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329" r:id="rId4"/>
    <p:sldId id="317" r:id="rId5"/>
    <p:sldId id="325" r:id="rId6"/>
    <p:sldId id="326" r:id="rId7"/>
    <p:sldId id="335" r:id="rId8"/>
    <p:sldId id="333" r:id="rId9"/>
    <p:sldId id="336" r:id="rId10"/>
    <p:sldId id="323" r:id="rId11"/>
    <p:sldId id="334" r:id="rId12"/>
    <p:sldId id="328" r:id="rId13"/>
    <p:sldId id="331" r:id="rId14"/>
    <p:sldId id="32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377"/>
    <a:srgbClr val="E3B813"/>
    <a:srgbClr val="31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 autoAdjust="0"/>
    <p:restoredTop sz="94660" autoAdjust="0"/>
  </p:normalViewPr>
  <p:slideViewPr>
    <p:cSldViewPr snapToGrid="0">
      <p:cViewPr varScale="1">
        <p:scale>
          <a:sx n="124" d="100"/>
          <a:sy n="124" d="100"/>
        </p:scale>
        <p:origin x="134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FB93-1C04-420D-94E5-812AFDFD91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C73EA1F-898E-4484-954C-8F918B1447A6}">
      <dgm:prSet phldrT="[Tekst]"/>
      <dgm:spPr>
        <a:solidFill>
          <a:srgbClr val="E3B813"/>
        </a:solidFill>
      </dgm:spPr>
      <dgm:t>
        <a:bodyPr/>
        <a:lstStyle/>
        <a:p>
          <a:r>
            <a:rPr lang="nl-NL" b="0" dirty="0">
              <a:solidFill>
                <a:srgbClr val="335377"/>
              </a:solidFill>
            </a:rPr>
            <a:t>Input</a:t>
          </a:r>
        </a:p>
      </dgm:t>
    </dgm:pt>
    <dgm:pt modelId="{5CF6B48D-11C7-451F-A74B-98978F65AFCC}" type="parTrans" cxnId="{FE564791-E426-4A2B-BDD7-901C5DE569D6}">
      <dgm:prSet/>
      <dgm:spPr/>
      <dgm:t>
        <a:bodyPr/>
        <a:lstStyle/>
        <a:p>
          <a:endParaRPr lang="nl-NL"/>
        </a:p>
      </dgm:t>
    </dgm:pt>
    <dgm:pt modelId="{81CB811D-EB19-4438-B68C-888AD3BC36AC}" type="sibTrans" cxnId="{FE564791-E426-4A2B-BDD7-901C5DE569D6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8CCC509F-77B4-4377-B749-6671F1ECCCBE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>
              <a:solidFill>
                <a:srgbClr val="335377"/>
              </a:solidFill>
            </a:rPr>
            <a:t>Proces</a:t>
          </a:r>
        </a:p>
      </dgm:t>
    </dgm:pt>
    <dgm:pt modelId="{BF74B4E0-9705-4685-BA33-87260C4AB797}" type="parTrans" cxnId="{FABF53F6-CFE7-4304-ADA7-DE29C0756538}">
      <dgm:prSet/>
      <dgm:spPr/>
      <dgm:t>
        <a:bodyPr/>
        <a:lstStyle/>
        <a:p>
          <a:endParaRPr lang="nl-NL"/>
        </a:p>
      </dgm:t>
    </dgm:pt>
    <dgm:pt modelId="{2CE95CC3-4B5D-4EAF-9601-2C3858AB0922}" type="sibTrans" cxnId="{FABF53F6-CFE7-4304-ADA7-DE29C0756538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2149B77B-A3B2-463A-915A-6D59D5C5EE22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>
              <a:solidFill>
                <a:srgbClr val="335377"/>
              </a:solidFill>
            </a:rPr>
            <a:t>Output</a:t>
          </a:r>
        </a:p>
      </dgm:t>
    </dgm:pt>
    <dgm:pt modelId="{1630C8CA-1D2A-4E4A-8074-4735DA7C9955}" type="parTrans" cxnId="{3FE502CC-72C1-4B6F-A067-B8245C355D36}">
      <dgm:prSet/>
      <dgm:spPr/>
      <dgm:t>
        <a:bodyPr/>
        <a:lstStyle/>
        <a:p>
          <a:endParaRPr lang="nl-NL"/>
        </a:p>
      </dgm:t>
    </dgm:pt>
    <dgm:pt modelId="{B65D8B72-73BC-48E4-9804-C1E416B3190A}" type="sibTrans" cxnId="{3FE502CC-72C1-4B6F-A067-B8245C355D36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F0AE4ABE-85C9-4C7C-8284-E019B66CB968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 err="1">
              <a:solidFill>
                <a:srgbClr val="335377"/>
              </a:solidFill>
            </a:rPr>
            <a:t>Outcome</a:t>
          </a:r>
          <a:endParaRPr lang="nl-NL" dirty="0">
            <a:solidFill>
              <a:srgbClr val="335377"/>
            </a:solidFill>
          </a:endParaRPr>
        </a:p>
      </dgm:t>
    </dgm:pt>
    <dgm:pt modelId="{059E9609-3456-4450-8226-1A63B774B26C}" type="parTrans" cxnId="{4616BE4A-65D3-420E-9736-CC19684407E8}">
      <dgm:prSet/>
      <dgm:spPr/>
      <dgm:t>
        <a:bodyPr/>
        <a:lstStyle/>
        <a:p>
          <a:endParaRPr lang="nl-NL"/>
        </a:p>
      </dgm:t>
    </dgm:pt>
    <dgm:pt modelId="{67A4E152-3C5E-49AB-8E2D-7BC5BB6B2E23}" type="sibTrans" cxnId="{4616BE4A-65D3-420E-9736-CC19684407E8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F13064F5-EEAD-40E3-8DDA-E5F0906F592C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>
              <a:solidFill>
                <a:srgbClr val="335377"/>
              </a:solidFill>
            </a:rPr>
            <a:t>Externe invloeden</a:t>
          </a:r>
        </a:p>
      </dgm:t>
    </dgm:pt>
    <dgm:pt modelId="{CA45BBD7-887A-42AC-A623-CF3E6C5E795F}" type="parTrans" cxnId="{0DD451BC-A4EE-4D81-BC43-D42C7DBC3DC1}">
      <dgm:prSet/>
      <dgm:spPr/>
      <dgm:t>
        <a:bodyPr/>
        <a:lstStyle/>
        <a:p>
          <a:endParaRPr lang="nl-NL"/>
        </a:p>
      </dgm:t>
    </dgm:pt>
    <dgm:pt modelId="{BD20F4C7-992F-4BBA-B288-7C3967C08ADE}" type="sibTrans" cxnId="{0DD451BC-A4EE-4D81-BC43-D42C7DBC3DC1}">
      <dgm:prSet/>
      <dgm:spPr/>
      <dgm:t>
        <a:bodyPr/>
        <a:lstStyle/>
        <a:p>
          <a:endParaRPr lang="nl-NL"/>
        </a:p>
      </dgm:t>
    </dgm:pt>
    <dgm:pt modelId="{EC81173F-7047-44EA-8091-8DE01D6F7A7B}" type="pres">
      <dgm:prSet presAssocID="{CCBDFB93-1C04-420D-94E5-812AFDFD917D}" presName="Name0" presStyleCnt="0">
        <dgm:presLayoutVars>
          <dgm:dir/>
          <dgm:resizeHandles val="exact"/>
        </dgm:presLayoutVars>
      </dgm:prSet>
      <dgm:spPr/>
    </dgm:pt>
    <dgm:pt modelId="{048B62C0-A7F0-4F68-8E5E-65534AC68E3C}" type="pres">
      <dgm:prSet presAssocID="{2C73EA1F-898E-4484-954C-8F918B1447A6}" presName="node" presStyleLbl="node1" presStyleIdx="0" presStyleCnt="5">
        <dgm:presLayoutVars>
          <dgm:bulletEnabled val="1"/>
        </dgm:presLayoutVars>
      </dgm:prSet>
      <dgm:spPr/>
    </dgm:pt>
    <dgm:pt modelId="{8BC5B469-3854-43BD-82D4-CECE6596F022}" type="pres">
      <dgm:prSet presAssocID="{81CB811D-EB19-4438-B68C-888AD3BC36AC}" presName="sibTrans" presStyleLbl="sibTrans2D1" presStyleIdx="0" presStyleCnt="4"/>
      <dgm:spPr/>
    </dgm:pt>
    <dgm:pt modelId="{0C2D08F4-261B-4351-AB09-B2EF2EE150B9}" type="pres">
      <dgm:prSet presAssocID="{81CB811D-EB19-4438-B68C-888AD3BC36AC}" presName="connectorText" presStyleLbl="sibTrans2D1" presStyleIdx="0" presStyleCnt="4"/>
      <dgm:spPr/>
    </dgm:pt>
    <dgm:pt modelId="{48317FA5-7B33-4786-AC49-30566C9C3C29}" type="pres">
      <dgm:prSet presAssocID="{8CCC509F-77B4-4377-B749-6671F1ECCCBE}" presName="node" presStyleLbl="node1" presStyleIdx="1" presStyleCnt="5">
        <dgm:presLayoutVars>
          <dgm:bulletEnabled val="1"/>
        </dgm:presLayoutVars>
      </dgm:prSet>
      <dgm:spPr/>
    </dgm:pt>
    <dgm:pt modelId="{57C22EDB-16D3-4E2B-9218-3320A85E2056}" type="pres">
      <dgm:prSet presAssocID="{2CE95CC3-4B5D-4EAF-9601-2C3858AB0922}" presName="sibTrans" presStyleLbl="sibTrans2D1" presStyleIdx="1" presStyleCnt="4"/>
      <dgm:spPr/>
    </dgm:pt>
    <dgm:pt modelId="{660B4851-9C77-4CCA-876A-8440A41964A6}" type="pres">
      <dgm:prSet presAssocID="{2CE95CC3-4B5D-4EAF-9601-2C3858AB0922}" presName="connectorText" presStyleLbl="sibTrans2D1" presStyleIdx="1" presStyleCnt="4"/>
      <dgm:spPr/>
    </dgm:pt>
    <dgm:pt modelId="{20A60B92-C68D-43F0-8C81-8616D53B8E42}" type="pres">
      <dgm:prSet presAssocID="{2149B77B-A3B2-463A-915A-6D59D5C5EE22}" presName="node" presStyleLbl="node1" presStyleIdx="2" presStyleCnt="5">
        <dgm:presLayoutVars>
          <dgm:bulletEnabled val="1"/>
        </dgm:presLayoutVars>
      </dgm:prSet>
      <dgm:spPr/>
    </dgm:pt>
    <dgm:pt modelId="{84884E61-F382-4D96-A466-2D8C59E26D5B}" type="pres">
      <dgm:prSet presAssocID="{B65D8B72-73BC-48E4-9804-C1E416B3190A}" presName="sibTrans" presStyleLbl="sibTrans2D1" presStyleIdx="2" presStyleCnt="4"/>
      <dgm:spPr/>
    </dgm:pt>
    <dgm:pt modelId="{4B79132F-D567-499F-B144-EE1F27E57B2E}" type="pres">
      <dgm:prSet presAssocID="{B65D8B72-73BC-48E4-9804-C1E416B3190A}" presName="connectorText" presStyleLbl="sibTrans2D1" presStyleIdx="2" presStyleCnt="4"/>
      <dgm:spPr/>
    </dgm:pt>
    <dgm:pt modelId="{540D55CF-DCAE-4615-8E2B-227E6128B097}" type="pres">
      <dgm:prSet presAssocID="{F0AE4ABE-85C9-4C7C-8284-E019B66CB968}" presName="node" presStyleLbl="node1" presStyleIdx="3" presStyleCnt="5">
        <dgm:presLayoutVars>
          <dgm:bulletEnabled val="1"/>
        </dgm:presLayoutVars>
      </dgm:prSet>
      <dgm:spPr/>
    </dgm:pt>
    <dgm:pt modelId="{3ADD27DB-B1ED-425D-A97A-714A28FC2E3F}" type="pres">
      <dgm:prSet presAssocID="{67A4E152-3C5E-49AB-8E2D-7BC5BB6B2E23}" presName="sibTrans" presStyleLbl="sibTrans2D1" presStyleIdx="3" presStyleCnt="4" custAng="10728792"/>
      <dgm:spPr/>
    </dgm:pt>
    <dgm:pt modelId="{9F9E76EB-3F97-40E7-B15A-D17CA75A86E0}" type="pres">
      <dgm:prSet presAssocID="{67A4E152-3C5E-49AB-8E2D-7BC5BB6B2E23}" presName="connectorText" presStyleLbl="sibTrans2D1" presStyleIdx="3" presStyleCnt="4"/>
      <dgm:spPr/>
    </dgm:pt>
    <dgm:pt modelId="{ABCE9C94-30F0-4828-B992-8CEA4E720DC6}" type="pres">
      <dgm:prSet presAssocID="{F13064F5-EEAD-40E3-8DDA-E5F0906F592C}" presName="node" presStyleLbl="node1" presStyleIdx="4" presStyleCnt="5" custLinFactX="-98033" custLinFactY="-58247" custLinFactNeighborX="-100000" custLinFactNeighborY="-100000">
        <dgm:presLayoutVars>
          <dgm:bulletEnabled val="1"/>
        </dgm:presLayoutVars>
      </dgm:prSet>
      <dgm:spPr/>
    </dgm:pt>
  </dgm:ptLst>
  <dgm:cxnLst>
    <dgm:cxn modelId="{BB2DD312-B788-4084-853E-70089D5553ED}" type="presOf" srcId="{2C73EA1F-898E-4484-954C-8F918B1447A6}" destId="{048B62C0-A7F0-4F68-8E5E-65534AC68E3C}" srcOrd="0" destOrd="0" presId="urn:microsoft.com/office/officeart/2005/8/layout/process1"/>
    <dgm:cxn modelId="{636E1C20-7869-4C62-AB50-6EBB751DC9EC}" type="presOf" srcId="{81CB811D-EB19-4438-B68C-888AD3BC36AC}" destId="{8BC5B469-3854-43BD-82D4-CECE6596F022}" srcOrd="0" destOrd="0" presId="urn:microsoft.com/office/officeart/2005/8/layout/process1"/>
    <dgm:cxn modelId="{DA3EDA31-4318-4C35-8812-EEF5748447AD}" type="presOf" srcId="{2CE95CC3-4B5D-4EAF-9601-2C3858AB0922}" destId="{660B4851-9C77-4CCA-876A-8440A41964A6}" srcOrd="1" destOrd="0" presId="urn:microsoft.com/office/officeart/2005/8/layout/process1"/>
    <dgm:cxn modelId="{4616BE4A-65D3-420E-9736-CC19684407E8}" srcId="{CCBDFB93-1C04-420D-94E5-812AFDFD917D}" destId="{F0AE4ABE-85C9-4C7C-8284-E019B66CB968}" srcOrd="3" destOrd="0" parTransId="{059E9609-3456-4450-8226-1A63B774B26C}" sibTransId="{67A4E152-3C5E-49AB-8E2D-7BC5BB6B2E23}"/>
    <dgm:cxn modelId="{0585A871-B2A9-4520-91F1-C14484088278}" type="presOf" srcId="{F0AE4ABE-85C9-4C7C-8284-E019B66CB968}" destId="{540D55CF-DCAE-4615-8E2B-227E6128B097}" srcOrd="0" destOrd="0" presId="urn:microsoft.com/office/officeart/2005/8/layout/process1"/>
    <dgm:cxn modelId="{43026875-49D7-4FB0-83F7-2C94CB7A22A4}" type="presOf" srcId="{B65D8B72-73BC-48E4-9804-C1E416B3190A}" destId="{4B79132F-D567-499F-B144-EE1F27E57B2E}" srcOrd="1" destOrd="0" presId="urn:microsoft.com/office/officeart/2005/8/layout/process1"/>
    <dgm:cxn modelId="{F37E7F75-852A-4633-8B72-F40DF983E400}" type="presOf" srcId="{67A4E152-3C5E-49AB-8E2D-7BC5BB6B2E23}" destId="{3ADD27DB-B1ED-425D-A97A-714A28FC2E3F}" srcOrd="0" destOrd="0" presId="urn:microsoft.com/office/officeart/2005/8/layout/process1"/>
    <dgm:cxn modelId="{B4591F7F-AE61-4CCC-8907-B03F3F79CB26}" type="presOf" srcId="{8CCC509F-77B4-4377-B749-6671F1ECCCBE}" destId="{48317FA5-7B33-4786-AC49-30566C9C3C29}" srcOrd="0" destOrd="0" presId="urn:microsoft.com/office/officeart/2005/8/layout/process1"/>
    <dgm:cxn modelId="{C697E98F-2864-4649-AC3C-00E417B9DFC2}" type="presOf" srcId="{2CE95CC3-4B5D-4EAF-9601-2C3858AB0922}" destId="{57C22EDB-16D3-4E2B-9218-3320A85E2056}" srcOrd="0" destOrd="0" presId="urn:microsoft.com/office/officeart/2005/8/layout/process1"/>
    <dgm:cxn modelId="{FE564791-E426-4A2B-BDD7-901C5DE569D6}" srcId="{CCBDFB93-1C04-420D-94E5-812AFDFD917D}" destId="{2C73EA1F-898E-4484-954C-8F918B1447A6}" srcOrd="0" destOrd="0" parTransId="{5CF6B48D-11C7-451F-A74B-98978F65AFCC}" sibTransId="{81CB811D-EB19-4438-B68C-888AD3BC36AC}"/>
    <dgm:cxn modelId="{755DD3A6-4E88-4841-B0F5-F31739FE500B}" type="presOf" srcId="{2149B77B-A3B2-463A-915A-6D59D5C5EE22}" destId="{20A60B92-C68D-43F0-8C81-8616D53B8E42}" srcOrd="0" destOrd="0" presId="urn:microsoft.com/office/officeart/2005/8/layout/process1"/>
    <dgm:cxn modelId="{0DD451BC-A4EE-4D81-BC43-D42C7DBC3DC1}" srcId="{CCBDFB93-1C04-420D-94E5-812AFDFD917D}" destId="{F13064F5-EEAD-40E3-8DDA-E5F0906F592C}" srcOrd="4" destOrd="0" parTransId="{CA45BBD7-887A-42AC-A623-CF3E6C5E795F}" sibTransId="{BD20F4C7-992F-4BBA-B288-7C3967C08ADE}"/>
    <dgm:cxn modelId="{639E11BF-51B1-4B23-89FB-85D360C029A2}" type="presOf" srcId="{CCBDFB93-1C04-420D-94E5-812AFDFD917D}" destId="{EC81173F-7047-44EA-8091-8DE01D6F7A7B}" srcOrd="0" destOrd="0" presId="urn:microsoft.com/office/officeart/2005/8/layout/process1"/>
    <dgm:cxn modelId="{3FE502CC-72C1-4B6F-A067-B8245C355D36}" srcId="{CCBDFB93-1C04-420D-94E5-812AFDFD917D}" destId="{2149B77B-A3B2-463A-915A-6D59D5C5EE22}" srcOrd="2" destOrd="0" parTransId="{1630C8CA-1D2A-4E4A-8074-4735DA7C9955}" sibTransId="{B65D8B72-73BC-48E4-9804-C1E416B3190A}"/>
    <dgm:cxn modelId="{BCFE8FE8-C395-45EC-B8A4-6A7F164182B5}" type="presOf" srcId="{67A4E152-3C5E-49AB-8E2D-7BC5BB6B2E23}" destId="{9F9E76EB-3F97-40E7-B15A-D17CA75A86E0}" srcOrd="1" destOrd="0" presId="urn:microsoft.com/office/officeart/2005/8/layout/process1"/>
    <dgm:cxn modelId="{775031E9-7C7F-4F74-B628-F386D92440E1}" type="presOf" srcId="{81CB811D-EB19-4438-B68C-888AD3BC36AC}" destId="{0C2D08F4-261B-4351-AB09-B2EF2EE150B9}" srcOrd="1" destOrd="0" presId="urn:microsoft.com/office/officeart/2005/8/layout/process1"/>
    <dgm:cxn modelId="{A60610EA-BD97-4CA6-8CCF-C6D755A1A3FA}" type="presOf" srcId="{F13064F5-EEAD-40E3-8DDA-E5F0906F592C}" destId="{ABCE9C94-30F0-4828-B992-8CEA4E720DC6}" srcOrd="0" destOrd="0" presId="urn:microsoft.com/office/officeart/2005/8/layout/process1"/>
    <dgm:cxn modelId="{844A2AF0-1233-4846-A250-0EAD6B8F8748}" type="presOf" srcId="{B65D8B72-73BC-48E4-9804-C1E416B3190A}" destId="{84884E61-F382-4D96-A466-2D8C59E26D5B}" srcOrd="0" destOrd="0" presId="urn:microsoft.com/office/officeart/2005/8/layout/process1"/>
    <dgm:cxn modelId="{FABF53F6-CFE7-4304-ADA7-DE29C0756538}" srcId="{CCBDFB93-1C04-420D-94E5-812AFDFD917D}" destId="{8CCC509F-77B4-4377-B749-6671F1ECCCBE}" srcOrd="1" destOrd="0" parTransId="{BF74B4E0-9705-4685-BA33-87260C4AB797}" sibTransId="{2CE95CC3-4B5D-4EAF-9601-2C3858AB0922}"/>
    <dgm:cxn modelId="{6A3A582D-9C50-4551-A7F0-23BBFADDDB2A}" type="presParOf" srcId="{EC81173F-7047-44EA-8091-8DE01D6F7A7B}" destId="{048B62C0-A7F0-4F68-8E5E-65534AC68E3C}" srcOrd="0" destOrd="0" presId="urn:microsoft.com/office/officeart/2005/8/layout/process1"/>
    <dgm:cxn modelId="{69EB5C89-19DE-436C-AE35-BBBBFD9FE571}" type="presParOf" srcId="{EC81173F-7047-44EA-8091-8DE01D6F7A7B}" destId="{8BC5B469-3854-43BD-82D4-CECE6596F022}" srcOrd="1" destOrd="0" presId="urn:microsoft.com/office/officeart/2005/8/layout/process1"/>
    <dgm:cxn modelId="{2B7C3F41-9377-46F8-B2CB-B91A6077B308}" type="presParOf" srcId="{8BC5B469-3854-43BD-82D4-CECE6596F022}" destId="{0C2D08F4-261B-4351-AB09-B2EF2EE150B9}" srcOrd="0" destOrd="0" presId="urn:microsoft.com/office/officeart/2005/8/layout/process1"/>
    <dgm:cxn modelId="{92A81B41-1E95-4697-A437-7336BB063091}" type="presParOf" srcId="{EC81173F-7047-44EA-8091-8DE01D6F7A7B}" destId="{48317FA5-7B33-4786-AC49-30566C9C3C29}" srcOrd="2" destOrd="0" presId="urn:microsoft.com/office/officeart/2005/8/layout/process1"/>
    <dgm:cxn modelId="{0FD00C49-62D7-4F42-9247-267950D0525B}" type="presParOf" srcId="{EC81173F-7047-44EA-8091-8DE01D6F7A7B}" destId="{57C22EDB-16D3-4E2B-9218-3320A85E2056}" srcOrd="3" destOrd="0" presId="urn:microsoft.com/office/officeart/2005/8/layout/process1"/>
    <dgm:cxn modelId="{4960D14C-D7D1-4EC8-995A-96C00CE61BBC}" type="presParOf" srcId="{57C22EDB-16D3-4E2B-9218-3320A85E2056}" destId="{660B4851-9C77-4CCA-876A-8440A41964A6}" srcOrd="0" destOrd="0" presId="urn:microsoft.com/office/officeart/2005/8/layout/process1"/>
    <dgm:cxn modelId="{632162E7-39FF-4C38-AB02-E3D3F466A190}" type="presParOf" srcId="{EC81173F-7047-44EA-8091-8DE01D6F7A7B}" destId="{20A60B92-C68D-43F0-8C81-8616D53B8E42}" srcOrd="4" destOrd="0" presId="urn:microsoft.com/office/officeart/2005/8/layout/process1"/>
    <dgm:cxn modelId="{3BA08CFE-96E2-4ABA-82BF-052BB51885D1}" type="presParOf" srcId="{EC81173F-7047-44EA-8091-8DE01D6F7A7B}" destId="{84884E61-F382-4D96-A466-2D8C59E26D5B}" srcOrd="5" destOrd="0" presId="urn:microsoft.com/office/officeart/2005/8/layout/process1"/>
    <dgm:cxn modelId="{70BC494B-6038-4AE7-8C66-FD19C0ED6A4C}" type="presParOf" srcId="{84884E61-F382-4D96-A466-2D8C59E26D5B}" destId="{4B79132F-D567-499F-B144-EE1F27E57B2E}" srcOrd="0" destOrd="0" presId="urn:microsoft.com/office/officeart/2005/8/layout/process1"/>
    <dgm:cxn modelId="{2106D96A-F141-41F1-ABBD-FCC5579EEFDD}" type="presParOf" srcId="{EC81173F-7047-44EA-8091-8DE01D6F7A7B}" destId="{540D55CF-DCAE-4615-8E2B-227E6128B097}" srcOrd="6" destOrd="0" presId="urn:microsoft.com/office/officeart/2005/8/layout/process1"/>
    <dgm:cxn modelId="{DCD9CCEB-C7BF-4385-85C8-A2BF889447CB}" type="presParOf" srcId="{EC81173F-7047-44EA-8091-8DE01D6F7A7B}" destId="{3ADD27DB-B1ED-425D-A97A-714A28FC2E3F}" srcOrd="7" destOrd="0" presId="urn:microsoft.com/office/officeart/2005/8/layout/process1"/>
    <dgm:cxn modelId="{A44C44F7-2F2C-4D18-8B94-31A3C21490C7}" type="presParOf" srcId="{3ADD27DB-B1ED-425D-A97A-714A28FC2E3F}" destId="{9F9E76EB-3F97-40E7-B15A-D17CA75A86E0}" srcOrd="0" destOrd="0" presId="urn:microsoft.com/office/officeart/2005/8/layout/process1"/>
    <dgm:cxn modelId="{1AE7F96D-7BD6-45AA-B0DD-9D781E870E47}" type="presParOf" srcId="{EC81173F-7047-44EA-8091-8DE01D6F7A7B}" destId="{ABCE9C94-30F0-4828-B992-8CEA4E720DC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B62C0-A7F0-4F68-8E5E-65534AC68E3C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kern="1200" dirty="0">
              <a:solidFill>
                <a:srgbClr val="335377"/>
              </a:solidFill>
            </a:rPr>
            <a:t>Input</a:t>
          </a:r>
        </a:p>
      </dsp:txBody>
      <dsp:txXfrm>
        <a:off x="33106" y="1726125"/>
        <a:ext cx="1535772" cy="899086"/>
      </dsp:txXfrm>
    </dsp:sp>
    <dsp:sp modelId="{8BC5B469-3854-43BD-82D4-CECE6596F022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1756023" y="2057245"/>
        <a:ext cx="236210" cy="236847"/>
      </dsp:txXfrm>
    </dsp:sp>
    <dsp:sp modelId="{48317FA5-7B33-4786-AC49-30566C9C3C29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335377"/>
              </a:solidFill>
            </a:rPr>
            <a:t>Proces</a:t>
          </a:r>
        </a:p>
      </dsp:txBody>
      <dsp:txXfrm>
        <a:off x="2261510" y="1726125"/>
        <a:ext cx="1535772" cy="899086"/>
      </dsp:txXfrm>
    </dsp:sp>
    <dsp:sp modelId="{57C22EDB-16D3-4E2B-9218-3320A85E2056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3984426" y="2057245"/>
        <a:ext cx="236210" cy="236847"/>
      </dsp:txXfrm>
    </dsp:sp>
    <dsp:sp modelId="{20A60B92-C68D-43F0-8C81-8616D53B8E42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335377"/>
              </a:solidFill>
            </a:rPr>
            <a:t>Output</a:t>
          </a:r>
        </a:p>
      </dsp:txBody>
      <dsp:txXfrm>
        <a:off x="4489913" y="1726125"/>
        <a:ext cx="1535772" cy="899086"/>
      </dsp:txXfrm>
    </dsp:sp>
    <dsp:sp modelId="{84884E61-F382-4D96-A466-2D8C59E26D5B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6212830" y="2057245"/>
        <a:ext cx="236210" cy="236847"/>
      </dsp:txXfrm>
    </dsp:sp>
    <dsp:sp modelId="{540D55CF-DCAE-4615-8E2B-227E6128B097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>
              <a:solidFill>
                <a:srgbClr val="335377"/>
              </a:solidFill>
            </a:rPr>
            <a:t>Outcome</a:t>
          </a:r>
          <a:endParaRPr lang="nl-NL" sz="2500" kern="1200" dirty="0">
            <a:solidFill>
              <a:srgbClr val="335377"/>
            </a:solidFill>
          </a:endParaRPr>
        </a:p>
      </dsp:txBody>
      <dsp:txXfrm>
        <a:off x="6718317" y="1726125"/>
        <a:ext cx="1535772" cy="899086"/>
      </dsp:txXfrm>
    </dsp:sp>
    <dsp:sp modelId="{3ADD27DB-B1ED-425D-A97A-714A28FC2E3F}">
      <dsp:nvSpPr>
        <dsp:cNvPr id="0" name=""/>
        <dsp:cNvSpPr/>
      </dsp:nvSpPr>
      <dsp:spPr>
        <a:xfrm rot="5400000">
          <a:off x="7354586" y="1214298"/>
          <a:ext cx="294889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7398820" y="1249014"/>
        <a:ext cx="206422" cy="236847"/>
      </dsp:txXfrm>
    </dsp:sp>
    <dsp:sp modelId="{ABCE9C94-30F0-4828-B992-8CEA4E720DC6}">
      <dsp:nvSpPr>
        <dsp:cNvPr id="0" name=""/>
        <dsp:cNvSpPr/>
      </dsp:nvSpPr>
      <dsp:spPr>
        <a:xfrm>
          <a:off x="6721654" y="186847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335377"/>
              </a:solidFill>
            </a:rPr>
            <a:t>Externe invloeden</a:t>
          </a:r>
        </a:p>
      </dsp:txBody>
      <dsp:txXfrm>
        <a:off x="6749626" y="214819"/>
        <a:ext cx="1535772" cy="89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F870-413C-40F5-BE2A-87EFF8013EB4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A854-973A-4E3C-BE22-9EE892E62A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5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0E4CA-E37D-46D0-AC13-6CF2A9F9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C71E7-93E7-48CB-AAB8-B63A0291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0E64A-A535-48F4-B11A-8D1DC10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BF9ED-7D3D-40FE-9074-9AF7A57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24D45-DA95-4558-B175-84CB003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1661-07FC-424F-85EC-323B4095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BC5BAB-EFC3-49B3-891B-B4B9DDBD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0660A1-F4E8-4DFA-9D7F-A885317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4D695C-56C1-4C97-97E5-7FECBB3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108E6A-08E6-4034-B521-707984E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CAD7B76-4128-4197-ADC0-9A4EB7F47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0998E8-BC54-494D-BB21-2C7E2C7D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804BE-EAD4-49B5-BDC5-97FC0D02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A88FBD-2AEF-4F2A-B969-0E34D4CD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8C5E49-DF23-43FF-8FFC-B60D7D37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76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0E64A-A535-48F4-B11A-8D1DC10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BF9ED-7D3D-40FE-9074-9AF7A57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24D45-DA95-4558-B175-84CB003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96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A0A3-9C0A-4D3D-8542-A91C732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5377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A85C4-7732-4C6B-B9CC-B9C8630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5377"/>
                </a:solidFill>
              </a:defRPr>
            </a:lvl1pPr>
            <a:lvl2pPr>
              <a:defRPr>
                <a:solidFill>
                  <a:srgbClr val="335377"/>
                </a:solidFill>
              </a:defRPr>
            </a:lvl2pPr>
            <a:lvl3pPr>
              <a:defRPr>
                <a:solidFill>
                  <a:srgbClr val="335377"/>
                </a:solidFill>
              </a:defRPr>
            </a:lvl3pPr>
            <a:lvl4pPr>
              <a:defRPr>
                <a:solidFill>
                  <a:srgbClr val="335377"/>
                </a:solidFill>
              </a:defRPr>
            </a:lvl4pPr>
            <a:lvl5pPr>
              <a:defRPr>
                <a:solidFill>
                  <a:srgbClr val="335377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5BDD36-29D5-4EB0-A153-74DDF36A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959803-9CA3-4EBA-B25F-09544F43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4BE403-B8C9-410E-9C71-E4F89595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EFF82-548B-4FA6-A92E-D57F7514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35377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AF4D8-6B64-4370-8253-9618612A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EC62-EC8D-422E-8402-2329003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BA5C4-A488-40FF-A5AA-AC084C5E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5A887C-597C-443C-9080-8206782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6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4445-4983-4B9A-B923-C898CBD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FA5D97-5A4C-48A9-935F-D53895F6C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17839D-7265-47A0-9360-D102EB1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A33D14-5862-4A04-9B3B-F82E6189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4FCA70-3161-4826-BFC2-A2DDAA78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D541BB-46CE-4C86-8732-F778102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1E2A9-9348-4E8E-9855-085CC590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C96296-3276-4CAE-977F-669022F1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D7ED25-27D9-4733-90A3-61F5D322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02531A-E8DF-4627-8BDD-C64925A97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DDB65E-812A-4533-93DF-376BF407B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4FA313-4202-4506-80EE-EAA1D9F7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06C8BE-8196-4326-8D76-C99D23A2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037B90-2DE1-4472-A305-8C0B0970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595D6-4829-40D0-9AB9-D43AC5E4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0AB1A2-D28B-41CA-B981-FD485902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44D96B-5A62-4303-B3F4-0435BFE0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F77377-1780-4C79-9163-5E604E05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7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FCBE02-5E53-4665-8C13-FCEB683B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BFC88A-AF5A-4AF1-8E2B-410FD45D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91095-8993-4504-972C-C2B8E133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49F6C-7376-4841-85AB-61ABD3F7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100A7-C18C-4DB1-8125-C409CAB5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6FF62-2182-45A1-A94A-C96F36629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D99293-9CE2-4D44-86FD-4049A25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6169C5-0D11-4A09-9F8A-4E0622FF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2705EF-4485-41AC-9186-2E986D5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4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66D42-1A31-4259-B0BE-79BC9EE0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093C88-62A8-4056-9793-18A0C656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F73CB3-C1B8-4437-8FB9-8907A185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1A2B96-A75E-4887-8F1B-DC585B44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28-6-2019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09D34A-E815-4C23-A1C9-F2F9E320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5CC8B0-6B43-46AE-9537-BA3F9113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1552DA-19DF-4DF6-98BC-75355E4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AF72AA-7E17-49A4-B17C-5AAA9CA4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2A8C9D-CABD-43B5-9A2F-DF7A998C3887}"/>
              </a:ext>
            </a:extLst>
          </p:cNvPr>
          <p:cNvSpPr/>
          <p:nvPr userDrawn="1"/>
        </p:nvSpPr>
        <p:spPr>
          <a:xfrm>
            <a:off x="0" y="5673378"/>
            <a:ext cx="12192000" cy="484981"/>
          </a:xfrm>
          <a:prstGeom prst="rect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2039917-BC8D-40E3-91A5-8B2687A72C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6273453"/>
            <a:ext cx="3095625" cy="4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C6CC8-1B7B-4F0C-9D7C-097B7B8C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406400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nl-NL" sz="4800" dirty="0">
                <a:solidFill>
                  <a:srgbClr val="335377"/>
                </a:solidFill>
              </a:rPr>
              <a:t>Productiviteit van gemeenten</a:t>
            </a:r>
            <a:endParaRPr lang="nl-NL" sz="4800" dirty="0">
              <a:solidFill>
                <a:srgbClr val="E3B813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B1B4C-8FB8-4633-AAB0-69DD7740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279400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E3B813"/>
                </a:solidFill>
              </a:rPr>
              <a:t>Meten is weten..</a:t>
            </a:r>
            <a:r>
              <a:rPr lang="nl-NL" dirty="0"/>
              <a:t> 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0FF5CD9-845D-4577-B9BC-D475E71B36A0}"/>
              </a:ext>
            </a:extLst>
          </p:cNvPr>
          <p:cNvSpPr txBox="1">
            <a:spLocks/>
          </p:cNvSpPr>
          <p:nvPr/>
        </p:nvSpPr>
        <p:spPr>
          <a:xfrm>
            <a:off x="660400" y="323472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dirty="0"/>
          </a:p>
          <a:p>
            <a:pPr algn="l"/>
            <a:r>
              <a:rPr lang="nl-NL" dirty="0">
                <a:solidFill>
                  <a:srgbClr val="335377"/>
                </a:solidFill>
              </a:rPr>
              <a:t>Strategische tafel Vensters/ICTU 3 juli</a:t>
            </a:r>
          </a:p>
        </p:txBody>
      </p:sp>
    </p:spTree>
    <p:extLst>
      <p:ext uri="{BB962C8B-B14F-4D97-AF65-F5344CB8AC3E}">
        <p14:creationId xmlns:p14="http://schemas.microsoft.com/office/powerpoint/2010/main" val="198315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29E1A6-1F44-4CCF-8A35-A5FCB085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00" y="1690688"/>
            <a:ext cx="5169530" cy="36556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72EE16-98E6-4E21-A3EF-9BFC1DB2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verschilt de productiviteit?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5D741D-3C5B-49E7-87F2-C7C1669E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636"/>
            <a:ext cx="10515600" cy="4351338"/>
          </a:xfrm>
        </p:spPr>
        <p:txBody>
          <a:bodyPr/>
          <a:lstStyle/>
          <a:p>
            <a:r>
              <a:rPr lang="nl-NL" dirty="0"/>
              <a:t>Omgeving: niks aan te doen!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151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B1FF5A6-59A3-46E3-AE17-CE751340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892" y="1690688"/>
            <a:ext cx="4474809" cy="33543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24D284-4396-432F-94DB-40CD38E6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verschilt de productiviteit?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0C464-7014-45DB-AA36-FED45CC87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Doelmatigheid:</a:t>
            </a:r>
          </a:p>
          <a:p>
            <a:pPr lvl="1"/>
            <a:r>
              <a:rPr lang="nl-NL" dirty="0"/>
              <a:t>Strategie</a:t>
            </a:r>
          </a:p>
          <a:p>
            <a:pPr lvl="1"/>
            <a:r>
              <a:rPr lang="nl-NL" dirty="0"/>
              <a:t>Bedrijfsvoering</a:t>
            </a:r>
          </a:p>
          <a:p>
            <a:pPr lvl="1"/>
            <a:r>
              <a:rPr lang="nl-NL" dirty="0"/>
              <a:t>Uitbesteding</a:t>
            </a:r>
          </a:p>
          <a:p>
            <a:pPr lvl="1"/>
            <a:r>
              <a:rPr lang="nl-NL" dirty="0"/>
              <a:t>Samenwerking</a:t>
            </a:r>
          </a:p>
          <a:p>
            <a:pPr lvl="1"/>
            <a:r>
              <a:rPr lang="nl-NL" dirty="0"/>
              <a:t>Kortom: beïnvloedbaar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Niet alles is meetbaar (zeker in de publieke sector): relativeer</a:t>
            </a:r>
          </a:p>
        </p:txBody>
      </p:sp>
    </p:spTree>
    <p:extLst>
      <p:ext uri="{BB962C8B-B14F-4D97-AF65-F5344CB8AC3E}">
        <p14:creationId xmlns:p14="http://schemas.microsoft.com/office/powerpoint/2010/main" val="289502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5F137-E85E-4F1A-8CCC-8BC83AD8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CBB53-C975-4167-849A-95793F7F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Productiviteit is relatief en krijgt pas betekenis bij vergelijking met andere gemeenten óf door de tijd heen</a:t>
            </a:r>
          </a:p>
        </p:txBody>
      </p:sp>
    </p:spTree>
    <p:extLst>
      <p:ext uri="{BB962C8B-B14F-4D97-AF65-F5344CB8AC3E}">
        <p14:creationId xmlns:p14="http://schemas.microsoft.com/office/powerpoint/2010/main" val="125219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67895-FD02-8941-8421-2F01093A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Zinnige indicatoren: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78388-451A-4D40-BE0F-7D8B4A733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Zijn vergelijkbaar;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Hebben betrekking op bedrijfsmatige aspecten (meetbaar);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Zijn overzichtelijk: beperkt in aantal en niet (te) partieel;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Het liefst toekomstbestendig: niks zo vergelijkbaar als de eigen organisatie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37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A5D5A-BA99-4DBF-84E0-A238B30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A2F51-D144-4FA4-953B-28B4420A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Meet: kosten afdeling burgerzaken per afgegeven document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Vergelijk: neem tien vergelijkbare gemeenten (sociaal-demografisch, omvang, … 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Weet: leer en verbeter.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28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E5AB2-9CFD-BB47-A1E1-B0FE89C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.. maar wat meten we eigenlijk?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52CDBE-5F51-484E-B553-A7B26956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 is productiviteit (en wat niet)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Meting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inzicht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verbetering?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97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9E339-B630-49A1-9BF7-8861C935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83A99-0D16-42BE-BF64-20AD4826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Tien mensen vragen om een definitie levert een even groot aantal (of iets minder) definities op</a:t>
            </a:r>
          </a:p>
        </p:txBody>
      </p:sp>
    </p:spTree>
    <p:extLst>
      <p:ext uri="{BB962C8B-B14F-4D97-AF65-F5344CB8AC3E}">
        <p14:creationId xmlns:p14="http://schemas.microsoft.com/office/powerpoint/2010/main" val="155738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F7F9186-F2B9-4612-B091-3FDD1790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971" y="1690688"/>
            <a:ext cx="2895600" cy="32194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BE6489-CB03-44A5-9629-83B56C7F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445" y="1315225"/>
            <a:ext cx="5219700" cy="32004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2CAE52-9FA1-405B-BACB-2DB8DBC1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445" y="4515625"/>
            <a:ext cx="5067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0B6A2-63BF-444C-844F-05E908D3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Productiviteit is .. 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294AABDD-30D1-46C0-B5FA-1BC249C1E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70" y="1314879"/>
            <a:ext cx="10515600" cy="435133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“meer met minder”</a:t>
            </a:r>
          </a:p>
          <a:p>
            <a:r>
              <a:rPr lang="nl-NL" dirty="0"/>
              <a:t>De verhouding tussen </a:t>
            </a:r>
            <a:r>
              <a:rPr lang="nl-NL" i="1" dirty="0"/>
              <a:t>input</a:t>
            </a:r>
            <a:r>
              <a:rPr lang="nl-NL" dirty="0"/>
              <a:t> en </a:t>
            </a:r>
            <a:r>
              <a:rPr lang="nl-NL" i="1" dirty="0"/>
              <a:t>output</a:t>
            </a:r>
          </a:p>
          <a:p>
            <a:endParaRPr lang="nl-NL" i="1" dirty="0"/>
          </a:p>
          <a:p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16" name="Tijdelijke aanduiding voor inhoud 3">
            <a:extLst>
              <a:ext uri="{FF2B5EF4-FFF2-40B4-BE49-F238E27FC236}">
                <a16:creationId xmlns:a16="http://schemas.microsoft.com/office/drawing/2014/main" id="{EA981CF8-076F-4104-91AE-0CA0957C4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59642"/>
              </p:ext>
            </p:extLst>
          </p:nvPr>
        </p:nvGraphicFramePr>
        <p:xfrm>
          <a:off x="1577546" y="18129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9BE809E-AF00-4C58-A0FE-D157FF7722FE}"/>
              </a:ext>
            </a:extLst>
          </p:cNvPr>
          <p:cNvCxnSpPr>
            <a:cxnSpLocks/>
          </p:cNvCxnSpPr>
          <p:nvPr/>
        </p:nvCxnSpPr>
        <p:spPr>
          <a:xfrm flipH="1">
            <a:off x="1577546" y="4724400"/>
            <a:ext cx="512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99E808D2-17EF-4D46-989D-D72A62494920}"/>
              </a:ext>
            </a:extLst>
          </p:cNvPr>
          <p:cNvSpPr txBox="1"/>
          <p:nvPr/>
        </p:nvSpPr>
        <p:spPr>
          <a:xfrm>
            <a:off x="3489736" y="4834200"/>
            <a:ext cx="159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335377"/>
                </a:solidFill>
              </a:rPr>
              <a:t>Productiviteit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E43EAA2-59A4-42A3-B2CD-B68DF4005F0F}"/>
              </a:ext>
            </a:extLst>
          </p:cNvPr>
          <p:cNvSpPr txBox="1"/>
          <p:nvPr/>
        </p:nvSpPr>
        <p:spPr>
          <a:xfrm>
            <a:off x="7166215" y="4834200"/>
            <a:ext cx="196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335377"/>
                </a:solidFill>
              </a:rPr>
              <a:t>Doeltreffendheid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510669B5-BF86-4404-8BCB-0574CF2AC0F3}"/>
              </a:ext>
            </a:extLst>
          </p:cNvPr>
          <p:cNvCxnSpPr>
            <a:cxnSpLocks/>
          </p:cNvCxnSpPr>
          <p:nvPr/>
        </p:nvCxnSpPr>
        <p:spPr>
          <a:xfrm flipH="1">
            <a:off x="7166215" y="4724400"/>
            <a:ext cx="2336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E6872993-85AD-47B1-8A37-C4AE2DA0E5B3}"/>
              </a:ext>
            </a:extLst>
          </p:cNvPr>
          <p:cNvSpPr/>
          <p:nvPr/>
        </p:nvSpPr>
        <p:spPr>
          <a:xfrm>
            <a:off x="1501346" y="3284538"/>
            <a:ext cx="6197600" cy="13279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83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D0725-D305-427F-A5EE-756E3120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Input en output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C7C679-F659-4729-96A2-7C6AC797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576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Input: arbeid, bedrijfsmiddelen </a:t>
            </a:r>
            <a:r>
              <a:rPr lang="nl-NL" dirty="0">
                <a:sym typeface="Wingdings" panose="05000000000000000000" pitchFamily="2" charset="2"/>
              </a:rPr>
              <a:t> apparaatskosten, fte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Output: kilo’s afval, aantal paspoorten, aantal aanslagen  productie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01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5E5F5-D022-4559-BA85-EA0FC47A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Productiviteit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79F1C8-227A-4D3D-A639-E6B6AF09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ym typeface="Wingdings" panose="05000000000000000000" pitchFamily="2" charset="2"/>
              </a:rPr>
              <a:t>Voorbeelden: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kosten per paspoort;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Beheerskosten per kilometer weg;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Aantal belastingaanslagen per fte.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Niet: overhead per fte: zegt nog niks over output en </a:t>
            </a:r>
            <a:r>
              <a:rPr lang="nl-NL" dirty="0" err="1">
                <a:sym typeface="Wingdings" panose="05000000000000000000" pitchFamily="2" charset="2"/>
              </a:rPr>
              <a:t>outcome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Niet: externe inhuur per fte: idem: input per input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7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C4720-1E39-45F5-8964-3AC64071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F6BD4E-E9DD-404D-8469-EDCE0376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Productiviteit is een belangrijke maar géén alleszeggende indicator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2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237AA-17BE-4169-BA28-B507DC80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27955-3DDF-4124-BDE1-DC474F5E0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Inzicht in productiviteit is een middel en geen doel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4455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283</Words>
  <Application>Microsoft Office PowerPoint</Application>
  <PresentationFormat>Breedbeeld</PresentationFormat>
  <Paragraphs>70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Productiviteit van gemeenten</vt:lpstr>
      <vt:lpstr>.. maar wat meten we eigenlijk?</vt:lpstr>
      <vt:lpstr>Stelling </vt:lpstr>
      <vt:lpstr>PowerPoint-presentatie</vt:lpstr>
      <vt:lpstr>Productiviteit is .. </vt:lpstr>
      <vt:lpstr>Input en output</vt:lpstr>
      <vt:lpstr>Productiviteit</vt:lpstr>
      <vt:lpstr>Stelling </vt:lpstr>
      <vt:lpstr>Stelling</vt:lpstr>
      <vt:lpstr>Waarom verschilt de productiviteit?</vt:lpstr>
      <vt:lpstr>Waarom verschilt de productiviteit?</vt:lpstr>
      <vt:lpstr>Stelling</vt:lpstr>
      <vt:lpstr>Zinnige indicatoren:</vt:lpstr>
      <vt:lpstr>Voorbeeld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Niaounakis</dc:creator>
  <cp:lastModifiedBy>Thomas Niaounakis</cp:lastModifiedBy>
  <cp:revision>183</cp:revision>
  <dcterms:created xsi:type="dcterms:W3CDTF">2018-10-03T08:13:30Z</dcterms:created>
  <dcterms:modified xsi:type="dcterms:W3CDTF">2019-06-28T06:35:28Z</dcterms:modified>
</cp:coreProperties>
</file>