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8"/>
  </p:notesMasterIdLst>
  <p:handoutMasterIdLst>
    <p:handoutMasterId r:id="rId19"/>
  </p:handoutMasterIdLst>
  <p:sldIdLst>
    <p:sldId id="259" r:id="rId2"/>
    <p:sldId id="277" r:id="rId3"/>
    <p:sldId id="261" r:id="rId4"/>
    <p:sldId id="260" r:id="rId5"/>
    <p:sldId id="299" r:id="rId6"/>
    <p:sldId id="281" r:id="rId7"/>
    <p:sldId id="273" r:id="rId8"/>
    <p:sldId id="284" r:id="rId9"/>
    <p:sldId id="298" r:id="rId10"/>
    <p:sldId id="283" r:id="rId11"/>
    <p:sldId id="275" r:id="rId12"/>
    <p:sldId id="285" r:id="rId13"/>
    <p:sldId id="292" r:id="rId14"/>
    <p:sldId id="297" r:id="rId15"/>
    <p:sldId id="296" r:id="rId16"/>
    <p:sldId id="288" r:id="rId17"/>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C3DBEF"/>
    <a:srgbClr val="A8D08D"/>
    <a:srgbClr val="0099CC"/>
    <a:srgbClr val="CC9900"/>
    <a:srgbClr val="A6A6A6"/>
    <a:srgbClr val="9BC4E5"/>
    <a:srgbClr val="EE8944"/>
    <a:srgbClr val="6FD729"/>
    <a:srgbClr val="B67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73373" autoAdjust="0"/>
  </p:normalViewPr>
  <p:slideViewPr>
    <p:cSldViewPr>
      <p:cViewPr varScale="1">
        <p:scale>
          <a:sx n="63" d="100"/>
          <a:sy n="63" d="100"/>
        </p:scale>
        <p:origin x="15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Drinkwater</c:v>
          </c:tx>
          <c:spPr>
            <a:ln w="50800" cap="rnd">
              <a:solidFill>
                <a:srgbClr val="F4B183"/>
              </a:solidFill>
              <a:round/>
            </a:ln>
            <a:effectLst/>
          </c:spPr>
          <c:marker>
            <c:symbol val="none"/>
          </c:marker>
          <c:cat>
            <c:numRef>
              <c:f>'52'!$A$2:$A$37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'52'!$B$2:$B$37</c:f>
              <c:numCache>
                <c:formatCode>General</c:formatCode>
                <c:ptCount val="36"/>
                <c:pt idx="0">
                  <c:v>100</c:v>
                </c:pt>
                <c:pt idx="1">
                  <c:v>101.08570861816372</c:v>
                </c:pt>
                <c:pt idx="2">
                  <c:v>103.35118865966797</c:v>
                </c:pt>
                <c:pt idx="3">
                  <c:v>105.3858718872067</c:v>
                </c:pt>
                <c:pt idx="4">
                  <c:v>107.01876831054653</c:v>
                </c:pt>
                <c:pt idx="5">
                  <c:v>108.92292022705078</c:v>
                </c:pt>
                <c:pt idx="6">
                  <c:v>110.01332092285155</c:v>
                </c:pt>
                <c:pt idx="7">
                  <c:v>111.71576690673828</c:v>
                </c:pt>
                <c:pt idx="8">
                  <c:v>113.18152618408203</c:v>
                </c:pt>
                <c:pt idx="9">
                  <c:v>116.42026519775391</c:v>
                </c:pt>
                <c:pt idx="10">
                  <c:v>118.23491668701199</c:v>
                </c:pt>
                <c:pt idx="11">
                  <c:v>119.1505126953127</c:v>
                </c:pt>
                <c:pt idx="12">
                  <c:v>119.79794311523439</c:v>
                </c:pt>
                <c:pt idx="13">
                  <c:v>120.12401580810547</c:v>
                </c:pt>
                <c:pt idx="14">
                  <c:v>121.58393096923832</c:v>
                </c:pt>
                <c:pt idx="15">
                  <c:v>123.15685272216777</c:v>
                </c:pt>
                <c:pt idx="16">
                  <c:v>123.00245666503906</c:v>
                </c:pt>
                <c:pt idx="17">
                  <c:v>126.8688964843752</c:v>
                </c:pt>
                <c:pt idx="18">
                  <c:v>127.67450714111328</c:v>
                </c:pt>
                <c:pt idx="19">
                  <c:v>129.53948974609381</c:v>
                </c:pt>
                <c:pt idx="20">
                  <c:v>134.24853515624972</c:v>
                </c:pt>
                <c:pt idx="21">
                  <c:v>135.45234680175835</c:v>
                </c:pt>
                <c:pt idx="22">
                  <c:v>135.93637084960986</c:v>
                </c:pt>
                <c:pt idx="23">
                  <c:v>137.543212890625</c:v>
                </c:pt>
                <c:pt idx="24">
                  <c:v>136.60400390624972</c:v>
                </c:pt>
                <c:pt idx="25">
                  <c:v>136.0647888183594</c:v>
                </c:pt>
                <c:pt idx="26">
                  <c:v>138.16508483886673</c:v>
                </c:pt>
                <c:pt idx="27">
                  <c:v>138.58221435546949</c:v>
                </c:pt>
                <c:pt idx="28">
                  <c:v>138.76466369628812</c:v>
                </c:pt>
                <c:pt idx="29">
                  <c:v>139.91960144042969</c:v>
                </c:pt>
                <c:pt idx="30">
                  <c:v>140.21170043945313</c:v>
                </c:pt>
                <c:pt idx="31">
                  <c:v>141.94831848144571</c:v>
                </c:pt>
                <c:pt idx="32">
                  <c:v>142.15400695800781</c:v>
                </c:pt>
                <c:pt idx="33">
                  <c:v>142.94187927246094</c:v>
                </c:pt>
                <c:pt idx="34">
                  <c:v>143.2920837402344</c:v>
                </c:pt>
                <c:pt idx="35">
                  <c:v>143.28436279296821</c:v>
                </c:pt>
              </c:numCache>
            </c:numRef>
          </c:val>
          <c:smooth val="1"/>
          <c:extLst>
            <c:ext xmlns:c16="http://schemas.microsoft.com/office/drawing/2014/chart" uri="{C3380CC4-5D6E-409C-BE32-E72D297353CC}">
              <c16:uniqueId val="{00000000-B2F9-4405-A1B2-6B6CC18C4DD6}"/>
            </c:ext>
          </c:extLst>
        </c:ser>
        <c:ser>
          <c:idx val="1"/>
          <c:order val="1"/>
          <c:tx>
            <c:v>Energie</c:v>
          </c:tx>
          <c:spPr>
            <a:ln w="50800"/>
          </c:spPr>
          <c:marker>
            <c:symbol val="none"/>
          </c:marker>
          <c:cat>
            <c:numRef>
              <c:f>'52'!$A$2:$A$37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'52'!$C$2:$C$37</c:f>
              <c:numCache>
                <c:formatCode>General</c:formatCode>
                <c:ptCount val="36"/>
                <c:pt idx="0">
                  <c:v>100</c:v>
                </c:pt>
                <c:pt idx="1">
                  <c:v>99.862930297851207</c:v>
                </c:pt>
                <c:pt idx="2">
                  <c:v>98.983627319335966</c:v>
                </c:pt>
                <c:pt idx="3">
                  <c:v>101.24515533447266</c:v>
                </c:pt>
                <c:pt idx="4">
                  <c:v>103.66294860839844</c:v>
                </c:pt>
                <c:pt idx="5">
                  <c:v>106.06684875488261</c:v>
                </c:pt>
                <c:pt idx="6">
                  <c:v>107.42266845703125</c:v>
                </c:pt>
                <c:pt idx="7">
                  <c:v>110.41812896728536</c:v>
                </c:pt>
                <c:pt idx="8">
                  <c:v>113.32544708251918</c:v>
                </c:pt>
                <c:pt idx="9">
                  <c:v>117.19175720214844</c:v>
                </c:pt>
                <c:pt idx="10">
                  <c:v>119.99954223632811</c:v>
                </c:pt>
                <c:pt idx="11">
                  <c:v>123.62843322753872</c:v>
                </c:pt>
                <c:pt idx="12">
                  <c:v>125.51094055175781</c:v>
                </c:pt>
                <c:pt idx="13">
                  <c:v>127.21820831298805</c:v>
                </c:pt>
                <c:pt idx="14">
                  <c:v>129.82189941406261</c:v>
                </c:pt>
                <c:pt idx="15">
                  <c:v>132.56286621093761</c:v>
                </c:pt>
                <c:pt idx="16">
                  <c:v>136.30244445800835</c:v>
                </c:pt>
                <c:pt idx="17">
                  <c:v>139.36308288574219</c:v>
                </c:pt>
                <c:pt idx="18">
                  <c:v>142.98406982421875</c:v>
                </c:pt>
                <c:pt idx="19">
                  <c:v>148.43525695800781</c:v>
                </c:pt>
                <c:pt idx="20">
                  <c:v>151.51412963867185</c:v>
                </c:pt>
                <c:pt idx="21">
                  <c:v>154.7574157714844</c:v>
                </c:pt>
                <c:pt idx="22">
                  <c:v>156.72637939453125</c:v>
                </c:pt>
                <c:pt idx="23">
                  <c:v>158.53208923339838</c:v>
                </c:pt>
                <c:pt idx="24">
                  <c:v>163.53953552246054</c:v>
                </c:pt>
                <c:pt idx="25">
                  <c:v>164.02120971679707</c:v>
                </c:pt>
                <c:pt idx="26">
                  <c:v>165.70249938964844</c:v>
                </c:pt>
                <c:pt idx="27">
                  <c:v>166.48226928710986</c:v>
                </c:pt>
                <c:pt idx="28">
                  <c:v>170.12255859374972</c:v>
                </c:pt>
                <c:pt idx="29">
                  <c:v>168.28245544433594</c:v>
                </c:pt>
                <c:pt idx="30">
                  <c:v>174.49708557128906</c:v>
                </c:pt>
                <c:pt idx="31">
                  <c:v>174.43360900878906</c:v>
                </c:pt>
                <c:pt idx="32">
                  <c:v>176.93601989746134</c:v>
                </c:pt>
                <c:pt idx="33">
                  <c:v>177.38839721679761</c:v>
                </c:pt>
                <c:pt idx="34">
                  <c:v>177.17045593261719</c:v>
                </c:pt>
                <c:pt idx="35">
                  <c:v>182.3417968750004</c:v>
                </c:pt>
              </c:numCache>
            </c:numRef>
          </c:val>
          <c:smooth val="1"/>
          <c:extLst>
            <c:ext xmlns:c16="http://schemas.microsoft.com/office/drawing/2014/chart" uri="{C3380CC4-5D6E-409C-BE32-E72D297353CC}">
              <c16:uniqueId val="{00000001-B2F9-4405-A1B2-6B6CC18C4DD6}"/>
            </c:ext>
          </c:extLst>
        </c:ser>
        <c:ser>
          <c:idx val="2"/>
          <c:order val="2"/>
          <c:tx>
            <c:v>Spoorwegen</c:v>
          </c:tx>
          <c:spPr>
            <a:ln w="50800" cap="rnd">
              <a:solidFill>
                <a:srgbClr val="A8D08D"/>
              </a:solidFill>
              <a:round/>
            </a:ln>
            <a:effectLst/>
          </c:spPr>
          <c:marker>
            <c:symbol val="none"/>
          </c:marker>
          <c:cat>
            <c:numRef>
              <c:f>'52'!$A$2:$A$37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'52'!$D$2:$D$37</c:f>
              <c:numCache>
                <c:formatCode>General</c:formatCode>
                <c:ptCount val="36"/>
                <c:pt idx="0">
                  <c:v>100</c:v>
                </c:pt>
                <c:pt idx="1">
                  <c:v>100.12092590332031</c:v>
                </c:pt>
                <c:pt idx="2">
                  <c:v>97.775169372558238</c:v>
                </c:pt>
                <c:pt idx="3">
                  <c:v>96.369941711425497</c:v>
                </c:pt>
                <c:pt idx="4">
                  <c:v>99.780220031738295</c:v>
                </c:pt>
                <c:pt idx="5">
                  <c:v>101.93730926513699</c:v>
                </c:pt>
                <c:pt idx="6">
                  <c:v>100.3050537109375</c:v>
                </c:pt>
                <c:pt idx="7">
                  <c:v>101.31623077392578</c:v>
                </c:pt>
                <c:pt idx="8">
                  <c:v>104.654052734375</c:v>
                </c:pt>
                <c:pt idx="9">
                  <c:v>107.47097778320311</c:v>
                </c:pt>
                <c:pt idx="10">
                  <c:v>111.46414184570322</c:v>
                </c:pt>
                <c:pt idx="11">
                  <c:v>129.04910278320313</c:v>
                </c:pt>
                <c:pt idx="12">
                  <c:v>125.7242431640627</c:v>
                </c:pt>
                <c:pt idx="13">
                  <c:v>122.44828796386739</c:v>
                </c:pt>
                <c:pt idx="14">
                  <c:v>123.61827087402318</c:v>
                </c:pt>
                <c:pt idx="15">
                  <c:v>126.14488220214844</c:v>
                </c:pt>
                <c:pt idx="16">
                  <c:v>131.31172180175778</c:v>
                </c:pt>
                <c:pt idx="17">
                  <c:v>129.9560546875</c:v>
                </c:pt>
                <c:pt idx="18">
                  <c:v>135.07301330566406</c:v>
                </c:pt>
                <c:pt idx="19">
                  <c:v>145.93885803222696</c:v>
                </c:pt>
                <c:pt idx="20">
                  <c:v>172.64382934570321</c:v>
                </c:pt>
                <c:pt idx="21">
                  <c:v>177.10931396484321</c:v>
                </c:pt>
                <c:pt idx="22">
                  <c:v>192.71578979492108</c:v>
                </c:pt>
                <c:pt idx="23">
                  <c:v>194.44116210937472</c:v>
                </c:pt>
                <c:pt idx="24">
                  <c:v>209.96302795410156</c:v>
                </c:pt>
                <c:pt idx="25">
                  <c:v>214.10057067871054</c:v>
                </c:pt>
                <c:pt idx="26">
                  <c:v>222.83702087402398</c:v>
                </c:pt>
                <c:pt idx="27">
                  <c:v>234.9187164306646</c:v>
                </c:pt>
                <c:pt idx="28">
                  <c:v>238.87797546386673</c:v>
                </c:pt>
                <c:pt idx="29">
                  <c:v>225.65591430664063</c:v>
                </c:pt>
                <c:pt idx="30">
                  <c:v>230.05778503417955</c:v>
                </c:pt>
                <c:pt idx="31">
                  <c:v>235.83674621582071</c:v>
                </c:pt>
                <c:pt idx="32">
                  <c:v>234.6708984375</c:v>
                </c:pt>
                <c:pt idx="33">
                  <c:v>232.27334594726563</c:v>
                </c:pt>
                <c:pt idx="34">
                  <c:v>227.88159179687472</c:v>
                </c:pt>
                <c:pt idx="35">
                  <c:v>231.61929321289023</c:v>
                </c:pt>
              </c:numCache>
            </c:numRef>
          </c:val>
          <c:smooth val="1"/>
          <c:extLst>
            <c:ext xmlns:c16="http://schemas.microsoft.com/office/drawing/2014/chart" uri="{C3380CC4-5D6E-409C-BE32-E72D297353CC}">
              <c16:uniqueId val="{00000002-B2F9-4405-A1B2-6B6CC18C4DD6}"/>
            </c:ext>
          </c:extLst>
        </c:ser>
        <c:dLbls>
          <c:showLegendKey val="0"/>
          <c:showVal val="0"/>
          <c:showCatName val="0"/>
          <c:showSerName val="0"/>
          <c:showPercent val="0"/>
          <c:showBubbleSize val="0"/>
        </c:dLbls>
        <c:smooth val="0"/>
        <c:axId val="180606080"/>
        <c:axId val="180607616"/>
      </c:lineChart>
      <c:catAx>
        <c:axId val="180606080"/>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607616"/>
        <c:crosses val="autoZero"/>
        <c:auto val="1"/>
        <c:lblAlgn val="ctr"/>
        <c:lblOffset val="100"/>
        <c:tickLblSkip val="5"/>
        <c:noMultiLvlLbl val="0"/>
      </c:catAx>
      <c:valAx>
        <c:axId val="180607616"/>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0606080"/>
        <c:crosses val="autoZero"/>
        <c:crossBetween val="between"/>
      </c:valAx>
      <c:spPr>
        <a:noFill/>
        <a:ln w="25400">
          <a:noFill/>
        </a:ln>
        <a:effectLst/>
      </c:spPr>
    </c:plotArea>
    <c:legend>
      <c:legendPos val="r"/>
      <c:layout>
        <c:manualLayout>
          <c:xMode val="edge"/>
          <c:yMode val="edge"/>
          <c:x val="8.4108340624088743E-2"/>
          <c:y val="9.9153982923350564E-2"/>
          <c:w val="0.21514034703995341"/>
          <c:h val="0.1022276204836104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Drinkwater</c:v>
          </c:tx>
          <c:spPr>
            <a:ln w="50800" cap="rnd">
              <a:solidFill>
                <a:srgbClr val="F4B183"/>
              </a:solidFill>
              <a:round/>
            </a:ln>
            <a:effectLst/>
          </c:spPr>
          <c:marker>
            <c:symbol val="none"/>
          </c:marker>
          <c:cat>
            <c:numRef>
              <c:f>'53'!$A$2:$A$37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'53'!$B$2:$B$37</c:f>
              <c:numCache>
                <c:formatCode>General</c:formatCode>
                <c:ptCount val="36"/>
                <c:pt idx="0">
                  <c:v>100</c:v>
                </c:pt>
                <c:pt idx="1">
                  <c:v>140.7681884765625</c:v>
                </c:pt>
                <c:pt idx="2">
                  <c:v>171.00144958496134</c:v>
                </c:pt>
                <c:pt idx="3">
                  <c:v>186.02957153320313</c:v>
                </c:pt>
                <c:pt idx="4">
                  <c:v>182.22579956054648</c:v>
                </c:pt>
                <c:pt idx="5">
                  <c:v>186.44436645507821</c:v>
                </c:pt>
                <c:pt idx="6">
                  <c:v>184.65461730957031</c:v>
                </c:pt>
                <c:pt idx="7">
                  <c:v>174.02024841308673</c:v>
                </c:pt>
                <c:pt idx="8">
                  <c:v>185.77467346191349</c:v>
                </c:pt>
                <c:pt idx="9">
                  <c:v>173.28823852539102</c:v>
                </c:pt>
                <c:pt idx="10">
                  <c:v>201.80642700195369</c:v>
                </c:pt>
                <c:pt idx="11">
                  <c:v>192.15653991699224</c:v>
                </c:pt>
                <c:pt idx="12">
                  <c:v>208.28956604003906</c:v>
                </c:pt>
                <c:pt idx="13">
                  <c:v>180.79476928710935</c:v>
                </c:pt>
                <c:pt idx="14">
                  <c:v>212.24014282226563</c:v>
                </c:pt>
                <c:pt idx="15">
                  <c:v>212.29153442382756</c:v>
                </c:pt>
                <c:pt idx="16">
                  <c:v>215.27163696289063</c:v>
                </c:pt>
                <c:pt idx="17">
                  <c:v>216.72579956054648</c:v>
                </c:pt>
                <c:pt idx="18">
                  <c:v>213.96513366699219</c:v>
                </c:pt>
                <c:pt idx="19">
                  <c:v>214.39865112304648</c:v>
                </c:pt>
                <c:pt idx="20">
                  <c:v>206.22222900390665</c:v>
                </c:pt>
                <c:pt idx="21">
                  <c:v>181.90563964843761</c:v>
                </c:pt>
                <c:pt idx="22">
                  <c:v>207.7459564208979</c:v>
                </c:pt>
                <c:pt idx="23">
                  <c:v>215.9453125</c:v>
                </c:pt>
                <c:pt idx="24">
                  <c:v>266.14190673828125</c:v>
                </c:pt>
                <c:pt idx="25">
                  <c:v>247.51362609863278</c:v>
                </c:pt>
                <c:pt idx="26">
                  <c:v>223.22370910644491</c:v>
                </c:pt>
                <c:pt idx="27">
                  <c:v>218.92771911621134</c:v>
                </c:pt>
                <c:pt idx="28">
                  <c:v>202.046630859375</c:v>
                </c:pt>
                <c:pt idx="29">
                  <c:v>299.57986450195409</c:v>
                </c:pt>
                <c:pt idx="30">
                  <c:v>225.45812988281313</c:v>
                </c:pt>
                <c:pt idx="31">
                  <c:v>231.30488586425727</c:v>
                </c:pt>
                <c:pt idx="32">
                  <c:v>214.57151794433594</c:v>
                </c:pt>
                <c:pt idx="33">
                  <c:v>252.60786437988227</c:v>
                </c:pt>
                <c:pt idx="34">
                  <c:v>256.33700561523426</c:v>
                </c:pt>
                <c:pt idx="35">
                  <c:v>279.44039916992188</c:v>
                </c:pt>
              </c:numCache>
            </c:numRef>
          </c:val>
          <c:smooth val="1"/>
          <c:extLst>
            <c:ext xmlns:c16="http://schemas.microsoft.com/office/drawing/2014/chart" uri="{C3380CC4-5D6E-409C-BE32-E72D297353CC}">
              <c16:uniqueId val="{00000000-3767-4FFE-8290-A040AB08547C}"/>
            </c:ext>
          </c:extLst>
        </c:ser>
        <c:ser>
          <c:idx val="1"/>
          <c:order val="1"/>
          <c:tx>
            <c:v>Energie</c:v>
          </c:tx>
          <c:spPr>
            <a:ln w="50800"/>
          </c:spPr>
          <c:marker>
            <c:symbol val="none"/>
          </c:marker>
          <c:cat>
            <c:numRef>
              <c:f>'53'!$A$2:$A$37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'53'!$C$2:$C$37</c:f>
              <c:numCache>
                <c:formatCode>General</c:formatCode>
                <c:ptCount val="36"/>
                <c:pt idx="0">
                  <c:v>100</c:v>
                </c:pt>
                <c:pt idx="1">
                  <c:v>136.44024658203205</c:v>
                </c:pt>
                <c:pt idx="2">
                  <c:v>159.83706665039102</c:v>
                </c:pt>
                <c:pt idx="3">
                  <c:v>168.032958984375</c:v>
                </c:pt>
                <c:pt idx="4">
                  <c:v>167.33543395996134</c:v>
                </c:pt>
                <c:pt idx="5">
                  <c:v>181.70010375976523</c:v>
                </c:pt>
                <c:pt idx="6">
                  <c:v>163.61926269531162</c:v>
                </c:pt>
                <c:pt idx="7">
                  <c:v>141.76455688476523</c:v>
                </c:pt>
                <c:pt idx="8">
                  <c:v>144.5269775390625</c:v>
                </c:pt>
                <c:pt idx="9">
                  <c:v>138.83909606933594</c:v>
                </c:pt>
                <c:pt idx="10">
                  <c:v>166.24177551269531</c:v>
                </c:pt>
                <c:pt idx="11">
                  <c:v>171.22895812988227</c:v>
                </c:pt>
                <c:pt idx="12">
                  <c:v>179.65437316894491</c:v>
                </c:pt>
                <c:pt idx="13">
                  <c:v>165.40328979492148</c:v>
                </c:pt>
                <c:pt idx="14">
                  <c:v>189.81463623046875</c:v>
                </c:pt>
                <c:pt idx="15">
                  <c:v>195.55868530273486</c:v>
                </c:pt>
                <c:pt idx="16">
                  <c:v>202.55635070800778</c:v>
                </c:pt>
                <c:pt idx="17">
                  <c:v>203.57281494140625</c:v>
                </c:pt>
                <c:pt idx="18">
                  <c:v>193.15644836425781</c:v>
                </c:pt>
                <c:pt idx="19">
                  <c:v>190.06599426269531</c:v>
                </c:pt>
                <c:pt idx="20">
                  <c:v>195.25364685058634</c:v>
                </c:pt>
                <c:pt idx="21">
                  <c:v>192.59696960449219</c:v>
                </c:pt>
                <c:pt idx="22">
                  <c:v>209.74874877929685</c:v>
                </c:pt>
                <c:pt idx="23">
                  <c:v>214.42495727539063</c:v>
                </c:pt>
                <c:pt idx="24">
                  <c:v>247.18861389160156</c:v>
                </c:pt>
                <c:pt idx="25">
                  <c:v>257.56982421875091</c:v>
                </c:pt>
                <c:pt idx="26">
                  <c:v>252.66476440429648</c:v>
                </c:pt>
                <c:pt idx="27">
                  <c:v>258.80252075195318</c:v>
                </c:pt>
                <c:pt idx="28">
                  <c:v>278.346923828125</c:v>
                </c:pt>
                <c:pt idx="29">
                  <c:v>316.85043334960926</c:v>
                </c:pt>
                <c:pt idx="30">
                  <c:v>264.01928710937591</c:v>
                </c:pt>
                <c:pt idx="31">
                  <c:v>282.58792114257733</c:v>
                </c:pt>
                <c:pt idx="32">
                  <c:v>263.08648681640631</c:v>
                </c:pt>
                <c:pt idx="33">
                  <c:v>285.88409423828125</c:v>
                </c:pt>
                <c:pt idx="34">
                  <c:v>288.84652709960926</c:v>
                </c:pt>
                <c:pt idx="35">
                  <c:v>309.88824462890631</c:v>
                </c:pt>
              </c:numCache>
            </c:numRef>
          </c:val>
          <c:smooth val="1"/>
          <c:extLst>
            <c:ext xmlns:c16="http://schemas.microsoft.com/office/drawing/2014/chart" uri="{C3380CC4-5D6E-409C-BE32-E72D297353CC}">
              <c16:uniqueId val="{00000001-3767-4FFE-8290-A040AB08547C}"/>
            </c:ext>
          </c:extLst>
        </c:ser>
        <c:ser>
          <c:idx val="2"/>
          <c:order val="2"/>
          <c:tx>
            <c:v>Spoorwegen</c:v>
          </c:tx>
          <c:spPr>
            <a:ln w="50800" cap="rnd">
              <a:solidFill>
                <a:srgbClr val="A8D08D"/>
              </a:solidFill>
              <a:round/>
            </a:ln>
            <a:effectLst/>
          </c:spPr>
          <c:marker>
            <c:symbol val="none"/>
          </c:marker>
          <c:cat>
            <c:numRef>
              <c:f>'53'!$A$2:$A$37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'53'!$D$2:$D$37</c:f>
              <c:numCache>
                <c:formatCode>General</c:formatCode>
                <c:ptCount val="36"/>
                <c:pt idx="0">
                  <c:v>100</c:v>
                </c:pt>
                <c:pt idx="1">
                  <c:v>126.23831939697266</c:v>
                </c:pt>
                <c:pt idx="2">
                  <c:v>145.211181640625</c:v>
                </c:pt>
                <c:pt idx="3">
                  <c:v>154.70046997070321</c:v>
                </c:pt>
                <c:pt idx="4">
                  <c:v>151.33535766601563</c:v>
                </c:pt>
                <c:pt idx="5">
                  <c:v>157.15786743164063</c:v>
                </c:pt>
                <c:pt idx="6">
                  <c:v>158.76087951660156</c:v>
                </c:pt>
                <c:pt idx="7">
                  <c:v>144.06230163574219</c:v>
                </c:pt>
                <c:pt idx="8">
                  <c:v>141.89131164550781</c:v>
                </c:pt>
                <c:pt idx="9">
                  <c:v>149.50613403320321</c:v>
                </c:pt>
                <c:pt idx="10">
                  <c:v>160.72430419921821</c:v>
                </c:pt>
                <c:pt idx="11">
                  <c:v>169.27752685546881</c:v>
                </c:pt>
                <c:pt idx="12">
                  <c:v>192.4817810058594</c:v>
                </c:pt>
                <c:pt idx="13">
                  <c:v>173.79028320312472</c:v>
                </c:pt>
                <c:pt idx="14">
                  <c:v>194.00822448730511</c:v>
                </c:pt>
                <c:pt idx="15">
                  <c:v>199.42414855957071</c:v>
                </c:pt>
                <c:pt idx="16">
                  <c:v>192.94256591796875</c:v>
                </c:pt>
                <c:pt idx="17">
                  <c:v>192.15969848632813</c:v>
                </c:pt>
                <c:pt idx="18">
                  <c:v>186.24383544921821</c:v>
                </c:pt>
                <c:pt idx="19">
                  <c:v>191.3380126953125</c:v>
                </c:pt>
                <c:pt idx="20">
                  <c:v>190.27983093261719</c:v>
                </c:pt>
                <c:pt idx="21">
                  <c:v>190.21110534667969</c:v>
                </c:pt>
                <c:pt idx="22">
                  <c:v>200.29194641113281</c:v>
                </c:pt>
                <c:pt idx="23">
                  <c:v>214.81700134277398</c:v>
                </c:pt>
                <c:pt idx="24">
                  <c:v>230.41152954101563</c:v>
                </c:pt>
                <c:pt idx="25">
                  <c:v>231.85408020019531</c:v>
                </c:pt>
                <c:pt idx="26">
                  <c:v>246.03890991210986</c:v>
                </c:pt>
                <c:pt idx="27">
                  <c:v>242.10891723632813</c:v>
                </c:pt>
                <c:pt idx="28">
                  <c:v>222.94369506835872</c:v>
                </c:pt>
                <c:pt idx="29">
                  <c:v>272.88970947265625</c:v>
                </c:pt>
                <c:pt idx="30">
                  <c:v>267.36984252929773</c:v>
                </c:pt>
                <c:pt idx="31">
                  <c:v>262.36187744140625</c:v>
                </c:pt>
                <c:pt idx="32">
                  <c:v>245.73269653320321</c:v>
                </c:pt>
                <c:pt idx="33">
                  <c:v>259.86294555664068</c:v>
                </c:pt>
                <c:pt idx="34">
                  <c:v>273.00131225585869</c:v>
                </c:pt>
                <c:pt idx="35">
                  <c:v>287.75253295898284</c:v>
                </c:pt>
              </c:numCache>
            </c:numRef>
          </c:val>
          <c:smooth val="1"/>
          <c:extLst>
            <c:ext xmlns:c16="http://schemas.microsoft.com/office/drawing/2014/chart" uri="{C3380CC4-5D6E-409C-BE32-E72D297353CC}">
              <c16:uniqueId val="{00000002-3767-4FFE-8290-A040AB08547C}"/>
            </c:ext>
          </c:extLst>
        </c:ser>
        <c:dLbls>
          <c:showLegendKey val="0"/>
          <c:showVal val="0"/>
          <c:showCatName val="0"/>
          <c:showSerName val="0"/>
          <c:showPercent val="0"/>
          <c:showBubbleSize val="0"/>
        </c:dLbls>
        <c:smooth val="0"/>
        <c:axId val="180667136"/>
        <c:axId val="180668672"/>
      </c:lineChart>
      <c:catAx>
        <c:axId val="180667136"/>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668672"/>
        <c:crosses val="autoZero"/>
        <c:auto val="1"/>
        <c:lblAlgn val="ctr"/>
        <c:lblOffset val="100"/>
        <c:tickLblSkip val="5"/>
        <c:noMultiLvlLbl val="0"/>
      </c:catAx>
      <c:valAx>
        <c:axId val="180668672"/>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0667136"/>
        <c:crosses val="autoZero"/>
        <c:crossBetween val="between"/>
      </c:valAx>
      <c:spPr>
        <a:noFill/>
        <a:ln w="25400">
          <a:noFill/>
        </a:ln>
        <a:effectLst/>
      </c:spPr>
    </c:plotArea>
    <c:legend>
      <c:legendPos val="r"/>
      <c:layout>
        <c:manualLayout>
          <c:xMode val="edge"/>
          <c:yMode val="edge"/>
          <c:x val="7.2153689122193276E-2"/>
          <c:y val="6.8007379970803902E-2"/>
          <c:w val="0.24893657042869641"/>
          <c:h val="0.10380354051488259"/>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Drinkwater</c:v>
          </c:tx>
          <c:spPr>
            <a:ln w="50800" cap="rnd">
              <a:solidFill>
                <a:srgbClr val="F4B183"/>
              </a:solidFill>
              <a:round/>
            </a:ln>
            <a:effectLst/>
          </c:spPr>
          <c:marker>
            <c:symbol val="none"/>
          </c:marker>
          <c:cat>
            <c:numRef>
              <c:f>'57'!$A$2:$A$37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'57'!$B$2:$B$37</c:f>
              <c:numCache>
                <c:formatCode>General</c:formatCode>
                <c:ptCount val="36"/>
                <c:pt idx="0">
                  <c:v>100</c:v>
                </c:pt>
                <c:pt idx="1">
                  <c:v>103.107421875</c:v>
                </c:pt>
                <c:pt idx="2">
                  <c:v>105.418212890625</c:v>
                </c:pt>
                <c:pt idx="3">
                  <c:v>108.57938385009746</c:v>
                </c:pt>
                <c:pt idx="4">
                  <c:v>112.53520202636719</c:v>
                </c:pt>
                <c:pt idx="5">
                  <c:v>122.08943176269511</c:v>
                </c:pt>
                <c:pt idx="6">
                  <c:v>123.31163787841797</c:v>
                </c:pt>
                <c:pt idx="7">
                  <c:v>132.50009155273486</c:v>
                </c:pt>
                <c:pt idx="8">
                  <c:v>164.92166137695321</c:v>
                </c:pt>
                <c:pt idx="9">
                  <c:v>191.53012084960986</c:v>
                </c:pt>
                <c:pt idx="10">
                  <c:v>219.27201843261724</c:v>
                </c:pt>
                <c:pt idx="11">
                  <c:v>233.71832275390625</c:v>
                </c:pt>
                <c:pt idx="12">
                  <c:v>290.9378662109375</c:v>
                </c:pt>
                <c:pt idx="13">
                  <c:v>331.15267944335938</c:v>
                </c:pt>
                <c:pt idx="14">
                  <c:v>335.17733764648369</c:v>
                </c:pt>
                <c:pt idx="15">
                  <c:v>348.94439697265625</c:v>
                </c:pt>
                <c:pt idx="16">
                  <c:v>392.07034301757733</c:v>
                </c:pt>
                <c:pt idx="17">
                  <c:v>431.35427856445409</c:v>
                </c:pt>
                <c:pt idx="18">
                  <c:v>482.32589721679688</c:v>
                </c:pt>
                <c:pt idx="19">
                  <c:v>528.52111816406239</c:v>
                </c:pt>
                <c:pt idx="20">
                  <c:v>570.55627441406239</c:v>
                </c:pt>
                <c:pt idx="21">
                  <c:v>628.00634765625171</c:v>
                </c:pt>
                <c:pt idx="22">
                  <c:v>815.61822509765625</c:v>
                </c:pt>
                <c:pt idx="23">
                  <c:v>825.25927734375</c:v>
                </c:pt>
                <c:pt idx="24">
                  <c:v>870.85052490234239</c:v>
                </c:pt>
                <c:pt idx="25">
                  <c:v>867.41302490234341</c:v>
                </c:pt>
                <c:pt idx="26">
                  <c:v>1281.1671142578059</c:v>
                </c:pt>
                <c:pt idx="27">
                  <c:v>1413.53857421875</c:v>
                </c:pt>
                <c:pt idx="28">
                  <c:v>1415.399658203125</c:v>
                </c:pt>
                <c:pt idx="29">
                  <c:v>1427.179931640625</c:v>
                </c:pt>
                <c:pt idx="30">
                  <c:v>1430.1593017578098</c:v>
                </c:pt>
                <c:pt idx="31">
                  <c:v>1447.8728027343748</c:v>
                </c:pt>
                <c:pt idx="32">
                  <c:v>1449.9708251953125</c:v>
                </c:pt>
                <c:pt idx="33">
                  <c:v>1458.007080078125</c:v>
                </c:pt>
                <c:pt idx="34">
                  <c:v>1461.5792236328098</c:v>
                </c:pt>
                <c:pt idx="35">
                  <c:v>1461.50048828125</c:v>
                </c:pt>
              </c:numCache>
            </c:numRef>
          </c:val>
          <c:smooth val="1"/>
          <c:extLst>
            <c:ext xmlns:c16="http://schemas.microsoft.com/office/drawing/2014/chart" uri="{C3380CC4-5D6E-409C-BE32-E72D297353CC}">
              <c16:uniqueId val="{00000000-2088-4743-8593-5FFFC50DEAB1}"/>
            </c:ext>
          </c:extLst>
        </c:ser>
        <c:ser>
          <c:idx val="1"/>
          <c:order val="1"/>
          <c:tx>
            <c:v>Energie</c:v>
          </c:tx>
          <c:spPr>
            <a:ln w="50800"/>
          </c:spPr>
          <c:marker>
            <c:symbol val="none"/>
          </c:marker>
          <c:cat>
            <c:numRef>
              <c:f>'57'!$A$2:$A$37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'57'!$C$2:$C$37</c:f>
              <c:numCache>
                <c:formatCode>General</c:formatCode>
                <c:ptCount val="36"/>
                <c:pt idx="0">
                  <c:v>100</c:v>
                </c:pt>
                <c:pt idx="1">
                  <c:v>99.862930297851207</c:v>
                </c:pt>
                <c:pt idx="2">
                  <c:v>99.39605712890625</c:v>
                </c:pt>
                <c:pt idx="3">
                  <c:v>102.52135467529317</c:v>
                </c:pt>
                <c:pt idx="4">
                  <c:v>106.30966186523439</c:v>
                </c:pt>
                <c:pt idx="5">
                  <c:v>109.23979187011719</c:v>
                </c:pt>
                <c:pt idx="6">
                  <c:v>115.06160736083984</c:v>
                </c:pt>
                <c:pt idx="7">
                  <c:v>129.1784820556646</c:v>
                </c:pt>
                <c:pt idx="8">
                  <c:v>142.9917907714844</c:v>
                </c:pt>
                <c:pt idx="9">
                  <c:v>185.81062316894491</c:v>
                </c:pt>
                <c:pt idx="10">
                  <c:v>200.83256530761724</c:v>
                </c:pt>
                <c:pt idx="11">
                  <c:v>541.71728515625</c:v>
                </c:pt>
                <c:pt idx="12">
                  <c:v>549.96606445312307</c:v>
                </c:pt>
                <c:pt idx="13">
                  <c:v>557.44708251953125</c:v>
                </c:pt>
                <c:pt idx="14">
                  <c:v>568.85589599609341</c:v>
                </c:pt>
                <c:pt idx="15">
                  <c:v>532.4608154296875</c:v>
                </c:pt>
                <c:pt idx="16">
                  <c:v>597.25250244140466</c:v>
                </c:pt>
                <c:pt idx="17">
                  <c:v>671.73004150390625</c:v>
                </c:pt>
                <c:pt idx="18">
                  <c:v>861.47900390625171</c:v>
                </c:pt>
                <c:pt idx="19">
                  <c:v>794.9532470703125</c:v>
                </c:pt>
                <c:pt idx="20">
                  <c:v>1043.282958984375</c:v>
                </c:pt>
                <c:pt idx="21">
                  <c:v>932.41339111328125</c:v>
                </c:pt>
                <c:pt idx="22">
                  <c:v>944.2764282226583</c:v>
                </c:pt>
                <c:pt idx="23">
                  <c:v>955.15582275390466</c:v>
                </c:pt>
                <c:pt idx="24">
                  <c:v>1126.0865478515625</c:v>
                </c:pt>
                <c:pt idx="25">
                  <c:v>1317.6370849609375</c:v>
                </c:pt>
                <c:pt idx="26">
                  <c:v>1331.1433105468686</c:v>
                </c:pt>
                <c:pt idx="27">
                  <c:v>1337.4074707031261</c:v>
                </c:pt>
                <c:pt idx="28">
                  <c:v>1639.9814453124998</c:v>
                </c:pt>
                <c:pt idx="29">
                  <c:v>1622.242919921875</c:v>
                </c:pt>
                <c:pt idx="30">
                  <c:v>1401.7932128906248</c:v>
                </c:pt>
                <c:pt idx="31">
                  <c:v>1401.2833251953098</c:v>
                </c:pt>
                <c:pt idx="32">
                  <c:v>1421.385986328125</c:v>
                </c:pt>
                <c:pt idx="33">
                  <c:v>1221.4458007812564</c:v>
                </c:pt>
                <c:pt idx="34">
                  <c:v>1423.2694091796875</c:v>
                </c:pt>
                <c:pt idx="35">
                  <c:v>1464.8123779296875</c:v>
                </c:pt>
              </c:numCache>
            </c:numRef>
          </c:val>
          <c:smooth val="1"/>
          <c:extLst>
            <c:ext xmlns:c16="http://schemas.microsoft.com/office/drawing/2014/chart" uri="{C3380CC4-5D6E-409C-BE32-E72D297353CC}">
              <c16:uniqueId val="{00000001-2088-4743-8593-5FFFC50DEAB1}"/>
            </c:ext>
          </c:extLst>
        </c:ser>
        <c:ser>
          <c:idx val="2"/>
          <c:order val="2"/>
          <c:tx>
            <c:v>Spoorwegen</c:v>
          </c:tx>
          <c:spPr>
            <a:ln w="50800" cap="rnd">
              <a:solidFill>
                <a:srgbClr val="A8D08D"/>
              </a:solidFill>
              <a:round/>
            </a:ln>
            <a:effectLst/>
          </c:spPr>
          <c:marker>
            <c:symbol val="none"/>
          </c:marker>
          <c:cat>
            <c:numRef>
              <c:f>'57'!$A$2:$A$37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'57'!$D$2:$D$37</c:f>
              <c:numCache>
                <c:formatCode>General</c:formatCode>
                <c:ptCount val="36"/>
                <c:pt idx="0">
                  <c:v>100</c:v>
                </c:pt>
                <c:pt idx="1">
                  <c:v>100.12092590332031</c:v>
                </c:pt>
                <c:pt idx="2">
                  <c:v>97.775169372558238</c:v>
                </c:pt>
                <c:pt idx="3">
                  <c:v>96.369941711425497</c:v>
                </c:pt>
                <c:pt idx="4">
                  <c:v>99.780220031738295</c:v>
                </c:pt>
                <c:pt idx="5">
                  <c:v>101.93730926513699</c:v>
                </c:pt>
                <c:pt idx="6">
                  <c:v>100.3050537109375</c:v>
                </c:pt>
                <c:pt idx="7">
                  <c:v>101.31623077392578</c:v>
                </c:pt>
                <c:pt idx="8">
                  <c:v>104.654052734375</c:v>
                </c:pt>
                <c:pt idx="9">
                  <c:v>107.47097778320311</c:v>
                </c:pt>
                <c:pt idx="10">
                  <c:v>111.46414184570322</c:v>
                </c:pt>
                <c:pt idx="11">
                  <c:v>129.04910278320313</c:v>
                </c:pt>
                <c:pt idx="12">
                  <c:v>125.7242431640627</c:v>
                </c:pt>
                <c:pt idx="13">
                  <c:v>122.44828796386739</c:v>
                </c:pt>
                <c:pt idx="14">
                  <c:v>123.61827087402318</c:v>
                </c:pt>
                <c:pt idx="15">
                  <c:v>126.14488220214844</c:v>
                </c:pt>
                <c:pt idx="16">
                  <c:v>131.31172180175778</c:v>
                </c:pt>
                <c:pt idx="17">
                  <c:v>129.9560546875</c:v>
                </c:pt>
                <c:pt idx="18">
                  <c:v>135.07301330566406</c:v>
                </c:pt>
                <c:pt idx="19">
                  <c:v>145.93885803222696</c:v>
                </c:pt>
                <c:pt idx="20">
                  <c:v>172.64382934570321</c:v>
                </c:pt>
                <c:pt idx="21">
                  <c:v>177.10931396484321</c:v>
                </c:pt>
                <c:pt idx="22">
                  <c:v>96.357894897460596</c:v>
                </c:pt>
                <c:pt idx="23">
                  <c:v>97.220581054687358</c:v>
                </c:pt>
                <c:pt idx="24">
                  <c:v>104.98151397705082</c:v>
                </c:pt>
                <c:pt idx="25">
                  <c:v>107.05028533935547</c:v>
                </c:pt>
                <c:pt idx="26">
                  <c:v>111.41851043701172</c:v>
                </c:pt>
                <c:pt idx="27">
                  <c:v>117.45935821533203</c:v>
                </c:pt>
                <c:pt idx="28">
                  <c:v>119.43898773193358</c:v>
                </c:pt>
                <c:pt idx="29">
                  <c:v>112.82795715332011</c:v>
                </c:pt>
                <c:pt idx="30">
                  <c:v>115.02889251708928</c:v>
                </c:pt>
                <c:pt idx="31">
                  <c:v>117.91837310791016</c:v>
                </c:pt>
                <c:pt idx="32">
                  <c:v>117.3354492187498</c:v>
                </c:pt>
                <c:pt idx="33">
                  <c:v>116.13667297363261</c:v>
                </c:pt>
                <c:pt idx="34">
                  <c:v>113.9407958984375</c:v>
                </c:pt>
                <c:pt idx="35">
                  <c:v>115.80964660644531</c:v>
                </c:pt>
              </c:numCache>
            </c:numRef>
          </c:val>
          <c:smooth val="1"/>
          <c:extLst>
            <c:ext xmlns:c16="http://schemas.microsoft.com/office/drawing/2014/chart" uri="{C3380CC4-5D6E-409C-BE32-E72D297353CC}">
              <c16:uniqueId val="{00000002-2088-4743-8593-5FFFC50DEAB1}"/>
            </c:ext>
          </c:extLst>
        </c:ser>
        <c:dLbls>
          <c:showLegendKey val="0"/>
          <c:showVal val="0"/>
          <c:showCatName val="0"/>
          <c:showSerName val="0"/>
          <c:showPercent val="0"/>
          <c:showBubbleSize val="0"/>
        </c:dLbls>
        <c:smooth val="0"/>
        <c:axId val="180853760"/>
        <c:axId val="181277440"/>
      </c:lineChart>
      <c:catAx>
        <c:axId val="180853760"/>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277440"/>
        <c:crosses val="autoZero"/>
        <c:auto val="1"/>
        <c:lblAlgn val="ctr"/>
        <c:lblOffset val="100"/>
        <c:tickLblSkip val="5"/>
        <c:noMultiLvlLbl val="0"/>
      </c:catAx>
      <c:valAx>
        <c:axId val="18127744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0853760"/>
        <c:crosses val="autoZero"/>
        <c:crossBetween val="between"/>
      </c:valAx>
      <c:spPr>
        <a:noFill/>
        <a:ln w="25400">
          <a:noFill/>
        </a:ln>
        <a:effectLst/>
      </c:spPr>
    </c:plotArea>
    <c:legend>
      <c:legendPos val="r"/>
      <c:layout>
        <c:manualLayout>
          <c:xMode val="edge"/>
          <c:yMode val="edge"/>
          <c:x val="0.11150554097404509"/>
          <c:y val="9.4285546812851853E-2"/>
          <c:w val="0.16884405074365705"/>
          <c:h val="0.12350421622829097"/>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Drinkwater</c:v>
          </c:tx>
          <c:spPr>
            <a:ln w="50800" cap="rnd">
              <a:solidFill>
                <a:srgbClr val="F4B183"/>
              </a:solidFill>
              <a:round/>
            </a:ln>
            <a:effectLst/>
          </c:spPr>
          <c:marker>
            <c:symbol val="none"/>
          </c:marker>
          <c:cat>
            <c:numRef>
              <c:f>'58'!$A$2:$A$37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'58'!$B$2:$B$37</c:f>
              <c:numCache>
                <c:formatCode>General</c:formatCode>
                <c:ptCount val="36"/>
                <c:pt idx="0">
                  <c:v>100</c:v>
                </c:pt>
                <c:pt idx="1">
                  <c:v>106.10752868652344</c:v>
                </c:pt>
                <c:pt idx="2">
                  <c:v>108.27046966552754</c:v>
                </c:pt>
                <c:pt idx="3">
                  <c:v>107.92357635498027</c:v>
                </c:pt>
                <c:pt idx="4">
                  <c:v>105.58567047119141</c:v>
                </c:pt>
                <c:pt idx="5">
                  <c:v>108.0870361328123</c:v>
                </c:pt>
                <c:pt idx="6">
                  <c:v>107.66381072998047</c:v>
                </c:pt>
                <c:pt idx="7">
                  <c:v>108.63053894042933</c:v>
                </c:pt>
                <c:pt idx="8">
                  <c:v>108.90750122070322</c:v>
                </c:pt>
                <c:pt idx="9">
                  <c:v>110.38569641113281</c:v>
                </c:pt>
                <c:pt idx="10">
                  <c:v>112.23954010009766</c:v>
                </c:pt>
                <c:pt idx="11">
                  <c:v>113.39063262939453</c:v>
                </c:pt>
                <c:pt idx="12">
                  <c:v>112.96335601806641</c:v>
                </c:pt>
                <c:pt idx="13">
                  <c:v>115.09461212158203</c:v>
                </c:pt>
                <c:pt idx="14">
                  <c:v>116.54483032226561</c:v>
                </c:pt>
                <c:pt idx="15">
                  <c:v>116.85158538818358</c:v>
                </c:pt>
                <c:pt idx="16">
                  <c:v>114.85293579101561</c:v>
                </c:pt>
                <c:pt idx="17">
                  <c:v>114.36256408691406</c:v>
                </c:pt>
                <c:pt idx="18">
                  <c:v>111.41160583496099</c:v>
                </c:pt>
                <c:pt idx="19">
                  <c:v>113.26367950439453</c:v>
                </c:pt>
                <c:pt idx="20">
                  <c:v>117.06462860107449</c:v>
                </c:pt>
                <c:pt idx="21">
                  <c:v>128.18032836914063</c:v>
                </c:pt>
                <c:pt idx="22">
                  <c:v>132.78063964843761</c:v>
                </c:pt>
                <c:pt idx="23">
                  <c:v>135.58598327636673</c:v>
                </c:pt>
                <c:pt idx="24">
                  <c:v>136.24566650390585</c:v>
                </c:pt>
                <c:pt idx="25">
                  <c:v>140.23255920410077</c:v>
                </c:pt>
                <c:pt idx="26">
                  <c:v>145.12623596191406</c:v>
                </c:pt>
                <c:pt idx="27">
                  <c:v>147.81826782226602</c:v>
                </c:pt>
                <c:pt idx="28">
                  <c:v>152.3841247558594</c:v>
                </c:pt>
                <c:pt idx="29">
                  <c:v>165.24089050292969</c:v>
                </c:pt>
                <c:pt idx="30">
                  <c:v>181.0928649902344</c:v>
                </c:pt>
                <c:pt idx="31">
                  <c:v>184.80677795410156</c:v>
                </c:pt>
                <c:pt idx="32">
                  <c:v>192.16870117187472</c:v>
                </c:pt>
                <c:pt idx="33">
                  <c:v>194.22676086425727</c:v>
                </c:pt>
                <c:pt idx="34">
                  <c:v>197.49617004394531</c:v>
                </c:pt>
                <c:pt idx="35">
                  <c:v>197.06997680664063</c:v>
                </c:pt>
              </c:numCache>
            </c:numRef>
          </c:val>
          <c:smooth val="1"/>
          <c:extLst>
            <c:ext xmlns:c16="http://schemas.microsoft.com/office/drawing/2014/chart" uri="{C3380CC4-5D6E-409C-BE32-E72D297353CC}">
              <c16:uniqueId val="{00000000-4050-48FC-B88C-B71CCB8A6A56}"/>
            </c:ext>
          </c:extLst>
        </c:ser>
        <c:ser>
          <c:idx val="1"/>
          <c:order val="1"/>
          <c:tx>
            <c:v>Energie</c:v>
          </c:tx>
          <c:spPr>
            <a:ln w="50800"/>
          </c:spPr>
          <c:marker>
            <c:symbol val="none"/>
          </c:marker>
          <c:cat>
            <c:numRef>
              <c:f>'58'!$A$2:$A$37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'58'!$C$2:$C$37</c:f>
              <c:numCache>
                <c:formatCode>General</c:formatCode>
                <c:ptCount val="36"/>
                <c:pt idx="0">
                  <c:v>100</c:v>
                </c:pt>
                <c:pt idx="1">
                  <c:v>102.94779205322266</c:v>
                </c:pt>
                <c:pt idx="2">
                  <c:v>101.68531799316372</c:v>
                </c:pt>
                <c:pt idx="3">
                  <c:v>102.17922210693332</c:v>
                </c:pt>
                <c:pt idx="4">
                  <c:v>103.02110290527349</c:v>
                </c:pt>
                <c:pt idx="5">
                  <c:v>101.65921783447246</c:v>
                </c:pt>
                <c:pt idx="6">
                  <c:v>100.49174499511759</c:v>
                </c:pt>
                <c:pt idx="7">
                  <c:v>103.94774627685547</c:v>
                </c:pt>
                <c:pt idx="8">
                  <c:v>105.05304718017578</c:v>
                </c:pt>
                <c:pt idx="9">
                  <c:v>106.96443939208964</c:v>
                </c:pt>
                <c:pt idx="10">
                  <c:v>106.12027740478493</c:v>
                </c:pt>
                <c:pt idx="11">
                  <c:v>104.93219757080078</c:v>
                </c:pt>
                <c:pt idx="12">
                  <c:v>104.98596954345703</c:v>
                </c:pt>
                <c:pt idx="13">
                  <c:v>104.26568603515625</c:v>
                </c:pt>
                <c:pt idx="14">
                  <c:v>104.56350708007822</c:v>
                </c:pt>
                <c:pt idx="15">
                  <c:v>104.62671661376918</c:v>
                </c:pt>
                <c:pt idx="16">
                  <c:v>103.15150451660122</c:v>
                </c:pt>
                <c:pt idx="17">
                  <c:v>104.70936584472655</c:v>
                </c:pt>
                <c:pt idx="18">
                  <c:v>107.56484985351561</c:v>
                </c:pt>
                <c:pt idx="19">
                  <c:v>112.15757751464818</c:v>
                </c:pt>
                <c:pt idx="20">
                  <c:v>115.68525695800781</c:v>
                </c:pt>
                <c:pt idx="21">
                  <c:v>121.72676849365214</c:v>
                </c:pt>
                <c:pt idx="22">
                  <c:v>123.15510559082011</c:v>
                </c:pt>
                <c:pt idx="23">
                  <c:v>126.14623260498047</c:v>
                </c:pt>
                <c:pt idx="24">
                  <c:v>131.87124633789142</c:v>
                </c:pt>
                <c:pt idx="25">
                  <c:v>128.76252746582031</c:v>
                </c:pt>
                <c:pt idx="26">
                  <c:v>129.79220581054685</c:v>
                </c:pt>
                <c:pt idx="27">
                  <c:v>128.58332824707071</c:v>
                </c:pt>
                <c:pt idx="28">
                  <c:v>129.01802062988227</c:v>
                </c:pt>
                <c:pt idx="29">
                  <c:v>143.28587341308594</c:v>
                </c:pt>
                <c:pt idx="30">
                  <c:v>150.69512939453125</c:v>
                </c:pt>
                <c:pt idx="31">
                  <c:v>151.22521972656199</c:v>
                </c:pt>
                <c:pt idx="32">
                  <c:v>160.30435180664063</c:v>
                </c:pt>
                <c:pt idx="33">
                  <c:v>162.17620849609381</c:v>
                </c:pt>
                <c:pt idx="34">
                  <c:v>160.53521728515625</c:v>
                </c:pt>
                <c:pt idx="35">
                  <c:v>158.29393005371094</c:v>
                </c:pt>
              </c:numCache>
            </c:numRef>
          </c:val>
          <c:smooth val="1"/>
          <c:extLst>
            <c:ext xmlns:c16="http://schemas.microsoft.com/office/drawing/2014/chart" uri="{C3380CC4-5D6E-409C-BE32-E72D297353CC}">
              <c16:uniqueId val="{00000001-4050-48FC-B88C-B71CCB8A6A56}"/>
            </c:ext>
          </c:extLst>
        </c:ser>
        <c:ser>
          <c:idx val="2"/>
          <c:order val="2"/>
          <c:tx>
            <c:v>Spoorwegen</c:v>
          </c:tx>
          <c:spPr>
            <a:ln w="50800" cap="rnd">
              <a:solidFill>
                <a:srgbClr val="A8D08D"/>
              </a:solidFill>
              <a:round/>
            </a:ln>
            <a:effectLst/>
          </c:spPr>
          <c:marker>
            <c:symbol val="none"/>
          </c:marker>
          <c:cat>
            <c:numRef>
              <c:f>'58'!$A$2:$A$37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'58'!$D$2:$D$37</c:f>
              <c:numCache>
                <c:formatCode>General</c:formatCode>
                <c:ptCount val="36"/>
                <c:pt idx="0">
                  <c:v>100</c:v>
                </c:pt>
                <c:pt idx="1">
                  <c:v>97.969230651855497</c:v>
                </c:pt>
                <c:pt idx="2">
                  <c:v>93.708778381347656</c:v>
                </c:pt>
                <c:pt idx="3">
                  <c:v>91.648445129394489</c:v>
                </c:pt>
                <c:pt idx="4">
                  <c:v>94.811920166015625</c:v>
                </c:pt>
                <c:pt idx="5">
                  <c:v>95.584831237792741</c:v>
                </c:pt>
                <c:pt idx="6">
                  <c:v>95.172698974609034</c:v>
                </c:pt>
                <c:pt idx="7">
                  <c:v>98.699684143066378</c:v>
                </c:pt>
                <c:pt idx="8">
                  <c:v>102.81363677978516</c:v>
                </c:pt>
                <c:pt idx="9">
                  <c:v>102.91393280029297</c:v>
                </c:pt>
                <c:pt idx="10">
                  <c:v>108.66484832763636</c:v>
                </c:pt>
                <c:pt idx="11">
                  <c:v>120.38832092285122</c:v>
                </c:pt>
                <c:pt idx="12">
                  <c:v>114.46376800537109</c:v>
                </c:pt>
                <c:pt idx="13">
                  <c:v>111.71400451660155</c:v>
                </c:pt>
                <c:pt idx="14">
                  <c:v>111.23215484619141</c:v>
                </c:pt>
                <c:pt idx="15">
                  <c:v>111.75146484375</c:v>
                </c:pt>
                <c:pt idx="16">
                  <c:v>116.34748077392578</c:v>
                </c:pt>
                <c:pt idx="17">
                  <c:v>118.85501098632811</c:v>
                </c:pt>
                <c:pt idx="18">
                  <c:v>119.43018341064453</c:v>
                </c:pt>
                <c:pt idx="19">
                  <c:v>131.13053894043011</c:v>
                </c:pt>
                <c:pt idx="20">
                  <c:v>153.49841308593807</c:v>
                </c:pt>
                <c:pt idx="21">
                  <c:v>151.44055175781199</c:v>
                </c:pt>
                <c:pt idx="22">
                  <c:v>162.68591308593761</c:v>
                </c:pt>
                <c:pt idx="23">
                  <c:v>156.33085632324219</c:v>
                </c:pt>
                <c:pt idx="24">
                  <c:v>177.48678588867207</c:v>
                </c:pt>
                <c:pt idx="25">
                  <c:v>174.53422546386673</c:v>
                </c:pt>
                <c:pt idx="26">
                  <c:v>176.00357055664023</c:v>
                </c:pt>
                <c:pt idx="27">
                  <c:v>189.11741638183634</c:v>
                </c:pt>
                <c:pt idx="28">
                  <c:v>197.35504150390665</c:v>
                </c:pt>
                <c:pt idx="29">
                  <c:v>179.29238891601602</c:v>
                </c:pt>
                <c:pt idx="30">
                  <c:v>191.15498352050727</c:v>
                </c:pt>
                <c:pt idx="31">
                  <c:v>198.87278747558634</c:v>
                </c:pt>
                <c:pt idx="32">
                  <c:v>201.29309082031199</c:v>
                </c:pt>
                <c:pt idx="33">
                  <c:v>201.00352478027338</c:v>
                </c:pt>
                <c:pt idx="34">
                  <c:v>204.67234802246134</c:v>
                </c:pt>
                <c:pt idx="35">
                  <c:v>194.05392456054648</c:v>
                </c:pt>
              </c:numCache>
            </c:numRef>
          </c:val>
          <c:smooth val="1"/>
          <c:extLst>
            <c:ext xmlns:c16="http://schemas.microsoft.com/office/drawing/2014/chart" uri="{C3380CC4-5D6E-409C-BE32-E72D297353CC}">
              <c16:uniqueId val="{00000002-4050-48FC-B88C-B71CCB8A6A56}"/>
            </c:ext>
          </c:extLst>
        </c:ser>
        <c:dLbls>
          <c:showLegendKey val="0"/>
          <c:showVal val="0"/>
          <c:showCatName val="0"/>
          <c:showSerName val="0"/>
          <c:showPercent val="0"/>
          <c:showBubbleSize val="0"/>
        </c:dLbls>
        <c:smooth val="0"/>
        <c:axId val="181132288"/>
        <c:axId val="181023488"/>
      </c:lineChart>
      <c:catAx>
        <c:axId val="18113228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023488"/>
        <c:crosses val="autoZero"/>
        <c:auto val="1"/>
        <c:lblAlgn val="ctr"/>
        <c:lblOffset val="100"/>
        <c:tickLblSkip val="5"/>
        <c:noMultiLvlLbl val="0"/>
      </c:catAx>
      <c:valAx>
        <c:axId val="181023488"/>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1132288"/>
        <c:crosses val="autoZero"/>
        <c:crossBetween val="between"/>
      </c:valAx>
      <c:spPr>
        <a:noFill/>
        <a:ln w="25400">
          <a:noFill/>
        </a:ln>
        <a:effectLst/>
      </c:spPr>
    </c:plotArea>
    <c:legend>
      <c:legendPos val="r"/>
      <c:layout>
        <c:manualLayout>
          <c:xMode val="edge"/>
          <c:yMode val="edge"/>
          <c:x val="6.2674613589967926E-2"/>
          <c:y val="8.2907998783030748E-2"/>
          <c:w val="0.2336588655584719"/>
          <c:h val="0.11636818004132461"/>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11371513451084E-2"/>
          <c:y val="7.6998244485939407E-2"/>
          <c:w val="0.94095384192136167"/>
          <c:h val="0.88462688997956018"/>
        </c:manualLayout>
      </c:layout>
      <c:barChart>
        <c:barDir val="col"/>
        <c:grouping val="stacked"/>
        <c:varyColors val="0"/>
        <c:ser>
          <c:idx val="0"/>
          <c:order val="0"/>
          <c:tx>
            <c:strRef>
              <c:f>data2.6!$B$1</c:f>
              <c:strCache>
                <c:ptCount val="1"/>
                <c:pt idx="0">
                  <c:v>Normen Waterbesluit 1984</c:v>
                </c:pt>
              </c:strCache>
            </c:strRef>
          </c:tx>
          <c:spPr>
            <a:solidFill>
              <a:srgbClr val="C3DBEF"/>
            </a:solidFill>
            <a:ln w="50800" cap="rnd">
              <a:solidFill>
                <a:srgbClr val="C3DBEF"/>
              </a:solidFill>
              <a:round/>
            </a:ln>
            <a:effectLst/>
          </c:spPr>
          <c:invertIfNegative val="0"/>
          <c:dPt>
            <c:idx val="1"/>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2-645C-4DF1-9812-8B31A697E3DE}"/>
              </c:ext>
            </c:extLst>
          </c:dPt>
          <c:dPt>
            <c:idx val="12"/>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4-645C-4DF1-9812-8B31A697E3DE}"/>
              </c:ext>
            </c:extLst>
          </c:dPt>
          <c:dPt>
            <c:idx val="13"/>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6-645C-4DF1-9812-8B31A697E3DE}"/>
              </c:ext>
            </c:extLst>
          </c:dPt>
          <c:dPt>
            <c:idx val="14"/>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8-645C-4DF1-9812-8B31A697E3DE}"/>
              </c:ext>
            </c:extLst>
          </c:dPt>
          <c:dPt>
            <c:idx val="15"/>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A-645C-4DF1-9812-8B31A697E3DE}"/>
              </c:ext>
            </c:extLst>
          </c:dPt>
          <c:dPt>
            <c:idx val="16"/>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C-645C-4DF1-9812-8B31A697E3DE}"/>
              </c:ext>
            </c:extLst>
          </c:dPt>
          <c:dPt>
            <c:idx val="17"/>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0E-645C-4DF1-9812-8B31A697E3DE}"/>
              </c:ext>
            </c:extLst>
          </c:dPt>
          <c:dPt>
            <c:idx val="18"/>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0-645C-4DF1-9812-8B31A697E3DE}"/>
              </c:ext>
            </c:extLst>
          </c:dPt>
          <c:dPt>
            <c:idx val="19"/>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2-645C-4DF1-9812-8B31A697E3DE}"/>
              </c:ext>
            </c:extLst>
          </c:dPt>
          <c:dPt>
            <c:idx val="20"/>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4-645C-4DF1-9812-8B31A697E3DE}"/>
              </c:ext>
            </c:extLst>
          </c:dPt>
          <c:dPt>
            <c:idx val="21"/>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6-645C-4DF1-9812-8B31A697E3DE}"/>
              </c:ext>
            </c:extLst>
          </c:dPt>
          <c:dPt>
            <c:idx val="22"/>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8-645C-4DF1-9812-8B31A697E3DE}"/>
              </c:ext>
            </c:extLst>
          </c:dPt>
          <c:dPt>
            <c:idx val="23"/>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A-645C-4DF1-9812-8B31A697E3DE}"/>
              </c:ext>
            </c:extLst>
          </c:dPt>
          <c:dPt>
            <c:idx val="24"/>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C-645C-4DF1-9812-8B31A697E3DE}"/>
              </c:ext>
            </c:extLst>
          </c:dPt>
          <c:dPt>
            <c:idx val="25"/>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1E-645C-4DF1-9812-8B31A697E3DE}"/>
              </c:ext>
            </c:extLst>
          </c:dPt>
          <c:dPt>
            <c:idx val="26"/>
            <c:invertIfNegative val="0"/>
            <c:bubble3D val="0"/>
            <c:spPr>
              <a:solidFill>
                <a:srgbClr val="C3DBEF"/>
              </a:solidFill>
              <a:ln w="50800" cap="rnd">
                <a:solidFill>
                  <a:srgbClr val="C3DBEF"/>
                </a:solidFill>
                <a:round/>
              </a:ln>
              <a:effectLst/>
            </c:spPr>
            <c:extLst>
              <c:ext xmlns:c16="http://schemas.microsoft.com/office/drawing/2014/chart" uri="{C3380CC4-5D6E-409C-BE32-E72D297353CC}">
                <c16:uniqueId val="{00000020-645C-4DF1-9812-8B31A697E3DE}"/>
              </c:ext>
            </c:extLst>
          </c:dPt>
          <c:cat>
            <c:numRef>
              <c:f>data2.6!$A$2:$A$28</c:f>
              <c:numCache>
                <c:formatCode>General</c:formatCode>
                <c:ptCount val="27"/>
                <c:pt idx="0">
                  <c:v>1986</c:v>
                </c:pt>
                <c:pt idx="1">
                  <c:v>1987</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numCache>
            </c:numRef>
          </c:cat>
          <c:val>
            <c:numRef>
              <c:f>data2.6!$B$2:$B$28</c:f>
              <c:numCache>
                <c:formatCode>General</c:formatCode>
                <c:ptCount val="27"/>
                <c:pt idx="0">
                  <c:v>100</c:v>
                </c:pt>
                <c:pt idx="1">
                  <c:v>68.571428571428328</c:v>
                </c:pt>
                <c:pt idx="3">
                  <c:v>72.72727272727272</c:v>
                </c:pt>
                <c:pt idx="4">
                  <c:v>90.389610389610397</c:v>
                </c:pt>
                <c:pt idx="5">
                  <c:v>83.116883116882775</c:v>
                </c:pt>
                <c:pt idx="6">
                  <c:v>72.72727272727272</c:v>
                </c:pt>
                <c:pt idx="7">
                  <c:v>74.805194805194759</c:v>
                </c:pt>
                <c:pt idx="8">
                  <c:v>65.454545454545467</c:v>
                </c:pt>
                <c:pt idx="9">
                  <c:v>75.844155844155836</c:v>
                </c:pt>
                <c:pt idx="10">
                  <c:v>60.259740259740141</c:v>
                </c:pt>
                <c:pt idx="11">
                  <c:v>58.181818181818144</c:v>
                </c:pt>
              </c:numCache>
            </c:numRef>
          </c:val>
          <c:extLst>
            <c:ext xmlns:c16="http://schemas.microsoft.com/office/drawing/2014/chart" uri="{C3380CC4-5D6E-409C-BE32-E72D297353CC}">
              <c16:uniqueId val="{00000021-645C-4DF1-9812-8B31A697E3DE}"/>
            </c:ext>
          </c:extLst>
        </c:ser>
        <c:ser>
          <c:idx val="1"/>
          <c:order val="1"/>
          <c:tx>
            <c:strRef>
              <c:f>data2.6!#REF!</c:f>
              <c:strCache>
                <c:ptCount val="1"/>
                <c:pt idx="0">
                  <c:v>#REF!</c:v>
                </c:pt>
              </c:strCache>
            </c:strRef>
          </c:tx>
          <c:invertIfNegative val="0"/>
          <c:cat>
            <c:numRef>
              <c:f>data2.6!$A$2:$A$28</c:f>
              <c:numCache>
                <c:formatCode>General</c:formatCode>
                <c:ptCount val="27"/>
                <c:pt idx="0">
                  <c:v>1986</c:v>
                </c:pt>
                <c:pt idx="1">
                  <c:v>1987</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numCache>
            </c:numRef>
          </c:cat>
          <c:val>
            <c:numRef>
              <c:f>data2.6!#REF!</c:f>
              <c:numCache>
                <c:formatCode>General</c:formatCode>
                <c:ptCount val="1"/>
                <c:pt idx="0">
                  <c:v>1</c:v>
                </c:pt>
              </c:numCache>
            </c:numRef>
          </c:val>
          <c:extLst>
            <c:ext xmlns:c16="http://schemas.microsoft.com/office/drawing/2014/chart" uri="{C3380CC4-5D6E-409C-BE32-E72D297353CC}">
              <c16:uniqueId val="{00000022-645C-4DF1-9812-8B31A697E3DE}"/>
            </c:ext>
          </c:extLst>
        </c:ser>
        <c:ser>
          <c:idx val="2"/>
          <c:order val="2"/>
          <c:tx>
            <c:strRef>
              <c:f>data2.6!$C$1</c:f>
              <c:strCache>
                <c:ptCount val="1"/>
                <c:pt idx="0">
                  <c:v>Normen Waterleidingbesluit 2001</c:v>
                </c:pt>
              </c:strCache>
            </c:strRef>
          </c:tx>
          <c:spPr>
            <a:solidFill>
              <a:srgbClr val="A8D08D"/>
            </a:solidFill>
            <a:ln w="50800">
              <a:solidFill>
                <a:srgbClr val="A8D08D"/>
              </a:solidFill>
            </a:ln>
          </c:spPr>
          <c:invertIfNegative val="0"/>
          <c:cat>
            <c:numRef>
              <c:f>data2.6!$A$2:$A$28</c:f>
              <c:numCache>
                <c:formatCode>General</c:formatCode>
                <c:ptCount val="27"/>
                <c:pt idx="0">
                  <c:v>1986</c:v>
                </c:pt>
                <c:pt idx="1">
                  <c:v>1987</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numCache>
            </c:numRef>
          </c:cat>
          <c:val>
            <c:numRef>
              <c:f>data2.6!$C$2:$C$28</c:f>
              <c:numCache>
                <c:formatCode>General</c:formatCode>
                <c:ptCount val="27"/>
                <c:pt idx="12">
                  <c:v>66.493506493506487</c:v>
                </c:pt>
                <c:pt idx="13">
                  <c:v>70.649350649350666</c:v>
                </c:pt>
                <c:pt idx="14">
                  <c:v>58.181818181818144</c:v>
                </c:pt>
                <c:pt idx="15">
                  <c:v>69.610389610389618</c:v>
                </c:pt>
                <c:pt idx="16">
                  <c:v>44.675324675324674</c:v>
                </c:pt>
                <c:pt idx="17">
                  <c:v>55.064935064935113</c:v>
                </c:pt>
                <c:pt idx="18">
                  <c:v>56.103896103895998</c:v>
                </c:pt>
                <c:pt idx="19">
                  <c:v>51.948051948052012</c:v>
                </c:pt>
                <c:pt idx="20">
                  <c:v>34.285714285714278</c:v>
                </c:pt>
                <c:pt idx="21">
                  <c:v>34.285714285714278</c:v>
                </c:pt>
                <c:pt idx="22">
                  <c:v>40.519480519480354</c:v>
                </c:pt>
                <c:pt idx="23">
                  <c:v>40.519480519480354</c:v>
                </c:pt>
              </c:numCache>
            </c:numRef>
          </c:val>
          <c:extLst>
            <c:ext xmlns:c16="http://schemas.microsoft.com/office/drawing/2014/chart" uri="{C3380CC4-5D6E-409C-BE32-E72D297353CC}">
              <c16:uniqueId val="{00000023-645C-4DF1-9812-8B31A697E3DE}"/>
            </c:ext>
          </c:extLst>
        </c:ser>
        <c:ser>
          <c:idx val="3"/>
          <c:order val="3"/>
          <c:tx>
            <c:strRef>
              <c:f>data2.6!$D$1</c:f>
              <c:strCache>
                <c:ptCount val="1"/>
                <c:pt idx="0">
                  <c:v>Percentage normoverschrijdingen</c:v>
                </c:pt>
              </c:strCache>
            </c:strRef>
          </c:tx>
          <c:spPr>
            <a:solidFill>
              <a:srgbClr val="F4B183"/>
            </a:solidFill>
            <a:ln w="50800">
              <a:solidFill>
                <a:srgbClr val="F4B183"/>
              </a:solidFill>
            </a:ln>
          </c:spPr>
          <c:invertIfNegative val="0"/>
          <c:cat>
            <c:numRef>
              <c:f>data2.6!$A$2:$A$28</c:f>
              <c:numCache>
                <c:formatCode>General</c:formatCode>
                <c:ptCount val="27"/>
                <c:pt idx="0">
                  <c:v>1986</c:v>
                </c:pt>
                <c:pt idx="1">
                  <c:v>1987</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numCache>
            </c:numRef>
          </c:cat>
          <c:val>
            <c:numRef>
              <c:f>data2.6!$D$2:$D$28</c:f>
              <c:numCache>
                <c:formatCode>General</c:formatCode>
                <c:ptCount val="27"/>
                <c:pt idx="24">
                  <c:v>36.017316017315999</c:v>
                </c:pt>
                <c:pt idx="25">
                  <c:v>45.021645021644929</c:v>
                </c:pt>
                <c:pt idx="26">
                  <c:v>33.766233766233768</c:v>
                </c:pt>
              </c:numCache>
            </c:numRef>
          </c:val>
          <c:extLst>
            <c:ext xmlns:c16="http://schemas.microsoft.com/office/drawing/2014/chart" uri="{C3380CC4-5D6E-409C-BE32-E72D297353CC}">
              <c16:uniqueId val="{00000024-645C-4DF1-9812-8B31A697E3DE}"/>
            </c:ext>
          </c:extLst>
        </c:ser>
        <c:dLbls>
          <c:showLegendKey val="0"/>
          <c:showVal val="0"/>
          <c:showCatName val="0"/>
          <c:showSerName val="0"/>
          <c:showPercent val="0"/>
          <c:showBubbleSize val="0"/>
        </c:dLbls>
        <c:gapWidth val="150"/>
        <c:overlap val="100"/>
        <c:axId val="181521408"/>
        <c:axId val="181551872"/>
      </c:barChart>
      <c:catAx>
        <c:axId val="18152140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551872"/>
        <c:crosses val="autoZero"/>
        <c:auto val="1"/>
        <c:lblAlgn val="ctr"/>
        <c:lblOffset val="100"/>
        <c:tickLblSkip val="1"/>
        <c:noMultiLvlLbl val="0"/>
      </c:catAx>
      <c:valAx>
        <c:axId val="181551872"/>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1521408"/>
        <c:crosses val="autoZero"/>
        <c:crossBetween val="between"/>
      </c:valAx>
      <c:spPr>
        <a:noFill/>
        <a:ln w="25400">
          <a:noFill/>
        </a:ln>
        <a:effectLst/>
      </c:spPr>
    </c:plotArea>
    <c:legend>
      <c:legendPos val="t"/>
      <c:legendEntry>
        <c:idx val="1"/>
        <c:delete val="1"/>
      </c:legendEntry>
      <c:layout>
        <c:manualLayout>
          <c:xMode val="edge"/>
          <c:yMode val="edge"/>
          <c:x val="0.10483978565179353"/>
          <c:y val="7.6697128920070454E-2"/>
          <c:w val="0.87878686732320155"/>
          <c:h val="0.12260304221054619"/>
        </c:manualLayout>
      </c:layout>
      <c:overlay val="0"/>
      <c:txPr>
        <a:bodyPr/>
        <a:lstStyle/>
        <a:p>
          <a:pPr>
            <a:defRPr sz="900">
              <a:latin typeface="Corbel" panose="020B0503020204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36388321001651E-2"/>
          <c:y val="7.0932670376165893E-2"/>
          <c:w val="0.94829522755650886"/>
          <c:h val="0.8619562893396655"/>
        </c:manualLayout>
      </c:layout>
      <c:lineChart>
        <c:grouping val="standard"/>
        <c:varyColors val="0"/>
        <c:ser>
          <c:idx val="0"/>
          <c:order val="0"/>
          <c:tx>
            <c:strRef>
              <c:f>data3.8!$B$1</c:f>
              <c:strCache>
                <c:ptCount val="1"/>
                <c:pt idx="0">
                  <c:v>LS-, MS- en HS-net</c:v>
                </c:pt>
              </c:strCache>
            </c:strRef>
          </c:tx>
          <c:spPr>
            <a:ln w="50800">
              <a:solidFill>
                <a:srgbClr val="A6A6A6"/>
              </a:solidFill>
            </a:ln>
          </c:spPr>
          <c:marker>
            <c:symbol val="none"/>
          </c:marker>
          <c:cat>
            <c:numRef>
              <c:f>data3.8!$A$2:$A$37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data3.8!$B$2:$B$37</c:f>
              <c:numCache>
                <c:formatCode>General</c:formatCode>
                <c:ptCount val="36"/>
                <c:pt idx="0">
                  <c:v>100</c:v>
                </c:pt>
                <c:pt idx="1">
                  <c:v>158.06945379728072</c:v>
                </c:pt>
                <c:pt idx="2">
                  <c:v>121.12894514863842</c:v>
                </c:pt>
                <c:pt idx="3">
                  <c:v>97.913486730938601</c:v>
                </c:pt>
                <c:pt idx="4">
                  <c:v>115.79600727650447</c:v>
                </c:pt>
                <c:pt idx="5">
                  <c:v>117.78105316277372</c:v>
                </c:pt>
                <c:pt idx="6">
                  <c:v>99.428446819827059</c:v>
                </c:pt>
                <c:pt idx="7">
                  <c:v>116.43883141480096</c:v>
                </c:pt>
                <c:pt idx="8">
                  <c:v>99.709177195167783</c:v>
                </c:pt>
                <c:pt idx="9">
                  <c:v>86.523841635796259</c:v>
                </c:pt>
                <c:pt idx="10">
                  <c:v>155.17044341813607</c:v>
                </c:pt>
                <c:pt idx="11">
                  <c:v>88.412230600650915</c:v>
                </c:pt>
                <c:pt idx="12">
                  <c:v>105.00203190919405</c:v>
                </c:pt>
                <c:pt idx="13">
                  <c:v>114.43366156437287</c:v>
                </c:pt>
                <c:pt idx="14">
                  <c:v>141.46144044531292</c:v>
                </c:pt>
                <c:pt idx="15">
                  <c:v>139.06963271802132</c:v>
                </c:pt>
                <c:pt idx="16">
                  <c:v>154.90957624903356</c:v>
                </c:pt>
                <c:pt idx="17">
                  <c:v>209.07997039429173</c:v>
                </c:pt>
                <c:pt idx="18">
                  <c:v>127.27603221023574</c:v>
                </c:pt>
                <c:pt idx="19">
                  <c:v>159.05999836122822</c:v>
                </c:pt>
                <c:pt idx="20">
                  <c:v>163.95415215695832</c:v>
                </c:pt>
                <c:pt idx="21">
                  <c:v>189.03669036007508</c:v>
                </c:pt>
                <c:pt idx="22">
                  <c:v>173.13069052395173</c:v>
                </c:pt>
                <c:pt idx="23">
                  <c:v>185.36607501327754</c:v>
                </c:pt>
                <c:pt idx="24">
                  <c:v>148.04815232083553</c:v>
                </c:pt>
                <c:pt idx="25">
                  <c:v>167.62476750375578</c:v>
                </c:pt>
                <c:pt idx="26">
                  <c:v>211.6721516653264</c:v>
                </c:pt>
                <c:pt idx="27">
                  <c:v>203.10738252279921</c:v>
                </c:pt>
                <c:pt idx="28">
                  <c:v>135.20099860704403</c:v>
                </c:pt>
                <c:pt idx="29">
                  <c:v>162.11884448355954</c:v>
                </c:pt>
                <c:pt idx="30">
                  <c:v>203.10738252279921</c:v>
                </c:pt>
                <c:pt idx="31">
                  <c:v>143.15399852510538</c:v>
                </c:pt>
                <c:pt idx="32">
                  <c:v>165.17769060589075</c:v>
                </c:pt>
                <c:pt idx="33">
                  <c:v>143.15399852510538</c:v>
                </c:pt>
                <c:pt idx="34">
                  <c:v>122.3538448932523</c:v>
                </c:pt>
                <c:pt idx="35">
                  <c:v>126.6362294645166</c:v>
                </c:pt>
              </c:numCache>
            </c:numRef>
          </c:val>
          <c:smooth val="0"/>
          <c:extLst>
            <c:ext xmlns:c16="http://schemas.microsoft.com/office/drawing/2014/chart" uri="{C3380CC4-5D6E-409C-BE32-E72D297353CC}">
              <c16:uniqueId val="{00000000-60C7-48AB-BF57-8A82A2ED9788}"/>
            </c:ext>
          </c:extLst>
        </c:ser>
        <c:ser>
          <c:idx val="3"/>
          <c:order val="1"/>
          <c:tx>
            <c:strRef>
              <c:f>data3.8!$C$1</c:f>
              <c:strCache>
                <c:ptCount val="1"/>
                <c:pt idx="0">
                  <c:v>LS-net</c:v>
                </c:pt>
              </c:strCache>
            </c:strRef>
          </c:tx>
          <c:spPr>
            <a:ln w="50800">
              <a:solidFill>
                <a:srgbClr val="A8D08D"/>
              </a:solidFill>
            </a:ln>
          </c:spPr>
          <c:marker>
            <c:symbol val="none"/>
          </c:marker>
          <c:cat>
            <c:numRef>
              <c:f>data3.8!$A$2:$A$37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data3.8!$C$2:$C$37</c:f>
              <c:numCache>
                <c:formatCode>General</c:formatCode>
                <c:ptCount val="36"/>
                <c:pt idx="0">
                  <c:v>100</c:v>
                </c:pt>
                <c:pt idx="1">
                  <c:v>111.22015456695438</c:v>
                </c:pt>
                <c:pt idx="2">
                  <c:v>96.263420157556638</c:v>
                </c:pt>
                <c:pt idx="3">
                  <c:v>88.561275554250372</c:v>
                </c:pt>
                <c:pt idx="4">
                  <c:v>92.514838474843529</c:v>
                </c:pt>
                <c:pt idx="5">
                  <c:v>87.797046934398466</c:v>
                </c:pt>
                <c:pt idx="6">
                  <c:v>85.061721740387227</c:v>
                </c:pt>
                <c:pt idx="7">
                  <c:v>88.640608971307742</c:v>
                </c:pt>
                <c:pt idx="8">
                  <c:v>76.210295472365885</c:v>
                </c:pt>
                <c:pt idx="9">
                  <c:v>58.017067672192077</c:v>
                </c:pt>
                <c:pt idx="10">
                  <c:v>57.883455088363078</c:v>
                </c:pt>
                <c:pt idx="11">
                  <c:v>57.585764729473297</c:v>
                </c:pt>
                <c:pt idx="12">
                  <c:v>63.485628706358781</c:v>
                </c:pt>
                <c:pt idx="13">
                  <c:v>46.605584620946736</c:v>
                </c:pt>
                <c:pt idx="14">
                  <c:v>65.322380645344282</c:v>
                </c:pt>
                <c:pt idx="15">
                  <c:v>59.047964883015844</c:v>
                </c:pt>
                <c:pt idx="16">
                  <c:v>66.914888959757803</c:v>
                </c:pt>
                <c:pt idx="17">
                  <c:v>58.780022170556009</c:v>
                </c:pt>
                <c:pt idx="18">
                  <c:v>61.523080973931656</c:v>
                </c:pt>
                <c:pt idx="19">
                  <c:v>98.624117257253019</c:v>
                </c:pt>
                <c:pt idx="20">
                  <c:v>98.624117257253019</c:v>
                </c:pt>
                <c:pt idx="21">
                  <c:v>119.38708931141144</c:v>
                </c:pt>
                <c:pt idx="22">
                  <c:v>111.60097479110217</c:v>
                </c:pt>
                <c:pt idx="23">
                  <c:v>127.17320383172091</c:v>
                </c:pt>
                <c:pt idx="24">
                  <c:v>111.60097479110217</c:v>
                </c:pt>
                <c:pt idx="25">
                  <c:v>111.60097479110217</c:v>
                </c:pt>
                <c:pt idx="26">
                  <c:v>119.38708931141144</c:v>
                </c:pt>
                <c:pt idx="27">
                  <c:v>124.57783232495093</c:v>
                </c:pt>
                <c:pt idx="28">
                  <c:v>127.17320383172091</c:v>
                </c:pt>
                <c:pt idx="29">
                  <c:v>137.55468985880037</c:v>
                </c:pt>
                <c:pt idx="30">
                  <c:v>163.50840492649854</c:v>
                </c:pt>
                <c:pt idx="31">
                  <c:v>150.53154739264986</c:v>
                </c:pt>
                <c:pt idx="32">
                  <c:v>181.67600547388682</c:v>
                </c:pt>
                <c:pt idx="33">
                  <c:v>173.88989095357783</c:v>
                </c:pt>
                <c:pt idx="34">
                  <c:v>163.50840492649854</c:v>
                </c:pt>
                <c:pt idx="35">
                  <c:v>153.12691889941971</c:v>
                </c:pt>
              </c:numCache>
            </c:numRef>
          </c:val>
          <c:smooth val="0"/>
          <c:extLst>
            <c:ext xmlns:c16="http://schemas.microsoft.com/office/drawing/2014/chart" uri="{C3380CC4-5D6E-409C-BE32-E72D297353CC}">
              <c16:uniqueId val="{00000001-60C7-48AB-BF57-8A82A2ED9788}"/>
            </c:ext>
          </c:extLst>
        </c:ser>
        <c:dLbls>
          <c:showLegendKey val="0"/>
          <c:showVal val="0"/>
          <c:showCatName val="0"/>
          <c:showSerName val="0"/>
          <c:showPercent val="0"/>
          <c:showBubbleSize val="0"/>
        </c:dLbls>
        <c:smooth val="0"/>
        <c:axId val="180057984"/>
        <c:axId val="180059520"/>
      </c:lineChart>
      <c:catAx>
        <c:axId val="18005798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059520"/>
        <c:crosses val="autoZero"/>
        <c:auto val="1"/>
        <c:lblAlgn val="ctr"/>
        <c:lblOffset val="100"/>
        <c:tickLblSkip val="5"/>
        <c:tickMarkSkip val="1"/>
        <c:noMultiLvlLbl val="0"/>
      </c:catAx>
      <c:valAx>
        <c:axId val="18005952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0057984"/>
        <c:crosses val="autoZero"/>
        <c:crossBetween val="between"/>
      </c:valAx>
      <c:spPr>
        <a:noFill/>
        <a:ln w="25400">
          <a:noFill/>
        </a:ln>
        <a:effectLst/>
      </c:spPr>
    </c:plotArea>
    <c:legend>
      <c:legendPos val="t"/>
      <c:layout>
        <c:manualLayout>
          <c:xMode val="edge"/>
          <c:yMode val="edge"/>
          <c:x val="8.2725949668474991E-2"/>
          <c:y val="0.10311475986615021"/>
          <c:w val="0.32159740449110524"/>
          <c:h val="0.10322103606645198"/>
        </c:manualLayout>
      </c:layout>
      <c:overlay val="0"/>
      <c:txPr>
        <a:bodyPr/>
        <a:lstStyle/>
        <a:p>
          <a:pPr>
            <a:defRPr sz="900">
              <a:latin typeface="Corbel" panose="020B0503020204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36388321001651E-2"/>
          <c:y val="7.0932670376165893E-2"/>
          <c:w val="0.94829522755650886"/>
          <c:h val="0.8619562893396655"/>
        </c:manualLayout>
      </c:layout>
      <c:lineChart>
        <c:grouping val="standard"/>
        <c:varyColors val="0"/>
        <c:ser>
          <c:idx val="0"/>
          <c:order val="0"/>
          <c:tx>
            <c:strRef>
              <c:f>data4.6!$C$1</c:f>
              <c:strCache>
                <c:ptCount val="1"/>
                <c:pt idx="0">
                  <c:v>reizigersverkeer &lt; 3 min</c:v>
                </c:pt>
              </c:strCache>
            </c:strRef>
          </c:tx>
          <c:spPr>
            <a:ln w="50800">
              <a:solidFill>
                <a:srgbClr val="C3DBEF"/>
              </a:solidFill>
            </a:ln>
          </c:spPr>
          <c:marker>
            <c:symbol val="none"/>
          </c:marker>
          <c:cat>
            <c:numRef>
              <c:f>data4.6!$A$2:$A$19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data4.6!$C$2:$C$19</c:f>
              <c:numCache>
                <c:formatCode>General</c:formatCode>
                <c:ptCount val="18"/>
                <c:pt idx="14">
                  <c:v>88.8</c:v>
                </c:pt>
                <c:pt idx="15">
                  <c:v>87.9</c:v>
                </c:pt>
                <c:pt idx="16">
                  <c:v>90.2</c:v>
                </c:pt>
                <c:pt idx="17">
                  <c:v>89.5</c:v>
                </c:pt>
              </c:numCache>
            </c:numRef>
          </c:val>
          <c:smooth val="0"/>
          <c:extLst>
            <c:ext xmlns:c16="http://schemas.microsoft.com/office/drawing/2014/chart" uri="{C3380CC4-5D6E-409C-BE32-E72D297353CC}">
              <c16:uniqueId val="{00000001-A1EB-4D9D-8F55-F6B4388E32F9}"/>
            </c:ext>
          </c:extLst>
        </c:ser>
        <c:ser>
          <c:idx val="1"/>
          <c:order val="1"/>
          <c:tx>
            <c:strRef>
              <c:f>data4.6!$D$1</c:f>
              <c:strCache>
                <c:ptCount val="1"/>
                <c:pt idx="0">
                  <c:v>hoofdrailnet &lt; 3 min</c:v>
                </c:pt>
              </c:strCache>
            </c:strRef>
          </c:tx>
          <c:spPr>
            <a:ln w="57150">
              <a:solidFill>
                <a:srgbClr val="A8D08D"/>
              </a:solidFill>
            </a:ln>
          </c:spPr>
          <c:marker>
            <c:symbol val="none"/>
          </c:marker>
          <c:cat>
            <c:numRef>
              <c:f>data4.6!$A$2:$A$19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data4.6!$D$2:$D$19</c:f>
              <c:numCache>
                <c:formatCode>General</c:formatCode>
                <c:ptCount val="18"/>
                <c:pt idx="0">
                  <c:v>83</c:v>
                </c:pt>
                <c:pt idx="1">
                  <c:v>86.5</c:v>
                </c:pt>
                <c:pt idx="2">
                  <c:v>84.7</c:v>
                </c:pt>
                <c:pt idx="3">
                  <c:v>79.900000000000006</c:v>
                </c:pt>
                <c:pt idx="4">
                  <c:v>81.2</c:v>
                </c:pt>
                <c:pt idx="5">
                  <c:v>83.1</c:v>
                </c:pt>
                <c:pt idx="6">
                  <c:v>86</c:v>
                </c:pt>
                <c:pt idx="7">
                  <c:v>84.7</c:v>
                </c:pt>
                <c:pt idx="8">
                  <c:v>84.8</c:v>
                </c:pt>
                <c:pt idx="9">
                  <c:v>87</c:v>
                </c:pt>
                <c:pt idx="10">
                  <c:v>86.8</c:v>
                </c:pt>
                <c:pt idx="11">
                  <c:v>86.6</c:v>
                </c:pt>
                <c:pt idx="12">
                  <c:v>86.5</c:v>
                </c:pt>
                <c:pt idx="13">
                  <c:v>89.6</c:v>
                </c:pt>
                <c:pt idx="14">
                  <c:v>88.5</c:v>
                </c:pt>
              </c:numCache>
            </c:numRef>
          </c:val>
          <c:smooth val="0"/>
          <c:extLst>
            <c:ext xmlns:c16="http://schemas.microsoft.com/office/drawing/2014/chart" uri="{C3380CC4-5D6E-409C-BE32-E72D297353CC}">
              <c16:uniqueId val="{00000002-A1EB-4D9D-8F55-F6B4388E32F9}"/>
            </c:ext>
          </c:extLst>
        </c:ser>
        <c:ser>
          <c:idx val="3"/>
          <c:order val="2"/>
          <c:tx>
            <c:strRef>
              <c:f>data4.6!$E$1</c:f>
              <c:strCache>
                <c:ptCount val="1"/>
                <c:pt idx="0">
                  <c:v>hoofdrail &lt; 5 min (nieuwe methode)</c:v>
                </c:pt>
              </c:strCache>
            </c:strRef>
          </c:tx>
          <c:spPr>
            <a:ln w="50800">
              <a:solidFill>
                <a:srgbClr val="F4B183"/>
              </a:solidFill>
            </a:ln>
          </c:spPr>
          <c:marker>
            <c:symbol val="none"/>
          </c:marker>
          <c:cat>
            <c:numRef>
              <c:f>data4.6!$A$2:$A$19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data4.6!$E$2:$E$19</c:f>
              <c:numCache>
                <c:formatCode>General</c:formatCode>
                <c:ptCount val="18"/>
                <c:pt idx="14">
                  <c:v>90.9</c:v>
                </c:pt>
                <c:pt idx="15">
                  <c:v>90</c:v>
                </c:pt>
                <c:pt idx="16">
                  <c:v>92.300000000000011</c:v>
                </c:pt>
                <c:pt idx="17">
                  <c:v>91</c:v>
                </c:pt>
              </c:numCache>
            </c:numRef>
          </c:val>
          <c:smooth val="0"/>
          <c:extLst>
            <c:ext xmlns:c16="http://schemas.microsoft.com/office/drawing/2014/chart" uri="{C3380CC4-5D6E-409C-BE32-E72D297353CC}">
              <c16:uniqueId val="{00000003-A1EB-4D9D-8F55-F6B4388E32F9}"/>
            </c:ext>
          </c:extLst>
        </c:ser>
        <c:dLbls>
          <c:showLegendKey val="0"/>
          <c:showVal val="0"/>
          <c:showCatName val="0"/>
          <c:showSerName val="0"/>
          <c:showPercent val="0"/>
          <c:showBubbleSize val="0"/>
        </c:dLbls>
        <c:smooth val="0"/>
        <c:axId val="180210688"/>
        <c:axId val="180212480"/>
      </c:lineChart>
      <c:catAx>
        <c:axId val="18021068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212480"/>
        <c:crosses val="autoZero"/>
        <c:auto val="1"/>
        <c:lblAlgn val="ctr"/>
        <c:lblOffset val="100"/>
        <c:tickLblSkip val="5"/>
        <c:noMultiLvlLbl val="0"/>
      </c:catAx>
      <c:valAx>
        <c:axId val="18021248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80210688"/>
        <c:crosses val="autoZero"/>
        <c:crossBetween val="between"/>
      </c:valAx>
      <c:spPr>
        <a:noFill/>
        <a:ln w="25400">
          <a:noFill/>
        </a:ln>
        <a:effectLst/>
      </c:spPr>
    </c:plotArea>
    <c:legend>
      <c:legendPos val="t"/>
      <c:layout>
        <c:manualLayout>
          <c:xMode val="edge"/>
          <c:yMode val="edge"/>
          <c:x val="3.6429717118693493E-2"/>
          <c:y val="7.4697958113138049E-2"/>
          <c:w val="0.45635225284339459"/>
          <c:h val="0.1590791140476682"/>
        </c:manualLayout>
      </c:layout>
      <c:overlay val="0"/>
      <c:txPr>
        <a:bodyPr/>
        <a:lstStyle/>
        <a:p>
          <a:pPr>
            <a:defRPr sz="900">
              <a:latin typeface="Corbel" panose="020B0503020204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4022938"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1"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4022938"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lgn="r">
              <a:defRPr sz="1200">
                <a:latin typeface="Times"/>
              </a:defRPr>
            </a:lvl1pPr>
          </a:lstStyle>
          <a:p>
            <a:fld id="{AE90C053-4458-45D9-98A0-572BB0E8093E}" type="slidenum">
              <a:rPr lang="nl-NL"/>
              <a:pPr/>
              <a:t>‹nr.›</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4022938"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6575" y="4861441"/>
            <a:ext cx="5206153"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1"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4022938"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lgn="r">
              <a:defRPr sz="1200">
                <a:latin typeface="Times"/>
              </a:defRPr>
            </a:lvl1pPr>
          </a:lstStyle>
          <a:p>
            <a:fld id="{C2C8CD11-CF31-49F2-B8DE-5497F5617B1E}" type="slidenum">
              <a:rPr lang="en-US"/>
              <a:pPr/>
              <a:t>‹nr.›</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Nederlandse veiligheid en justitie is het derde deel van de vierdelige reeks over de productiviteit van het overheidsbeleid. In deze reeks wordt vanuit historisch perspectief gekeken naar de relatie tussen beleid en productiviteit. Belangrijk doel hiervan is lessen te trekken voor het huidige en toekomstige beleid. Welke instrumenten werken wel en welke ingrepen kan de overheid beter nalaten? Om daar zicht op te krijgen wordt de samenhang tussen beleid en productiviteit op vier beleidsterreinen onderzocht: onderwijs, zorg, veiligheid en infrastructuur.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En dan nu de productiviteit. Uit deze figuur blijkt dat de productiviteit in alle sectoren sterk groeit. De drinkwater- en spoorsector kennen de grootste productiviteitsgroei (bijna verdubbeling). In de energiesector is de productiviteitsgroei wat bescheidener, maar met bijna 60% toch ook aanzienlijk. De vraag is nu: in hoeverre is de productiviteitsgroei te danken aan de hervormingen? Heeft het liberaliseringsbeleid vruchten afgeworpen? Daar ga ik zo op in. Wat hier in ieder geval al opvalt is dat de productiviteit van de drinkwatersector heel sterk groeit, terwijl in deze sector eigenlijk vrij weinig hervormingen plaatsvinden. De belangrijkste verandering is waarschijnlijk de invoering van de benchmark, eind jaren negentig. En het ziet er naar uit dat dit een bijdrage heeft geleverd aan de groei die sindsdien plaatsvindt.</a:t>
            </a:r>
          </a:p>
          <a:p>
            <a:endParaRPr lang="en-US" sz="1000" dirty="0"/>
          </a:p>
          <a:p>
            <a:r>
              <a:rPr lang="en-US" sz="1000" dirty="0"/>
              <a:t>In de </a:t>
            </a:r>
            <a:r>
              <a:rPr lang="en-US" sz="1000" dirty="0" err="1"/>
              <a:t>energiesector</a:t>
            </a:r>
            <a:r>
              <a:rPr lang="en-US" sz="1000" dirty="0"/>
              <a:t> </a:t>
            </a:r>
            <a:r>
              <a:rPr lang="en-US" sz="1000" dirty="0" err="1"/>
              <a:t>hebben</a:t>
            </a:r>
            <a:r>
              <a:rPr lang="en-US" sz="1000" dirty="0"/>
              <a:t> </a:t>
            </a:r>
            <a:r>
              <a:rPr lang="en-US" sz="1000" dirty="0" err="1"/>
              <a:t>veel</a:t>
            </a:r>
            <a:r>
              <a:rPr lang="en-US" sz="1000" dirty="0"/>
              <a:t> </a:t>
            </a:r>
            <a:r>
              <a:rPr lang="en-US" sz="1000" dirty="0" err="1"/>
              <a:t>ingrijpender</a:t>
            </a:r>
            <a:r>
              <a:rPr lang="en-US" sz="1000" dirty="0"/>
              <a:t> </a:t>
            </a:r>
            <a:r>
              <a:rPr lang="en-US" sz="1000" dirty="0" err="1"/>
              <a:t>hervormingen</a:t>
            </a:r>
            <a:r>
              <a:rPr lang="en-US" sz="1000" dirty="0"/>
              <a:t> </a:t>
            </a:r>
            <a:r>
              <a:rPr lang="en-US" sz="1000" dirty="0" err="1"/>
              <a:t>plaatsgevonden</a:t>
            </a:r>
            <a:r>
              <a:rPr lang="en-US" sz="1000" dirty="0"/>
              <a:t>, maar </a:t>
            </a:r>
            <a:r>
              <a:rPr lang="en-US" sz="1000" dirty="0" err="1"/>
              <a:t>dit</a:t>
            </a:r>
            <a:r>
              <a:rPr lang="en-US" sz="1000" dirty="0"/>
              <a:t> </a:t>
            </a:r>
            <a:r>
              <a:rPr lang="en-US" sz="1000" dirty="0" err="1"/>
              <a:t>heeft</a:t>
            </a:r>
            <a:r>
              <a:rPr lang="en-US" sz="1000" dirty="0"/>
              <a:t> </a:t>
            </a:r>
            <a:r>
              <a:rPr lang="en-US" sz="1000" dirty="0" err="1"/>
              <a:t>niet</a:t>
            </a:r>
            <a:r>
              <a:rPr lang="en-US" sz="1000" dirty="0"/>
              <a:t> </a:t>
            </a:r>
            <a:r>
              <a:rPr lang="en-US" sz="1000" dirty="0" err="1"/>
              <a:t>geleid</a:t>
            </a:r>
            <a:r>
              <a:rPr lang="en-US" sz="1000" dirty="0"/>
              <a:t> tot </a:t>
            </a:r>
            <a:r>
              <a:rPr lang="en-US" sz="1000" dirty="0" err="1"/>
              <a:t>een</a:t>
            </a:r>
            <a:r>
              <a:rPr lang="en-US" sz="1000" dirty="0"/>
              <a:t> </a:t>
            </a:r>
            <a:r>
              <a:rPr lang="en-US" sz="1000" dirty="0" err="1"/>
              <a:t>grotere</a:t>
            </a:r>
            <a:r>
              <a:rPr lang="en-US" sz="1000" dirty="0"/>
              <a:t> </a:t>
            </a:r>
            <a:r>
              <a:rPr lang="en-US" sz="1000" dirty="0" err="1"/>
              <a:t>productiviteitsgroei</a:t>
            </a:r>
            <a:r>
              <a:rPr lang="en-US" sz="1000" dirty="0"/>
              <a:t> </a:t>
            </a:r>
            <a:r>
              <a:rPr lang="en-US" sz="1000" dirty="0" err="1"/>
              <a:t>dan</a:t>
            </a:r>
            <a:r>
              <a:rPr lang="en-US" sz="1000" dirty="0"/>
              <a:t> in de </a:t>
            </a:r>
            <a:r>
              <a:rPr lang="en-US" sz="1000" dirty="0" err="1"/>
              <a:t>drinkwatersector</a:t>
            </a:r>
            <a:r>
              <a:rPr lang="en-US" sz="1000" dirty="0"/>
              <a:t>. </a:t>
            </a:r>
            <a:r>
              <a:rPr lang="en-US" sz="1000" dirty="0" err="1"/>
              <a:t>Wel</a:t>
            </a:r>
            <a:r>
              <a:rPr lang="en-US" sz="1000" dirty="0"/>
              <a:t> </a:t>
            </a:r>
            <a:r>
              <a:rPr lang="en-US" sz="1000" dirty="0" err="1"/>
              <a:t>lijkt</a:t>
            </a:r>
            <a:r>
              <a:rPr lang="en-US" sz="1000" dirty="0"/>
              <a:t> het </a:t>
            </a:r>
            <a:r>
              <a:rPr lang="en-US" sz="1000" dirty="0" err="1"/>
              <a:t>erop</a:t>
            </a:r>
            <a:r>
              <a:rPr lang="en-US" sz="1000" dirty="0"/>
              <a:t> </a:t>
            </a:r>
            <a:r>
              <a:rPr lang="en-US" sz="1000" dirty="0" err="1"/>
              <a:t>dat</a:t>
            </a:r>
            <a:r>
              <a:rPr lang="en-US" sz="1000" dirty="0"/>
              <a:t> </a:t>
            </a:r>
            <a:r>
              <a:rPr lang="en-US" sz="1000" dirty="0" err="1"/>
              <a:t>een</a:t>
            </a:r>
            <a:r>
              <a:rPr lang="en-US" sz="1000" dirty="0"/>
              <a:t> </a:t>
            </a:r>
            <a:r>
              <a:rPr lang="en-US" sz="1000" dirty="0" err="1"/>
              <a:t>deel</a:t>
            </a:r>
            <a:r>
              <a:rPr lang="en-US" sz="1000" dirty="0"/>
              <a:t> van de </a:t>
            </a:r>
            <a:r>
              <a:rPr lang="en-US" sz="1000" dirty="0" err="1"/>
              <a:t>hervormingen</a:t>
            </a:r>
            <a:r>
              <a:rPr lang="en-US" sz="1000" dirty="0"/>
              <a:t> (</a:t>
            </a:r>
            <a:r>
              <a:rPr lang="en-US" sz="1000" dirty="0" err="1"/>
              <a:t>Elektriciteit</a:t>
            </a:r>
            <a:r>
              <a:rPr lang="en-US" sz="1000" dirty="0"/>
              <a:t>- </a:t>
            </a:r>
            <a:r>
              <a:rPr lang="en-US" sz="1000" dirty="0" err="1"/>
              <a:t>en</a:t>
            </a:r>
            <a:r>
              <a:rPr lang="en-US" sz="1000" dirty="0"/>
              <a:t> </a:t>
            </a:r>
            <a:r>
              <a:rPr lang="en-US" sz="1000" dirty="0" err="1"/>
              <a:t>Gaswet</a:t>
            </a:r>
            <a:r>
              <a:rPr lang="en-US" sz="1000" dirty="0"/>
              <a:t> </a:t>
            </a:r>
            <a:r>
              <a:rPr lang="en-US" sz="1000" dirty="0" err="1"/>
              <a:t>en</a:t>
            </a:r>
            <a:r>
              <a:rPr lang="en-US" sz="1000" dirty="0"/>
              <a:t> </a:t>
            </a:r>
            <a:r>
              <a:rPr lang="en-US" sz="1000" dirty="0" err="1"/>
              <a:t>bijbehorende</a:t>
            </a:r>
            <a:r>
              <a:rPr lang="en-US" sz="1000" dirty="0"/>
              <a:t> </a:t>
            </a:r>
            <a:r>
              <a:rPr lang="en-US" sz="1000" dirty="0" err="1"/>
              <a:t>regulering</a:t>
            </a:r>
            <a:r>
              <a:rPr lang="en-US" sz="1000" dirty="0"/>
              <a:t>) effect </a:t>
            </a:r>
            <a:r>
              <a:rPr lang="en-US" sz="1000" dirty="0" err="1"/>
              <a:t>sorteert</a:t>
            </a:r>
            <a:r>
              <a:rPr lang="en-US" sz="1000" dirty="0"/>
              <a:t>, al is </a:t>
            </a:r>
            <a:r>
              <a:rPr lang="en-US" sz="1000" dirty="0" err="1"/>
              <a:t>dat</a:t>
            </a:r>
            <a:r>
              <a:rPr lang="en-US" sz="1000" dirty="0"/>
              <a:t> </a:t>
            </a:r>
            <a:r>
              <a:rPr lang="en-US" sz="1000" dirty="0" err="1"/>
              <a:t>niet</a:t>
            </a:r>
            <a:r>
              <a:rPr lang="en-US" sz="1000" dirty="0"/>
              <a:t> </a:t>
            </a:r>
            <a:r>
              <a:rPr lang="en-US" sz="1000" dirty="0" err="1"/>
              <a:t>structureel</a:t>
            </a:r>
            <a:r>
              <a:rPr lang="en-US" sz="1000" dirty="0"/>
              <a:t>.</a:t>
            </a:r>
            <a:endParaRPr lang="nl-NL" sz="1000" dirty="0"/>
          </a:p>
          <a:p>
            <a:endParaRPr lang="nl-NL" sz="1000" dirty="0"/>
          </a:p>
          <a:p>
            <a:r>
              <a:rPr lang="nl-NL" sz="1000" dirty="0"/>
              <a:t>Van de spoorwegen weten we dat de hoge productiviteitsgroei (vanaf eind jaren negentig) vooral te danken is aan de sterke groei van de vraag. De verzelfstandiging en de splitsing van NS hebben hier dan ook niet zo veel mee te maken. </a:t>
            </a:r>
          </a:p>
          <a:p>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Al met al lijken de hervormingen dus niet erg veel zoden aan de dijk te zetten. En dat blijkt ook uit de integrale productiviteitsanalyse. Elke sector is in de loop van de tijd in meer of mindere mate geconfronteerd met vergelijkbare beleidsingrepen, zoals aanpassingen in eigendomsverhoudingen, introductie marktwerkingen en schaalvergroting. De effecten van de liberaliseringsingrepen  (aanpassingen eigendomsverhoudingen en introductie marktwerking) zijn echter niet vast te stellen. Althans niet </a:t>
            </a:r>
            <a:r>
              <a:rPr lang="nl-NL" sz="1000" dirty="0" err="1"/>
              <a:t>netwerksectorbreed</a:t>
            </a:r>
            <a:r>
              <a:rPr lang="nl-NL" sz="1000" dirty="0"/>
              <a:t>. Er is dus geen sprake van een generiek beleidseffect, maar het kan goed zijn dat in een individuele sector het effect zich wel manifesteert. Zo zijn er sterke aanwijzingen dat de kunstmatige concurrentie via de bedrijfsvergelijking in de drinkwatersector wel positieve effecten heeft gehad. De productiviteitsgroei in deze sector is na 1997 aanzienlijk hoger dan in de periode daarvoor. </a:t>
            </a:r>
          </a:p>
          <a:p>
            <a:endParaRPr lang="nl-NL" sz="1000" dirty="0"/>
          </a:p>
          <a:p>
            <a:r>
              <a:rPr lang="nl-NL" sz="1000" dirty="0"/>
              <a:t>Het effect van de schaalvergrotingsbeweging is wel te schatten. Dit is echter, over de hele periode gemeten, negatief.</a:t>
            </a:r>
          </a:p>
          <a:p>
            <a:endParaRPr lang="nl-NL" sz="1000" dirty="0"/>
          </a:p>
          <a:p>
            <a:r>
              <a:rPr lang="nl-NL" sz="1000" dirty="0"/>
              <a:t>Naast de effecten van schaal zijn verder ook de effecten van de autonome groei per sector en van de productie te schatten. De autonome productiviteitsgroei is in alle sectoren sterk:@@@</a:t>
            </a:r>
          </a:p>
          <a:p>
            <a:r>
              <a:rPr lang="nl-NL" sz="1000" dirty="0"/>
              <a:t>Maar de belangrijkste motor van de productiviteitsgroei is toch ook nu weer de productiegroei. Schommelingen in de productie gaan dikwijls gepaard met schommelingen in de productiviteit. Bij een plotselinge verandering van de vraag naar een dienst, ijlt de inzet van middelen wat na. De productiviteit stijgt dan tijdelijk. Ook het omgekeerde komt voor, in het geval dat de overheid bewust inzet op een verhoging van de productie via het beschikbaar stellen van extra middelen. In dat geval gaat de kost meestal voor de baat uit.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kwestie die nu nog overblijft</a:t>
            </a:r>
            <a:r>
              <a:rPr lang="nl-NL" baseline="0" dirty="0"/>
              <a:t> is of de geschetste productiviteitsontwikkelingen niet te weinig rekening houden met het kwaliteitsaspect. Ofwel: is de productiviteitsgroei niet ten koste gegaan van de kwaliteit? Wat betreft de drinkwatersector lijkt dat niet het geval. Hoewel er wel schommelingen zijn, is het aantal normoverschrijdingen in de loop van de tijd toch flink afgenomen. Ook de ontwikkeling van de waterkwaliteitsindex vanaf 1997 laat zien dat de drinkwaterkwaliteit sindsdien vrijwel voortdurend verbetert, terwijl tegelijkertijd ook de klanttevredenheid toeneemt.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kwaliteitsontwikkeling in de energiesector is minder eenduidig. Dat heeft vooral te maken met de beperkte data die hierover voorhanden zijn. Alleen voor de elektriciteitssector zijn </a:t>
            </a:r>
            <a:r>
              <a:rPr lang="nl-NL" dirty="0" err="1"/>
              <a:t>langetermijn</a:t>
            </a:r>
            <a:r>
              <a:rPr lang="nl-NL" dirty="0"/>
              <a:t> kwaliteitsgegevens beschikbaar. Daaruit blijkt onder andere dat de uitvalduur sinds de liberalisering en privatisering van de elektriciteitssector vanaf eind jaren negentig een langdurige (volatiele) opwaartse trend vertoont. Dit beeld wordt echter niet bevestigd door de ontwikkelingen in de andere kwaliteitsindicatoren van de sector. Wel zien we dat de uitvalduur ook in de gassector in de afgelopen jaren toeneemt. Omdat tegelijkertijd sprake is van een flinke productiviteitsgroei zou dit kunnen duiden op een afruil tussen kwaliteit en productiviteit de afgelopen jaren.</a:t>
            </a:r>
          </a:p>
        </p:txBody>
      </p:sp>
    </p:spTree>
    <p:extLst>
      <p:ext uri="{BB962C8B-B14F-4D97-AF65-F5344CB8AC3E}">
        <p14:creationId xmlns:p14="http://schemas.microsoft.com/office/powerpoint/2010/main" val="269715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kwaliteit van de prestaties in de spoorsector staat al jarenlang ter discussie. De kritiek spitst zich vooral toe op de punctualiteit. De stiptheid van het treinverkeer is de afgelopen jaren echter aanzienlijk verbeterd. Vooral in vergelijking met de punctualiteit in het begin van deze eeuw, toen een vijfde van de NS-treinen op het hoofdrailnet niet op tijd arriveerde. Deze slechte prestatie is grotendeels te wijten aan de gevolgen van de verzelfstandiging en opsplitsing van NS in 1995. Dit heeft ook negatieve consequenties</a:t>
            </a:r>
          </a:p>
          <a:p>
            <a:r>
              <a:rPr lang="nl-NL" dirty="0"/>
              <a:t>voor de railveiligheid, zoals vooral tot uitdrukking komt in de toename van het aantal treinen dat een stopsein negeert. Het duurt tot 2007 voor de grootste problemen worden opgelost. Sindsdien zijn er duidelijke kwaliteitsverbeteringen waarneembaar. De treinen rijden steeds vaker op tijd, veel minder door rood licht en de klanten </a:t>
            </a:r>
            <a:r>
              <a:rPr lang="nl-NL"/>
              <a:t>zijn een stuk </a:t>
            </a:r>
            <a:r>
              <a:rPr lang="nl-NL" dirty="0"/>
              <a:t>tevredener over de spoorprestaties.</a:t>
            </a:r>
          </a:p>
        </p:txBody>
      </p:sp>
    </p:spTree>
    <p:extLst>
      <p:ext uri="{BB962C8B-B14F-4D97-AF65-F5344CB8AC3E}">
        <p14:creationId xmlns:p14="http://schemas.microsoft.com/office/powerpoint/2010/main" val="296554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275592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Tenslotte de conclusies. @@@</a:t>
            </a:r>
          </a:p>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Het uitgangspunt van deze studie vormde drie eerdere studies van IPSE naar de productiviteitstrends in de drinkwater-, energie- en spoorsector.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data van deze drie studies zijn nog eens goed tegen het licht gehouden en deels herzien, aangevuld en geactualiseerd. In de verschillende sector-hoofdstukken wordt daarvan verslag gedaan. Volgens de opzet die hier is weergegeven. Na de sectorhoofdstukken volgt het kernhoofdstuk (Netwerksectoren in samenhang). In dat hoofdstuk worden de bevindingen per sector tegen elkaar afgezet en gekeken naar overeenkomsten en verschillen. In feite zijn we hier dus bezig met een meta-analyse.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Voorafgaand aan de sectorvergelijkingen schetsen we eerst de voornaamste trends in het netwerksectorenbeleid, tegen de achtergrond van een aantal relevante maatschappelijke ontwikkelingen. Meest opvallende ontwikkeling van de afgelopen decennia is de liberalisering. Volgens het Rijk zijn er verschillende ontwikkelingen die de wenselijkheid en mogelijkheid van de invoering van concurrentie in de netwerksectoren onderstrepen:</a:t>
            </a:r>
          </a:p>
          <a:p>
            <a:r>
              <a:rPr lang="nl-NL" sz="1000" dirty="0"/>
              <a:t>- toenemende aandacht voor achterblijvende productiviteit van publieke uitvoering;</a:t>
            </a:r>
          </a:p>
          <a:p>
            <a:pPr defTabSz="947593"/>
            <a:r>
              <a:rPr lang="nl-NL" sz="1000" dirty="0"/>
              <a:t>- groter belang van goede prestaties van netwerksectoren met een nutskarakter vanwege de toenemend internationale concurrentie in markten waar deze sectoren input voor leveren.</a:t>
            </a:r>
          </a:p>
          <a:p>
            <a:r>
              <a:rPr lang="nl-NL" sz="1000" dirty="0"/>
              <a:t>- technologische ontwikkelingen, waardoor geen of minder overheidsinmenging meer nodig is om tot gewenste uitkomsten te komen (bijvoorbeeld telecommunicatie);</a:t>
            </a:r>
          </a:p>
          <a:p>
            <a:r>
              <a:rPr lang="nl-NL" sz="1000" dirty="0"/>
              <a:t>- ervaringen met nieuwe instrumenten om marktwerking te stimuleren en markten te reguleren (zoals tariefregulering)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Vooral in de jaren negentig stuurt het beleid op de introductie van concurrentie bij netwerksectoren. Bij de toepassing daarvan zijn, van licht naar zwaar, drie varianten te onderscheiden: benchmarking, concurrentie om de markt en concurrentie op de markt.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genoemde beleidstrends zijn vertaald in allerlei maatregelen, waarvan een deel in dit schema is opgenomen.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solidFill>
                  <a:schemeClr val="tx1">
                    <a:lumMod val="65000"/>
                    <a:lumOff val="35000"/>
                  </a:schemeClr>
                </a:solidFill>
              </a:rPr>
              <a:t># Hebben deze maatregelen effect gehad? Het gaat in ons onderzoek in de eerste plaats om de effecten op de productiviteit. Maar die volgt uit de productie- en de kostenontwikkeling. Dus staan we daar ook even bij stil. Als eerste bij de productieontwikkeling. </a:t>
            </a:r>
            <a:endParaRPr lang="nl-NL" sz="800"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Als we naar de kostenontwikkeling</a:t>
            </a:r>
            <a:r>
              <a:rPr lang="nl-NL" baseline="0" dirty="0"/>
              <a:t> kijken zien we dat tussen </a:t>
            </a:r>
            <a:r>
              <a:rPr lang="nl-NL" baseline="0" dirty="0" err="1"/>
              <a:t>tussen</a:t>
            </a:r>
            <a:r>
              <a:rPr lang="nl-NL" baseline="0" dirty="0"/>
              <a:t> 1980 en 2015 de kosten voor alle drie de sectoren globaal verdrievoudigen. Ook laat de figuur zien dat de kostenontwikkeling van de sectoren een vrij sterke gelijkenis vertonen. Dit is vooral toe te schrijven aan de prijsveranderingen van de productiefactoren, vooral van de factor kapitaal. Dat geldt zeker voor de jaren 2008 en 2009.</a:t>
            </a:r>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baseline="0" dirty="0"/>
              <a:t>De ontwikkeling van de schaal is hierin weergegeven in productie per bedrijf. </a:t>
            </a:r>
            <a:r>
              <a:rPr lang="nl-NL" dirty="0"/>
              <a:t>Uit de figuur blijkt dat de schaal van productie bij de spoorwegen min of meer halveert door de scheiding van de NS en ProRail in 2002. De schaal van de spoorwegen is vanwege het monopolie veel malen groter dan dat van energie- en drinkwaterbedrijven. Bij de drinkwater- en energiebedrijven is sprake van een sterk tegenovergestelde ontwikkeling. Door de vele fusies ontstaat in de onderzoeksperiode een heel sterke concentratie, waardoor een forse schaalvergroting optreedt. Een gemiddeld drinkwaterbedrijf en ook energiebedrijf is in 2015 een factor 14 groter dan in 1980. Het karakter van deze bedrijven is daarmee substantieel gewijzigd. Zowel bij de drinkwaterbedrijven als bij de energiebedrijven zien we een paar groeispurten: bij de drinkwaterbedrijven vooral vanaf 2005, bij de energiebedrijven vanaf 1991 en vanaf 2003.</a:t>
            </a:r>
            <a:endParaRPr lang="nl-NL" baseline="0" dirty="0"/>
          </a:p>
        </p:txBody>
      </p:sp>
    </p:spTree>
    <p:extLst>
      <p:ext uri="{BB962C8B-B14F-4D97-AF65-F5344CB8AC3E}">
        <p14:creationId xmlns:p14="http://schemas.microsoft.com/office/powerpoint/2010/main" val="347998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61" name="Rectangle 17"/>
          <p:cNvSpPr>
            <a:spLocks noGrp="1" noChangeArrowheads="1"/>
          </p:cNvSpPr>
          <p:nvPr>
            <p:ph type="dt" sz="half" idx="2"/>
          </p:nvPr>
        </p:nvSpPr>
        <p:spPr bwMode="auto">
          <a:xfrm>
            <a:off x="752475" y="5194300"/>
            <a:ext cx="7924800" cy="381000"/>
          </a:xfrm>
        </p:spPr>
        <p:txBody>
          <a:bodyPr/>
          <a:lstStyle>
            <a:lvl1pPr>
              <a:defRPr sz="1200" b="1"/>
            </a:lvl1pPr>
          </a:lstStyle>
          <a:p>
            <a:fld id="{49477F66-258F-4DA7-B152-991CE6CA1137}" type="datetime1">
              <a:rPr lang="nl-NL"/>
              <a:pPr/>
              <a:t>7-2-2018</a:t>
            </a:fld>
            <a:endParaRPr lang="en-US"/>
          </a:p>
        </p:txBody>
      </p:sp>
      <p:sp>
        <p:nvSpPr>
          <p:cNvPr id="6167" name="Rectangle 23"/>
          <p:cNvSpPr>
            <a:spLocks noGrp="1" noChangeArrowheads="1"/>
          </p:cNvSpPr>
          <p:nvPr>
            <p:ph type="ctrTitle" sz="quarter"/>
          </p:nvPr>
        </p:nvSpPr>
        <p:spPr>
          <a:xfrm>
            <a:off x="762000" y="381000"/>
            <a:ext cx="7734300" cy="685800"/>
          </a:xfrm>
        </p:spPr>
        <p:txBody>
          <a:bodyPr tIns="0" bIns="0"/>
          <a:lstStyle>
            <a:lvl1pPr>
              <a:defRPr/>
            </a:lvl1pPr>
          </a:lstStyle>
          <a:p>
            <a:pPr lvl="0"/>
            <a:r>
              <a:rPr lang="en-US" noProof="0"/>
              <a:t>Click to edit Master title style</a:t>
            </a:r>
          </a:p>
        </p:txBody>
      </p:sp>
      <p:sp>
        <p:nvSpPr>
          <p:cNvPr id="6168" name="Rectangle 24"/>
          <p:cNvSpPr>
            <a:spLocks noGrp="1" noChangeArrowheads="1"/>
          </p:cNvSpPr>
          <p:nvPr>
            <p:ph type="subTitle" sz="quarter" idx="1"/>
          </p:nvPr>
        </p:nvSpPr>
        <p:spPr>
          <a:xfrm>
            <a:off x="762000" y="1143000"/>
            <a:ext cx="7734300" cy="609600"/>
          </a:xfrm>
        </p:spPr>
        <p:txBody>
          <a:bodyPr tIns="0" bIns="0"/>
          <a:lstStyle>
            <a:lvl1pPr marL="0" indent="0">
              <a:buFontTx/>
              <a:buNone/>
              <a:defRPr sz="1600" b="1"/>
            </a:lvl1pPr>
          </a:lstStyle>
          <a:p>
            <a:pPr lvl="0"/>
            <a:r>
              <a:rPr lang="en-US" noProof="0"/>
              <a:t>Click to edit Master subtitle style</a:t>
            </a:r>
          </a:p>
        </p:txBody>
      </p:sp>
      <p:sp>
        <p:nvSpPr>
          <p:cNvPr id="6204" name="Rectangle 60"/>
          <p:cNvSpPr>
            <a:spLocks noChangeArrowheads="1"/>
          </p:cNvSpPr>
          <p:nvPr/>
        </p:nvSpPr>
        <p:spPr bwMode="auto">
          <a:xfrm>
            <a:off x="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 </a:t>
            </a:r>
            <a:r>
              <a:rPr lang="nl-NL" dirty="0">
                <a:latin typeface="Corbel" panose="020B0503020204020204" pitchFamily="34" charset="0"/>
              </a:rPr>
              <a:t>| CAOP, TU Delft</a:t>
            </a:r>
            <a:r>
              <a:rPr lang="nl-NL" baseline="0" dirty="0">
                <a:latin typeface="Corbel" panose="020B0503020204020204" pitchFamily="34" charset="0"/>
              </a:rPr>
              <a:t> en EUR</a:t>
            </a:r>
            <a:r>
              <a:rPr lang="nl-NL" dirty="0">
                <a:latin typeface="Corbel" panose="020B0503020204020204" pitchFamily="34" charset="0"/>
              </a:rPr>
              <a:t> </a:t>
            </a:r>
          </a:p>
        </p:txBody>
      </p:sp>
      <p:sp>
        <p:nvSpPr>
          <p:cNvPr id="6206" name="Rectangle 62"/>
          <p:cNvSpPr>
            <a:spLocks noChangeArrowheads="1"/>
          </p:cNvSpPr>
          <p:nvPr/>
        </p:nvSpPr>
        <p:spPr bwMode="ltGray">
          <a:xfrm>
            <a:off x="0" y="5599113"/>
            <a:ext cx="9144000" cy="21600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6207" name="Rectangle 63"/>
          <p:cNvSpPr>
            <a:spLocks noGrp="1" noChangeArrowheads="1"/>
          </p:cNvSpPr>
          <p:nvPr>
            <p:ph type="sldNum" sz="quarter" idx="4"/>
          </p:nvPr>
        </p:nvSpPr>
        <p:spPr>
          <a:xfrm>
            <a:off x="6477000" y="5621338"/>
            <a:ext cx="1905000" cy="228600"/>
          </a:xfrm>
        </p:spPr>
        <p:txBody>
          <a:bodyPr/>
          <a:lstStyle>
            <a:lvl1pPr>
              <a:defRPr/>
            </a:lvl1pPr>
          </a:lstStyle>
          <a:p>
            <a:fld id="{116DD048-F10D-4843-BFFC-56611981F43F}"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774E1CF1-2431-4125-BA0B-2F19E4A699A9}" type="datetime1">
              <a:rPr lang="nl-NL"/>
              <a:pPr/>
              <a:t>7-2-2018</a:t>
            </a:fld>
            <a:endParaRPr lang="en-US"/>
          </a:p>
        </p:txBody>
      </p:sp>
      <p:sp>
        <p:nvSpPr>
          <p:cNvPr id="5" name="Slide Number Placeholder 4"/>
          <p:cNvSpPr>
            <a:spLocks noGrp="1"/>
          </p:cNvSpPr>
          <p:nvPr>
            <p:ph type="sldNum" sz="quarter" idx="11"/>
          </p:nvPr>
        </p:nvSpPr>
        <p:spPr/>
        <p:txBody>
          <a:bodyPr/>
          <a:lstStyle>
            <a:lvl1pPr>
              <a:defRPr/>
            </a:lvl1pPr>
          </a:lstStyle>
          <a:p>
            <a:fld id="{4EA78B81-4213-4EF8-8067-AB19E3A0F3BB}" type="slidenum">
              <a:rPr lang="en-US"/>
              <a:pPr/>
              <a:t>‹nr.›</a:t>
            </a:fld>
            <a:endParaRPr lang="en-US"/>
          </a:p>
        </p:txBody>
      </p:sp>
    </p:spTree>
    <p:extLst>
      <p:ext uri="{BB962C8B-B14F-4D97-AF65-F5344CB8AC3E}">
        <p14:creationId xmlns:p14="http://schemas.microsoft.com/office/powerpoint/2010/main" val="34802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8775"/>
            <a:ext cx="1943100" cy="52482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2000" y="358775"/>
            <a:ext cx="5676900" cy="524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463D8805-EA24-4494-94A6-260632ADB81C}" type="datetime1">
              <a:rPr lang="nl-NL"/>
              <a:pPr/>
              <a:t>7-2-2018</a:t>
            </a:fld>
            <a:endParaRPr lang="en-US"/>
          </a:p>
        </p:txBody>
      </p:sp>
      <p:sp>
        <p:nvSpPr>
          <p:cNvPr id="5" name="Slide Number Placeholder 4"/>
          <p:cNvSpPr>
            <a:spLocks noGrp="1"/>
          </p:cNvSpPr>
          <p:nvPr>
            <p:ph type="sldNum" sz="quarter" idx="11"/>
          </p:nvPr>
        </p:nvSpPr>
        <p:spPr/>
        <p:txBody>
          <a:bodyPr/>
          <a:lstStyle>
            <a:lvl1pPr>
              <a:defRPr/>
            </a:lvl1pPr>
          </a:lstStyle>
          <a:p>
            <a:fld id="{8368DD79-1B31-4F28-A189-FFE9EAAAE6BF}" type="slidenum">
              <a:rPr lang="en-US"/>
              <a:pPr/>
              <a:t>‹nr.›</a:t>
            </a:fld>
            <a:endParaRPr lang="en-US"/>
          </a:p>
        </p:txBody>
      </p:sp>
    </p:spTree>
    <p:extLst>
      <p:ext uri="{BB962C8B-B14F-4D97-AF65-F5344CB8AC3E}">
        <p14:creationId xmlns:p14="http://schemas.microsoft.com/office/powerpoint/2010/main" val="330512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C82BA131-14E9-479E-B229-E3E513A7D7E8}" type="datetime1">
              <a:rPr lang="nl-NL"/>
              <a:pPr/>
              <a:t>7-2-2018</a:t>
            </a:fld>
            <a:endParaRPr lang="en-US"/>
          </a:p>
        </p:txBody>
      </p:sp>
      <p:sp>
        <p:nvSpPr>
          <p:cNvPr id="5" name="Slide Number Placeholder 4"/>
          <p:cNvSpPr>
            <a:spLocks noGrp="1"/>
          </p:cNvSpPr>
          <p:nvPr>
            <p:ph type="sldNum" sz="quarter" idx="11"/>
          </p:nvPr>
        </p:nvSpPr>
        <p:spPr/>
        <p:txBody>
          <a:bodyPr/>
          <a:lstStyle>
            <a:lvl1pPr>
              <a:defRPr/>
            </a:lvl1pPr>
          </a:lstStyle>
          <a:p>
            <a:fld id="{C5DEED09-1587-48C9-B9F8-C30C7E94E0A7}" type="slidenum">
              <a:rPr lang="en-US"/>
              <a:pPr/>
              <a:t>‹nr.›</a:t>
            </a:fld>
            <a:endParaRPr lang="en-US"/>
          </a:p>
        </p:txBody>
      </p:sp>
    </p:spTree>
    <p:extLst>
      <p:ext uri="{BB962C8B-B14F-4D97-AF65-F5344CB8AC3E}">
        <p14:creationId xmlns:p14="http://schemas.microsoft.com/office/powerpoint/2010/main" val="16174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C1F6ADE-46A1-47E5-9FDE-130E032E8B44}" type="datetime1">
              <a:rPr lang="nl-NL"/>
              <a:pPr/>
              <a:t>7-2-2018</a:t>
            </a:fld>
            <a:endParaRPr lang="en-US"/>
          </a:p>
        </p:txBody>
      </p:sp>
      <p:sp>
        <p:nvSpPr>
          <p:cNvPr id="5" name="Slide Number Placeholder 4"/>
          <p:cNvSpPr>
            <a:spLocks noGrp="1"/>
          </p:cNvSpPr>
          <p:nvPr>
            <p:ph type="sldNum" sz="quarter" idx="11"/>
          </p:nvPr>
        </p:nvSpPr>
        <p:spPr/>
        <p:txBody>
          <a:bodyPr/>
          <a:lstStyle>
            <a:lvl1pPr>
              <a:defRPr/>
            </a:lvl1pPr>
          </a:lstStyle>
          <a:p>
            <a:fld id="{3C3FD9B3-B519-437F-A8C1-1B35119D4D24}" type="slidenum">
              <a:rPr lang="en-US"/>
              <a:pPr/>
              <a:t>‹nr.›</a:t>
            </a:fld>
            <a:endParaRPr lang="en-US"/>
          </a:p>
        </p:txBody>
      </p:sp>
    </p:spTree>
    <p:extLst>
      <p:ext uri="{BB962C8B-B14F-4D97-AF65-F5344CB8AC3E}">
        <p14:creationId xmlns:p14="http://schemas.microsoft.com/office/powerpoint/2010/main" val="2218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7620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7244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fld id="{626478F3-04EB-4C57-BD39-B76B7380A4EB}" type="datetime1">
              <a:rPr lang="nl-NL"/>
              <a:pPr/>
              <a:t>7-2-2018</a:t>
            </a:fld>
            <a:endParaRPr lang="en-US"/>
          </a:p>
        </p:txBody>
      </p:sp>
      <p:sp>
        <p:nvSpPr>
          <p:cNvPr id="6" name="Slide Number Placeholder 5"/>
          <p:cNvSpPr>
            <a:spLocks noGrp="1"/>
          </p:cNvSpPr>
          <p:nvPr>
            <p:ph type="sldNum" sz="quarter" idx="11"/>
          </p:nvPr>
        </p:nvSpPr>
        <p:spPr/>
        <p:txBody>
          <a:bodyPr/>
          <a:lstStyle>
            <a:lvl1pPr>
              <a:defRPr/>
            </a:lvl1pPr>
          </a:lstStyle>
          <a:p>
            <a:fld id="{45412944-B8CF-4AE7-B0A4-29394E5BC4C4}" type="slidenum">
              <a:rPr lang="en-US"/>
              <a:pPr/>
              <a:t>‹nr.›</a:t>
            </a:fld>
            <a:endParaRPr lang="en-US"/>
          </a:p>
        </p:txBody>
      </p:sp>
    </p:spTree>
    <p:extLst>
      <p:ext uri="{BB962C8B-B14F-4D97-AF65-F5344CB8AC3E}">
        <p14:creationId xmlns:p14="http://schemas.microsoft.com/office/powerpoint/2010/main" val="253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fld id="{5AE03E48-FC8C-4144-BABD-D00F9CB060BF}" type="datetime1">
              <a:rPr lang="nl-NL"/>
              <a:pPr/>
              <a:t>7-2-2018</a:t>
            </a:fld>
            <a:endParaRPr lang="en-US"/>
          </a:p>
        </p:txBody>
      </p:sp>
      <p:sp>
        <p:nvSpPr>
          <p:cNvPr id="8" name="Slide Number Placeholder 7"/>
          <p:cNvSpPr>
            <a:spLocks noGrp="1"/>
          </p:cNvSpPr>
          <p:nvPr>
            <p:ph type="sldNum" sz="quarter" idx="11"/>
          </p:nvPr>
        </p:nvSpPr>
        <p:spPr/>
        <p:txBody>
          <a:bodyPr/>
          <a:lstStyle>
            <a:lvl1pPr>
              <a:defRPr/>
            </a:lvl1pPr>
          </a:lstStyle>
          <a:p>
            <a:fld id="{B1009796-7FDD-48D4-BBD7-394E03351E9A}" type="slidenum">
              <a:rPr lang="en-US"/>
              <a:pPr/>
              <a:t>‹nr.›</a:t>
            </a:fld>
            <a:endParaRPr lang="en-US"/>
          </a:p>
        </p:txBody>
      </p:sp>
    </p:spTree>
    <p:extLst>
      <p:ext uri="{BB962C8B-B14F-4D97-AF65-F5344CB8AC3E}">
        <p14:creationId xmlns:p14="http://schemas.microsoft.com/office/powerpoint/2010/main" val="1627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fld id="{120FBAC7-5975-453C-970E-A7A2F94D12B4}" type="datetime1">
              <a:rPr lang="nl-NL"/>
              <a:pPr/>
              <a:t>7-2-2018</a:t>
            </a:fld>
            <a:endParaRPr lang="en-US"/>
          </a:p>
        </p:txBody>
      </p:sp>
      <p:sp>
        <p:nvSpPr>
          <p:cNvPr id="4" name="Slide Number Placeholder 3"/>
          <p:cNvSpPr>
            <a:spLocks noGrp="1"/>
          </p:cNvSpPr>
          <p:nvPr>
            <p:ph type="sldNum" sz="quarter" idx="11"/>
          </p:nvPr>
        </p:nvSpPr>
        <p:spPr/>
        <p:txBody>
          <a:bodyPr/>
          <a:lstStyle>
            <a:lvl1pPr>
              <a:defRPr/>
            </a:lvl1pPr>
          </a:lstStyle>
          <a:p>
            <a:fld id="{D9AC0BBF-C23F-42C3-9CFB-7254E8AA7853}" type="slidenum">
              <a:rPr lang="en-US"/>
              <a:pPr/>
              <a:t>‹nr.›</a:t>
            </a:fld>
            <a:endParaRPr lang="en-US"/>
          </a:p>
        </p:txBody>
      </p:sp>
    </p:spTree>
    <p:extLst>
      <p:ext uri="{BB962C8B-B14F-4D97-AF65-F5344CB8AC3E}">
        <p14:creationId xmlns:p14="http://schemas.microsoft.com/office/powerpoint/2010/main" val="386822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118017-C3B5-491D-BF2A-2F81DBB196B3}" type="datetime1">
              <a:rPr lang="nl-NL"/>
              <a:pPr/>
              <a:t>7-2-2018</a:t>
            </a:fld>
            <a:endParaRPr lang="en-US"/>
          </a:p>
        </p:txBody>
      </p:sp>
      <p:sp>
        <p:nvSpPr>
          <p:cNvPr id="3" name="Slide Number Placeholder 2"/>
          <p:cNvSpPr>
            <a:spLocks noGrp="1"/>
          </p:cNvSpPr>
          <p:nvPr>
            <p:ph type="sldNum" sz="quarter" idx="11"/>
          </p:nvPr>
        </p:nvSpPr>
        <p:spPr/>
        <p:txBody>
          <a:bodyPr/>
          <a:lstStyle>
            <a:lvl1pPr>
              <a:defRPr/>
            </a:lvl1pPr>
          </a:lstStyle>
          <a:p>
            <a:fld id="{5FFEF1A9-028D-4525-8F60-A8A8FB3F8234}" type="slidenum">
              <a:rPr lang="en-US"/>
              <a:pPr/>
              <a:t>‹nr.›</a:t>
            </a:fld>
            <a:endParaRPr lang="en-US"/>
          </a:p>
        </p:txBody>
      </p:sp>
    </p:spTree>
    <p:extLst>
      <p:ext uri="{BB962C8B-B14F-4D97-AF65-F5344CB8AC3E}">
        <p14:creationId xmlns:p14="http://schemas.microsoft.com/office/powerpoint/2010/main" val="20236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842F37-8792-4EEF-98D0-248C0C4E86C2}" type="datetime1">
              <a:rPr lang="nl-NL"/>
              <a:pPr/>
              <a:t>7-2-2018</a:t>
            </a:fld>
            <a:endParaRPr lang="en-US"/>
          </a:p>
        </p:txBody>
      </p:sp>
      <p:sp>
        <p:nvSpPr>
          <p:cNvPr id="6" name="Slide Number Placeholder 5"/>
          <p:cNvSpPr>
            <a:spLocks noGrp="1"/>
          </p:cNvSpPr>
          <p:nvPr>
            <p:ph type="sldNum" sz="quarter" idx="11"/>
          </p:nvPr>
        </p:nvSpPr>
        <p:spPr/>
        <p:txBody>
          <a:bodyPr/>
          <a:lstStyle>
            <a:lvl1pPr>
              <a:defRPr/>
            </a:lvl1pPr>
          </a:lstStyle>
          <a:p>
            <a:fld id="{8928F6E8-A5D9-4D43-97C1-5B426748FCF4}" type="slidenum">
              <a:rPr lang="en-US"/>
              <a:pPr/>
              <a:t>‹nr.›</a:t>
            </a:fld>
            <a:endParaRPr lang="en-US"/>
          </a:p>
        </p:txBody>
      </p:sp>
    </p:spTree>
    <p:extLst>
      <p:ext uri="{BB962C8B-B14F-4D97-AF65-F5344CB8AC3E}">
        <p14:creationId xmlns:p14="http://schemas.microsoft.com/office/powerpoint/2010/main" val="33129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D23E9DC-5725-42D0-A42A-EDC2F6CF1356}" type="datetime1">
              <a:rPr lang="nl-NL"/>
              <a:pPr/>
              <a:t>7-2-2018</a:t>
            </a:fld>
            <a:endParaRPr lang="en-US"/>
          </a:p>
        </p:txBody>
      </p:sp>
      <p:sp>
        <p:nvSpPr>
          <p:cNvPr id="6" name="Slide Number Placeholder 5"/>
          <p:cNvSpPr>
            <a:spLocks noGrp="1"/>
          </p:cNvSpPr>
          <p:nvPr>
            <p:ph type="sldNum" sz="quarter" idx="11"/>
          </p:nvPr>
        </p:nvSpPr>
        <p:spPr/>
        <p:txBody>
          <a:bodyPr/>
          <a:lstStyle>
            <a:lvl1pPr>
              <a:defRPr/>
            </a:lvl1pPr>
          </a:lstStyle>
          <a:p>
            <a:fld id="{3C194CC1-F4E8-4234-87A9-8AC7DBF1725B}" type="slidenum">
              <a:rPr lang="en-US"/>
              <a:pPr/>
              <a:t>‹nr.›</a:t>
            </a:fld>
            <a:endParaRPr lang="en-US"/>
          </a:p>
        </p:txBody>
      </p:sp>
    </p:spTree>
    <p:extLst>
      <p:ext uri="{BB962C8B-B14F-4D97-AF65-F5344CB8AC3E}">
        <p14:creationId xmlns:p14="http://schemas.microsoft.com/office/powerpoint/2010/main" val="405518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r="-9162"/>
          </a:stretch>
        </a:blip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6102350"/>
            <a:ext cx="9144000" cy="75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7" name="Rectangle 23"/>
          <p:cNvSpPr>
            <a:spLocks noChangeArrowheads="1"/>
          </p:cNvSpPr>
          <p:nvPr/>
        </p:nvSpPr>
        <p:spPr bwMode="ltGray">
          <a:xfrm>
            <a:off x="0" y="5815013"/>
            <a:ext cx="9144000" cy="287337"/>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031" name="Rectangle 7"/>
          <p:cNvSpPr>
            <a:spLocks noGrp="1" noChangeArrowheads="1"/>
          </p:cNvSpPr>
          <p:nvPr>
            <p:ph type="title"/>
          </p:nvPr>
        </p:nvSpPr>
        <p:spPr bwMode="auto">
          <a:xfrm>
            <a:off x="7620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762000" y="182880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black">
          <a:xfrm>
            <a:off x="747713" y="583723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lvl1pPr>
          </a:lstStyle>
          <a:p>
            <a:fld id="{362B50F5-9401-4596-A66F-603559CE0160}" type="datetime1">
              <a:rPr lang="nl-NL"/>
              <a:pPr/>
              <a:t>7-2-2018</a:t>
            </a:fld>
            <a:endParaRPr lang="en-US"/>
          </a:p>
        </p:txBody>
      </p:sp>
      <p:sp>
        <p:nvSpPr>
          <p:cNvPr id="1039" name="Rectangle 15"/>
          <p:cNvSpPr>
            <a:spLocks noGrp="1" noChangeArrowheads="1"/>
          </p:cNvSpPr>
          <p:nvPr>
            <p:ph type="sldNum" sz="quarter" idx="4"/>
          </p:nvPr>
        </p:nvSpPr>
        <p:spPr bwMode="black">
          <a:xfrm>
            <a:off x="6477000" y="583723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000"/>
            </a:lvl1pPr>
          </a:lstStyle>
          <a:p>
            <a:fld id="{5DF6C9EA-4664-4015-A698-0B8BE0109860}" type="slidenum">
              <a:rPr lang="en-US"/>
              <a:pPr/>
              <a:t>‹nr.›</a:t>
            </a:fld>
            <a:endParaRPr lang="en-US"/>
          </a:p>
        </p:txBody>
      </p:sp>
      <p:graphicFrame>
        <p:nvGraphicFramePr>
          <p:cNvPr id="3" name="Object 2"/>
          <p:cNvGraphicFramePr>
            <a:graphicFrameLocks noChangeAspect="1"/>
          </p:cNvGraphicFramePr>
          <p:nvPr userDrawn="1">
            <p:extLst>
              <p:ext uri="{D42A27DB-BD31-4B8C-83A1-F6EECF244321}">
                <p14:modId xmlns:p14="http://schemas.microsoft.com/office/powerpoint/2010/main" val="680859563"/>
              </p:ext>
            </p:extLst>
          </p:nvPr>
        </p:nvGraphicFramePr>
        <p:xfrm>
          <a:off x="6516688" y="6101283"/>
          <a:ext cx="2095500" cy="1000125"/>
        </p:xfrm>
        <a:graphic>
          <a:graphicData uri="http://schemas.openxmlformats.org/presentationml/2006/ole">
            <mc:AlternateContent xmlns:mc="http://schemas.openxmlformats.org/markup-compatibility/2006">
              <mc:Choice xmlns:v="urn:schemas-microsoft-com:vml" Requires="v">
                <p:oleObj spid="_x0000_s1423" name="Visio" r:id="rId15" imgW="2095119" imgH="1000506" progId="Visio.Drawing.11">
                  <p:embed/>
                </p:oleObj>
              </mc:Choice>
              <mc:Fallback>
                <p:oleObj name="Visio" r:id="rId15" imgW="2095119" imgH="1000506" progId="Visio.Drawing.11">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101283"/>
                        <a:ext cx="20955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5816" y="6321572"/>
            <a:ext cx="2160000" cy="3172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a:t>
            </a:fld>
            <a:endParaRPr lang="en-US" dirty="0"/>
          </a:p>
        </p:txBody>
      </p:sp>
      <p:sp>
        <p:nvSpPr>
          <p:cNvPr id="8" name="Rechthoek 7"/>
          <p:cNvSpPr/>
          <p:nvPr/>
        </p:nvSpPr>
        <p:spPr>
          <a:xfrm>
            <a:off x="1043607" y="215666"/>
            <a:ext cx="7668344" cy="1184940"/>
          </a:xfrm>
          <a:prstGeom prst="rect">
            <a:avLst/>
          </a:prstGeom>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IV</a:t>
            </a:r>
            <a:r>
              <a:rPr lang="nl-NL" dirty="0">
                <a:latin typeface="Cambria"/>
                <a:ea typeface="Times New Roman"/>
                <a:cs typeface="Times New Roman"/>
              </a:rPr>
              <a:t> </a:t>
            </a:r>
            <a:r>
              <a:rPr lang="nl-NL" dirty="0">
                <a:solidFill>
                  <a:srgbClr val="00B0F0"/>
                </a:solidFill>
                <a:latin typeface="Cambria"/>
                <a:ea typeface="Times New Roman"/>
                <a:cs typeface="Times New Roman"/>
              </a:rPr>
              <a:t>De Nederlandse netwerksectoren, 1980-2015</a:t>
            </a:r>
          </a:p>
        </p:txBody>
      </p:sp>
      <p:sp>
        <p:nvSpPr>
          <p:cNvPr id="2" name="AutoShape 2" descr="data:image/png;base64,iVBORw0KGgoAAAANSUhEUgAAAoQAAAOMCAYAAADUk6KWAAAgAElEQVR4XuydBbgc1fnG39kESYBAkOAQNLi7S4EWl0KguBQoUqT039KWGqWlLU5xglMIAYIVd3d3CBYSIIFAAiRE7s7/eefM2ZndOzuyNvfuvvM8gWTnzJHf+c4573xHxnGPWd6FLhEQAREQAREQAREQgc4kMGgJOJ4gnDalMwGo1CIgAiIgAiIgAiLQ6QQWWUGCsNNtQOUXAREQAREQARHocAIShB1uACq+CIiACIiACIiACEgQygZEQAREQAREQAREoMMJSBB2uAGo+CIgAiIgAiIgAiIgQSgbEAEREAEREAEREIEOJyBB2OEGoOKLgAiIgAiIgAiIgAShbEAEREAEREAEREAEOpyABGGHG4CKLwIiIAIiIAIiIAIShLIBERABERABERABEehwAhKEHW4AKr4IiIAIiIAIiIAISBDKBkRABERABERABESgwwlIEHa4Aaj4IiACIiACIiACIiBBKBsQAREQAREQAREQgQ4nIEHY4Qag4ouACIiACIiACIiABKFsQAREQAREQAREQAQ6nIAEYYcbgIovAiIgAiIgAiIgAhKEsgEREAEREAEREAER6HACEoQdbgAqvgiIgAiIgAiIgAhIEMoGREAEREAEREAERKDDCUgQdrgBqPgiIAIiIAIiIAIiIEEoGxABERABERABERCBDicgQdjhBqDii4AIiIAIiIAIiIAEoWxABERABERABERABDqcgARhhxuAii8CIiACIiACIiACEoSyAREQAREQAREQARHocAIShB1uACq+CIiACIiACIiACEgQygZEQAREQAREQAREoMMJSBB2uAGo+CIgAiIgAiIgAiIgQSgbEAEREAEREAEREIEOJyBB2OEGoOKLgAiIgAiIgAiIgAShbEAEREAEREAEREAEOpyABGGHG4CKLwIiIAIiIAIiIAIShLIBERABERABERABEehwAhKEHW4AKr4IiIAIiIAIiIAISBDKBkRABERABERABESgwwlIEHa4Aaj4IiACIiACIiACIiBBKBsQAREQAREQAREQgQ4nIEHY4Qag4ouACIiACIiACIiABKFsQAREQAREQAREQAQ6nIAEYYcbgIovAiIgAiIgAiIgAhKEsgEREAEREAEREAER6HACEoQdbgAqvgiIgAiIgAiIgAhIEMoGREAEREAEREAERKDDCUgQdrgBqPgiIAIiIAIiIAIiIEEoGxABERABERABERCBDicgQdjhBqDii4AIiIAIiIAIiIAEoWxABERABERABERABDqcgARhhxuAii8CIiACIiACIiACEoSyAREQAREQAREQARHocAIShB1uACq+CIiACIiACIiACEgQygZEQAREQAREQAREoMMJSBB2uAGo+CIgAiIgAiIgAiIgQSgbEAEREAEREAEREIEOJyBB2OEGoOKLgAiIgAiIgAiIgAShbEAEREAEREAEREAEOpyABGGHG4CKLwIiIAIiIAIiIAIShLIBERABERABERABEehwAhKEHW4AKr4IiIAIiIAIiIAISBDKBkRABERABERABESgwwlIEHa4Aaj4IiACIiACIiACIiBBKBsQAREQAREQAREQgQ4nIEHY4Qag4ouACIiACIiACIiABKFsQAREQAREQAREQAQ6nIAEYYcbgIovAiIgAiIgAiIgAhKEsgEREAEREAEREAER6HACEoQdbgAqvgiIgAiIgAiIgAhIEMoGREAEREAEREAERKDDCUgQdrgBqPgiIAIiIAIiIAIiIEEoGxABERABERABERCBDicgQdjhBqDii4AIiIAIiIAIiIAEoWxABERABERABERABDqcgARhhxuAii8CIiACIiACIiACEoSyAREQAREQAREQARHocAIShB1uACq+CIiACIiACIiACEgQygZqIVCEg48wHx50V8DzWBIvuoMxBnNjOvp0i24mdGFhTMAazkdYCx9gC+dNDMZ4FODWkrSeEYEyArS5z9yBeApL40ksg5fcwRiLgZiEfpGkBmAKFsLXWN35CBvgPWzgvOfZp+xRhiUCItDRBHqTIHwDi2C34rGYgNlqrjMrThbFBGzqvIX18T5WdT7GzJhRc5z2wfGYAzsXj8d7WKCuuObFt5gLk7GK8wlWwBgvjyviU/R3ptYVb70Pu3DwgTsfrsQmGO6ui68xe81RDsR3GOo8g/3xKJZ0xsNpkji8xN0cv3f3qDmf9sEou1nOGYM58EPdcWeNIK5M+zuP4t/OdVmjzBQ+7/SZWYrAZ7EULnc3xX3uSpiCmTOVoTIwReJuzrM4FA+W7HGyOwsOcQ/B/Viprrib8fAy+By3FM7AfPg2Mvpfu3vhSneTyHunODfg585DkfeS2suP8DoudS7NpS/6AIO8/n8MBkbmfQ/naZzlXI2+KHa7Hzd2xLFsVJ/eDBtIqos4G2hGfrL2PbX2Iw9hBQwtHt2MItQdZ1zbqjvyVkTQaYIwimkfFLGuMwrHOHdjI7wDDv61XM3sPJhHisOjnHvxY+dV9MO0WrJY0zMUgq+5i+KP+CmedJepKY64h+ih+StuxMrO6IYLw6QBrt7CLIHx2NN5yvuzIL6pN7pUz9fakaaKPEWgPNP/DrPgKndjnO1uU9cLSVwxhxfOxeZ4E50oCPkyu1vxGHyOuSIRzYkpGFE4C6vhkxSW0tgg17ob4jh3n8hI2T8OK1yCbfFy5H0JwsbWRVRsEoSABGHz7ayUQiM8hEnZXQQTcLJzI37ivJx5CqmZgjCcb3rX/q9wB/bBk5gF05OKVNf9z9258Bd3F9yCtdCFQl1xxT3MDn1nPI8/OSOxgNM4YdVsQWjLZAX7Cc7/sI3zambbyQI2T0HGfOaR/lTMhKvdDXGqu2PVqeAsDKuFZdu6yTkbKzmfdqQgnIa+OMI9ELe5a1TFeZIzEkc79zYCd+o4WP+Huwfif+7qkc9wNmU4zsU8zncShD4BeQhTm1fDAkoQNgxlckStEIQ2F9s4r+FM52pw+jbt1SpBWE8e05aFXsGH3BW8waGeKfq06dlwc+N7nO9cjs2dNxviLWyVIAyXc3lnLP6Em7GZ82ZThGEegixcvlan/7q7CI7EgXjLXSirOWUOT/u7qXCWt0SjEz2EBHYnVsPBxZ9XfQHcGO/gisKFLV0ukdT3H+nchz86I6v2GfIQZm4KmR+Qh1AewsxGU88DSZ1CPXFHPUsvwZXOhVgUX6WKutWCkJliHq/BeViogV41rs/ioH+Ku3PkJpFUMOoIxCn73zu3eOucap2+t8nnIQiZdrM8noy71YKssipblT43Ll3jboiT3N3rXiOY1hyXcsbhFucMzI+JHSsIP8VA7O4ei1HuoEhss2MqRjhnYU3no7RY6w53rrs1TnZ3iYwnzTS2BGHdVZAYgQShBGGikTQyQKsFYVbBlYcgZB5/7LyCC3F5QxZ6UwyeUdwWZ+HHmaaIuSh/iDMWq7ijsZTzhSeiR2MejHLnx6vOonjHXSjTVB8F1bG4G8cX7qxLFOYlCJvl8ewUQcgpwlPcnTzxm3WpQnhXOz38FAyL4Uu8hYUw1Z0p1h7DGww61UPI2YG/urvgPHerqt33b53bcLxzVyO796pxfYtZcUDxcDyGIZFh0ngsJQibX1UShBKEzbeyUApxjXoBfIOTCrdggDu5W56+dfqB006jsABecAfjS8yRKd/cMHC6c22iMIkThHyrPtG51RuYoi6u3XkZgzEJs+JZLI333flTe+cons50rvE2NtRzcSAY5m7qeWTSDMIUgfs7j2Fv54nEY2TsMTVcGH6lu3EqcchyneyMwMHOIzVPH8cJwi2cN3AgHolF9pUzB950F0aXW6hJ2DJyCpS/ODfiIOeRhkwht8pDVw1Ms9OnGPyLuysudTdLbc521zptcUmMS2yrtPWxmAt3uaviamxcmo5e33kPVzsXgLY9AwW85C6BCeifOh/hgJOc/ji5uHPkBo2k/iApwX6Y7m2Eq7aGuNZdxjbdp9ylsYf7S7Auoq7VnY9xvXMuBuL7pKzWfZ99Nj2W3FAUdbHvY73HXbUKQpb/GXcpTKnCIalwn2Be/MPdKTLvcWNWUry8PzcmY3Xnw8hd1bwfZwP7Ok9ga7ySJpnUYRbERO9kjLRXrf3IOAzAS+7iaZPpFu5erOqtR4660owJcQkv43zh9T+99mqXXcZJxzDYCrIDwdXuxrjc3TjVTkV2upc5l2Ar57XYeo4ThOG1SWmMhZ66xzEEpxe39Y7XSLpWx0e4rvAfMJ1ar3uxMn5ePCRxeo4C5zDnARzv3AkObFkvduxnuNviInfLRNHL3dSXFC7F1ohnXy0PtXY61eKj/XyJ2XGHuwauwCap17VR3P7OuRWHOw8kipUkno0uU1J6lfebmT7tnmLwYneLVNliu/+Dcwt+5LxeM1e7i/4v2AWzYjouwbCGeNsb2R+kghEKVK8gTPLKsU+8zjkPGznvZM1a5vCcKuaUcdRFUXVT4WzQDuKuWgVh5sxWPJBXusxGvTZQb9mTnm9mPxKXdl7pJvHoEfc7TRCGoVOYnOZu5wmTJI/Yds5LuNC5PHZXbzMGAHrWRrpr4zfunrFetXo76PcxP3Yv/tI7XDruWhpf4GLnUm/tYr0XvbaHuoeAacddPDR4ROEcMO2sVzMbP4XEu1gAv3P3wJPusok21AiPJ8vfzDKl4dus9LN4qOnB47QlPR2N2mnP9D/HnJgPk6p6XdLwsWGa0R+kTb8RYiBu3R7zkbSRI21e48J95c6OoTgar7qLRQajZ/Dfzn8T6ysvYZZXuhKE1a2qWf1XI+w99zg6WRASPgeBW9w1cay7b6xnLM3C5WYOAGm8dzwKgkdCZL04LXK0u7/HIe7idNrFzjBvwX2jri8wJw51D8ZTCecbpp22r8xXKxo/bYhTbEe6ByQK6no9nu0sCF/AEtizeDQmVvnCiK3bRr6UNMqOo+JpZn+QlO9GCMKkMwmTjnpJymOa+4+7Q7CXe2Tk1HXS2YPh+PMSZnmlK0EoQZimfXUL0+mCMCwKecRKnKfwXOdKDHWersq5mQMARcff3R1xtvvjqunzqBx677IeWp10zAQTbMZuZluQse5c2AdHeus8q11ZOv9wHK0QhDY9rk09zt0X97grx7bFejye7SoIv0F/HOAennjwOZdGXO5c1NBd9TV1nCkeamZ/kJR8IwRh0tl/bJPXOueD666acbHP+6071PsaTdSVRZDmJczySleCUIKwpjYpQWiwce3Sr9y9cb27flWOnJ46zbm26gaHZg8ASbusl8NYjHTOrHo4a1TBktYK8Rmu07m2cD5WxuiabCzNQ69hUexdPKLqFxIYR5rdhJVptVIQMm1+Qo2bcq5yN4ot9s7OC+ALRi3Tna0uUyuYptkN3syXkjQ2mjVMs/uDuPw0QhAy/qSXxQOdR3CqM7zmTV9xZUg6/ibLjEhewiyvdCUIJQiz9ldeeAnCAFvc9ARDbea85XknZquykaLZA8Ak9MO+7i+qTq+m3VgTNpSkDr9RO5jTGCfFOD9NVc1LW4uXMA/xRJF9hHtQrKcw7UalKG55lCmcj0annzTwt+qlJI2NZgnT7P6gFYIwqW54biPPJFwEX2dBkypsXN+UZglPOJG8hFle6UoQShCmamSVgSQIAyJcwLyLexzeRvQXEZIEV7MHAHqfuAmj2pRkUv4q6z7NZ6qSPqBek9FVeSjNuW87Oi96XzKZGTNSJd1o8ZIqUQBppsFr8Xgy/bzKZMve6PSTNi+08qUkbf2mCdfs/qAVgjDpTMJaXtLSsOORP1zXfYO7XmTwrP1SXsIsr3QlCCUI07SzbmEkCAMkSYIkSXA1ewCoN3+VlZ+0aLzencu1GGSSlzbtMRPNEi9ZysQz7rhhptpZbrUOpo0WZFnK1GhBmrSLlOnVM72etWyNDN/s/qAVgpBpJLXJPZyncZZzdeJO3yxsP8Ag7FY8FmMwMPKxNGcPhh/MS5jlla4EoQRhlvZWCitB2HsEYdKUcdY1hEnrtmr1YNVkiP5DadY0Jm3uCaefp3hKsy41q8ez0YKslrpqJNMkscGpwesL52JNfFhLVnN9pl0EYVKbXBxfYmThTCyCCQ3jzQPsuXwk6qolvbyEWV7pShBKENbUGCUIe48gfBmLYffisVWP5cgiLtJMF2d9C6/JACMeihsMGDyLR6KR4qWW8j3pLoO93KOqHmm0ML7GTYWzMp1un3eZGpV+0i5S8k5z/mct9dKKZ9pFEJJV0rR+lpe0JPZJu5vTnj0oD+FeuNLdJBL3Kc4N3rfi87wa1Y9kLUNe6WbNZy7hJQgD7D15DSHX1PzR3T32c148g5A779JcPP9vZ/f4qh+wzzo1mybNtGGSprK5kP0W54xU5yHm3fiTBjcyGeZcjB2cl9LiaZs1hF9jNuzpHl31M1TNPtYkNfAaA7aTIExqk1leRpNwxnnVal3GkpenLq905SGUhzCpnUXelyAMsCR9MzNpIXMzB4Ckg6mzCrh6y1qTsaV8KGmtJD+Xx52NazofJcaYtyBkBpM8nlmP7si7TI1Kn+dO7uYeU/XzkcviM9xcOAuDMCmxnntigGb2B0nlbdSxMzadpBebrP1PXP7jvJFZzh6Uh1Aewig7a1T/ldQGe+V9CUJTbUm76RjmEOdh/N0ZXrWemzEAMF+3umvgBHfv2E/XMW9/dUakXtg93F3P+zpJtYufBTveuSs3mz7D/QlOdXesmn7aKaqe0PiTzo/kF2Cudi4AP8eW5sq7TI1K/3Z3dRzsHlq1yEnnfqZhlWeYZvQHacvTaEHIdJPqqxFLTJLWK2aZBZEglCCUIEzbY/jhJAgNCH4rcw/3l5iA2WoWIY0cACgEP3Dnw7/cHXAb1oj9ggo3k1xX+A+4Hi3tlSS4+AWCrZzX0kbX8HD3uStjb/eIugVro8RLPQVMmhrNukg+7zI1Kv0kG/yXcx0OcB6tB32uzzayP8hakGYIwqQzCRux3jNu5iLr2YMShBKEEoQZew4JwnRnxqWZEql1AOAGD36/tYgC3sf83ue7bnTXxYeYL7E26VW6wLk8s3iLGzAG4jvc5Jztfa4urytpOnF/51H827kuMXuNEi+JCcUESDpTbW58720sWRHpeOddpkalH2eDXCt2g3MO1nferwd9rs/W2h80ItPNEIRJsyhZ7TiqnCe7u3gbWKKuegRnXmv58kqX/OJsgN73rfFKI0wNc2MyVnc+TD07ZRNtVD+StRB5pZs1n7mE73RB+Jy7FI5x9/WEWNyVZmdb3ADQjMplB3xR4VJsirczRZ+0Rq+Wna+ZMpAicNI5ZEnrOfPudCqLGDfQMezwwrnYHG+mINMeB1Mn2eB8mOS9lCznjE3FpCcGajdBSMZJxwTVOqXLuJPOpEy7TCTKFvISZnmlmyQIG9le0vbFlWnmJczySreRzJsWVycKwiIcTwCeXtwucTqW4NOehdZKQbiB8553GOxgjM9sG0mDcdIB3JkTrOGBJJZpO6Ge0viTznyUICw3kp5ggzWYbdkj7SgIk85Crefs0jixWe8n8vISZnmlK0FYvfX2lDGh3v6lKc+3iyDklO5JhVswwJ0cyWk05sFHmA8fYz485S4du0GjMoJfOPeDb759UYytgyQRU28F8hiOdZ1ROM65E+x4C3BrilKC0GBLO+1cE+SKhyQIy4H0Bhust97bURCSSdwu4FrX+SWdSZlmhiauvvISZnmlK0EoQVhT/9UugrCmwqd4aBvnNZzvXIY58ENi6GYJQnayf3BuwfZ4EfM43yXmIylA0mC8sfM2rnAuSlXmpLRqve/tNnQPw2PucpFR9DYP4Uh3LRzmHlwVhzyE5WjWdkaBG5vmQvQLXq121crn2lUQJu2ar+WEgrgNK7WePRiu67yEWV7pShBKENbU10kQVsfG40AudoalOgCZsTRLEDJubh45sXAr9sPjmAldNdW1fShJEPaE6boklr1NEMpDKA9hmEAjNmDEdQLN2FRi00s6kzDrMUqM906shoOLP488TWF152Nc75yLgfi+5n4vL2GWV7oShBKENTUWCcLu2Dg1OxRP4+TCiExesiQRU1MFhR5ivg51HvS8hfWIQglCA1VTxrVZZCPW4PQGG6yNTvBUu3oIWcK4Mwmz7hBP2oVfz0YVWxt5CbO80pUglCCsqf+SICzHRu/Ynwo3Yyu8DifjGr24AYBf1zjRuRWL4cuyBL91+oFHrHyPWfCou3ziUTPsbOm1/IlT+5EBSYNx1nPxajK8hIc+xdzYpXgcPsa8kSF7m4cw7sy9rANoIwRZPXXWiPSTvqWtXcb11FD8kSON+I5t0pmERzr34Y/OyFR9aNyJAo3ypOYlzPJKN0kQNsIG6rPQ/E5LaET/VW/Ze+zzEoSA3axxjHM3NsI7NXvfGuERGOUOwjHufngWS1W1GZ5X99/CeVgQ39RsVzqHsLUewjjeWQe9uA6tkd+UrWZccUfoZPG66hzC9GdPZm3ozZwyZl6SNoFk+cRc3Kcd6zl7MMwsL2GWV7oShPIQZu0zvPCdKAi5Ho9eMB7dsoXzBtbCB5mmhquBboQgZNzcUHGEexDucVeuWqf1TqMknYvX079UcrRzr7fzO+nqCW+D9P4e6B6Gh93lI7PLIzVucc5IvVY1rkxpPadJ3OLux4mNLILwQndL/NH9adWk9KWS2mup2YKQOYs7JibtRpCk9YjDnIuxg/NS7SD8J/MSZnmlK0EoQVhTo2kXQbgExuNK50LM43zbjUPBdTHAmVKz5y8t2EYJQqbHcxJ3L/4SYzB3ZPL1egn1LePWeQi/wJzY2T0e9P5GXZs5b+Fy5yLMhqmpTK1dBGHS5wn3cJ72ztpMOu4pFbQcAjWyP8ia/VYIwqRPMh7oPIJTneGx08ZxgqneswflIdSn66LaTU9wEmRtzy0L3y6CsKfvjM06LUgDSNqZWs/H5HkWI7/dzDf0qKsVU4/VjDxpfVmWNXc9ofEnseZnpE5zrk213irJLrKKy6wdDacKT3D3xtXuhpGPZvEQvu0uhN3cYzAeA6p6Tkc4Z2GRDN/ozlqeZoZvd0FIdnFnEi6Lz3Bz4SwMwqSqmOOez7IOMake8/LU5ZWuPITyECa1icj7EoQ1YYt8qNEDQNLC7SzrdCoznLRpI8+NJY3MW08QhEnT81k/yRW3w7PZL0ZJG5KynEGX5GHi2t5hhUuwLV5uXCNtYUyN7g+yZL0VHkLmJ07wJNWfd9Zo8XA8hiHdipZ2yjktk7yEWV7pShBKEKZtG2XhJAhrwtYSQZj0Bs4Ol17CPZ2nMhciaWBnhI1av5M1c3GCh3FlWSeXtyBM+j5rLZ7jh7AChhaPjsTa7N25LM8u7nF4GwtFpp9l92LSxgQm0KhNBVltsBHhO0EQJq0BjPvCyAvuYOzuHovvMEs33PV8Ai+q7vISZnmlK0EoQVhTHyZBWBO2lgnC97AAdiseg88xV2Sa9XSccdM1eQ3GSQMM85VlQ03egjDuwF2WpZb64zFFnGr9GrNH2kSWr55ktf6ktLNuRnrQXRF7u0dEHkjMvPXDNFzn/MfbANbbrk4QhKyTuPXIcesA4zznWdp4GrvIS5jlla4EoQRhmnbRLYwEYU3YWiYIeWjrr92fgUczRF1J0zJxpXsZi2H34rGYiH6RwfjJvOsL52JNfNg4SAkxvYAlsGfx6Ng8jSichdXwSao85SkIv0F/HOAejifdZarmtZaBL+kA9CzTtqkghgLFeW9r8XYmeVCZdBaPcNbyNDN8pwjCpKUtUTMNcfXO79LfVDgbXP7QqCsvYZZXuhKEEoQ1tR0JwpqwtUwQMiEKir3cozAFM0emW+uAmWbamNPRpzvXNn2HNgs2HX3wK3dvXO+uX7VSspY1L0HI6dBh7qY4yd29qver1oGPdnCoe0jVY4lq8TqmaQVJLyfLYSxGOmdm/t52kqeaLz0nOyNwsPNI6o03acrT7DCdIgiT7CJqg1rckTXN2NCWlzDLK10JQgnCmvo3CcKasLVUECZNo9azADvuUFgWshFfRklL+C53VRzqHlx15zPjybqzOi9B+Kq7mLeLewJmq1r8enZRxn35hJ7dLF7UtPWT5Amq9ZiYpGURzB/F87WF87EyRqfNbu7hOkUQEnScwFsYX+OmwllYEuO8OolbO1rPjEdcheclzPJKV4JQgrCmDlCCsCZsLRWETCxpLdrOzgvgblUKuCxXmim7lZxPcQ3Ow0JO7V9GScrTWHcu7IMjvc/4Vbtq2VWdhyDkILBP8RdVz5Bk+RbGBIwonIOl8UUSmsj7SUfZ1CM2q2Uo6eUh625pmw4Fwt/dHXG2++NYFq2ww5oqo8pDnSQIk3aMh1/k4l4s0hxVU0sd5SXM8kpXglCCsJZ20jZfKmn2cRtp4DZzAEgSbvWs90sa6Fn2bZzXcL5zWUO+6FLJMs2XWfhMVu8gn2m1IHzGXQqHuwfFikHm62/OCPzceajmKdAke+B6vhucc0AR3YhrDAZir+JRVXcX1zr9bfOWFL8Nx2npKwoXlbxNjShbs+JoZn+QlOdWHTsTzkfc1H94t3jcy20zXmSYx7yEWV7pShBKECb1EZH35SGsCVvkQ80eAJKEW9wRD3GlpCD7uXsIuOMz7toeL+LswtUNFYVM+5jivrgDa8SmzU8MXuJcmjntVglCTutf6m6Gv7s7eWsh465GieuktXeNSofl+Yu7Ky52t6harFptLxxhmiUDDE+v6tnO1VjbGdW4xtuEmJrdH8RlOQ9BGLdJzb4wLIFxONbdFze463XLfpYD57NWV17CLK90JQglCLO2ES+8BGFN2HIRhElruOpZO5a0u9cWeB2Mwn8KV2IwxtcN7iPMh6OK++NZLBUbVz3ez2YLQn5V5W53FfzZ3Q08UDvp4sA43DkXyztjk4Im3k/6vCEj2M953NuQweNbarkoBvnNYQrdLhQio2jU0TBphKfNANP8vXMr9ncey7xMovPSbBsAACAASURBVBYOtTzTaYIwaa0zz6jc0nkDuxWPBT3ClVezNkMxnbyEWV7pShBKENbSZ0kQ1kQt+qFmDwBca/VXdxec525VNde1Trmk2RVrEx2AKeDRJvzkWtY1i4yDAwc/fXaquyMmVTnyxqZV7w7TZghC7s5+EYMxAuvgFnetqru/KyuJYpDf217d+bghVpd27d0mzts427kKXNyf5Zro9sNJ2B0j3HWrikHGV+v61ai8pF0+YJ/lUpE/OLfgR87rde2EL8LBc+6SuMLdBH8t3Ij50P2b6FnYMWyz+4O4/OThIWR+4mYxKPi2dF73Xp6iriyHmmeti7yEWV7pShBKEGZtI154eQhrwhb5UCsGgKSzA+tZy5XFQ0MAA/EdDnQew77OY1gI38Suh6N4GYu5cLW7MS53N656qHIl2EOdB/En5+aaB/s4Qchp6APxSFUDoPfvZQzGVPT1/rzoLoGPMW+iiI2KkPVykTMM6zvvN87gAHyBOb2DnbmrOe6iiD/YeRj7pagrrk8cibVwlvsTjKvynWGbViM9njZObjA60D0ML2Fwala0RXpD93Ke8rzXBbiJz1LYv4JFcRdWw3B3Xc8meZDyLc4ZmB8TE59PCtCK/qBaHvIShHGzGPTq9sP0yJ339fRbSfXA+3kJs7zSTRKEfJnfGq+kQZc6zIKYmGnNcjNe1tNkNq900+Qt9zAShI2rglYMAElnfrE0xzh343fObTVtWKCH5nfuUO/rA1kuCo4hzlis4o7GLM50LI6v8DHmwVR3JrzqLIp33IUyC6mhztP4uzM887rBcL7jGn+W8tUTlhs7LnaGNW0jxL1YGT8vHpLaUzkvvsWazkdYHOMxCJPQH1PB6fsvMQeecpfBZ1W+ilPJoF7vbRxT5uUod//Eda1RcVB4LOZ8iTXwkWc7FIj9nWl40104UdjXcrh2tXK0oj/oaYIwTf8UledajyxK2y7zEmZ5pZskCNNyyxJuf+dR/Nu5LvUjeQmzvNJNDSbPgBKEjaPfqgEg7swvloYDIE/6XxRf1VQ4Hnz8Z3dXXOVuHDtVWFPkKR6i0KAn68/OzTWvfbPJ5CkIWY7DnAdwgvM/zI6pKUpeWxB6XznV+Qd398QNLbWl0P0plo3eW07XzoSuRkVbFg9fTk4q7o7hWK9ldihBWH9VJvVPUS8WwwqXYFu8XH/iVWLIS5jlla4EYXVTkiCMaWYShI3rg1olCDlQHlA8HI9hSNXM1/JJtHBkXFN1jbuh96WNal9IaRy5ICZ6d7gJYh/niVTTfkl5yEsQ0it4Cm7AOs4HNXlqk8pVeb+VorAVYtCWj3Y40l0bv3H3zOxhzsqQ4SncRzhneR7Ueq9W9QdR+cxryph5SToSqTK/tZwvmrVu8hJmeaUrQShBmLWNeOElCGvCFvlQKweA29w1cJh7cFXPyYr4FP8tnIcFUd9h0qPcQfgV9on9Hm+jCG7gvIfTcY23jqtRVysFIYXSus4onIhbsbbzQUMEbRYOFIU8sPpI94DEcxCzxBsOy6UB/3Suxy7Ocy0t3+fuXPg7dsRN7jpN94IOL5yLzfFmrYhKz7WyP6jMbJ6CkHmJ+5JOZV5r3QiXpYLyEmZ5pStBKEGYpX2UwkoQ1oQtd0GY5i28loOcowpGL8097ir4m7sz+JmxRl92p+g2zqsNFxnNFoQUgStgDPZynsR2zst1C/BGsP0Os+AMd1tc5G7ZMPHEcu6M5/EnZyQWaOIXa5LK/yHmw/nFrfBfbNCwslWmKUGYVAvJ95M2v9kY6jkqKzkXQYi8hFle6UoQShBmaR8ShDXRin+o1R6BpIOJGz0VQ2H4irsYrsAmmY5biaLGqeGdnedxAB7Fqs4nDReCNs1GCkJuxpgLk72ddDzKhd/VHYLPMDNmNMGa6o+Sm0N4mPTV7kY1T7eynnZwXsRxuAtLOuNbMv2dpuTfoD/ux0q4orgJeIZmtTMS08Rlw9D7uZvzLI517m6IsG91fxAua94ewqQzCW1em3n2YJhHXsIsr3QlCCUIs/R9vVIQ1lRAPdQUAjyi5l0s6E1RPoIV8I67gDdNGfWVDm464Ld7hzifY1O86R29wm+WNmszQrjAPFrke2fmmhjM5k5Df6d5m0FqylQND1HIv4WFvbq6y10N9LJRLEaJKC4xWMT5ClviDWzivINV8XFL6qmGYpUe4fFA72BBPOSugOewVKwt2odYTgp8HrS+jjMKazkfejaa5riaevLaSc9yrfMPmCm2yLNiel2nCHQSz6xlTcM/a5xx4VWXjaSZU1y9aco4J0RKtgYCPH6iL4o1PKlHWkmA6w55Yl87CyEKYgfoMd7NVtav0hIBERCB1AQkCFOjUkAREAEREAEREAERaE8CEoTtWa8qlQiIgAiIgAiIgAikJiBBmBqVAoqACIiACIiACIhAexKQIGzPelWpREAEREAEREAERCA1AQnC1KgUUAREQAREQAREQATak4AEYXvWq0olAiIgAiIgAiIgAqkJSBCmRqWAIiACIiACIiACItCeBCQI27NeVSoREAEREAEREAERSE1AgjA1KgUUAREQgcYTOOhsYM0dgGIX8MClwC3/rJ7GGtsCe50CzDYX8PqDwPkHdw97xDBgpS0A1wVeuB247Jjq8e1zKrDBUHN/2mTg1n8DD13RPfxJ9wILLgN89h5w8tbZGKywCbDlIcCiKwH9BwCFPsD0H4BvvwLeehz431nAN58Hce78GxOe4ZLyv/gqwCHnAfMsAox+AzhzKLDq1sDQk4FZZ6uez3eeAM7ex9wfsgGw/+nAXBXfaWcep3wHjH4deOhy4M1Hy+M75hpgyIYm71f+Cnjnye7pbX88sPXh5vd7LwTuOCMIY5lWy2VlvNXqICoe2tK0KcCXo4HnbwMevRr44fvolFju7Y4FVtrc2FXfmU39fP8N8O7TwBXHxXNiWpMnGU6032qcqpWT+Rp+EvDMSBPC2mTl71HPW759Y76I8+Rw4JrfxsddLR5rA+89Azx2jeHRzpcEYTvXrsomAiLQ4wmsvRMw9C9A/zmB958Dztijepb3+huw0V7AjGnAHWcB911UHnbFzYB9/w0MmNf8PmEMMOxo4MOXouMMC0KG+Pg14Oy9uouHWgQhBdmefwNW/wkw0ywmfea7a4b5NwUfr0njgTvPAR69xvx7idWBg88F5l4Y+OID4IJDgHEfRud/myOAbX8JUBDw+eF/AtbdJRCEHNC7uro/+97TJl5eYUHI/M2YDjhOeR6nTAJu+Rfw2LVBXI0ShJ54+6F7Hid+AVz7W2MTvJIEYTiePn2AmWY1z/HF4MtPjPB+9pbydCjyDzoHWHg58zvjmD41KPur9wMX/rw7p+8mABPHmd8pIgfMZ+rz+6+BkacCT97QnZONm/kJX1O/B276G/D87ebXWgRhn75GxBYjvo71zE3GLuLitoIwHE+lDZDLS3cB1/+huriOttLe86sEYe+pK+VUBESgTQmceLvxoNFrds1vgNce6F5QCqzjhgOLrlhdKFnBSO8KBQEHtTivY6UgpBiq9GTFiZG46qDXjWKXQoGi7/5LgMf/awZTCpGtDjWeUYrDSsF1+CXAKj8yXkt6TB++Kjol6w2d9CVw9a+BNx4uF4Rh71C1vIYFYdhzSM/ZHn82+WAZ6AH7xw7dhU69HsK0XtckQVgZD72nPzrU5D+KMUtivdNuEXjxTuDmvxuPJ21tnV2AH74LRGQ1ToxnxxOMV5fphEUk76URzuG6qUUQ8vkou62s82pxV/PkksP6uwObHQDMu5iJjZ7giw9rT1EoQdimA4yKJQIi0HsIlKZJC4GnqzL36/0U2ONPwCz9gcevA677Q3kIetY4wNOz9uQIYOm1gfmXDKZSo6YM7QBJ4fX9RGDggsC4j4CLDjXTw/bK6iHccE9g1xOBfgOMwLj2RCPWKq+wkBj7DnDxL4w3cJN9gV1+a8paKTBsHGGBEp4+D3sI6xGETGfQEsCRlwPzLW7KcdkvA49dGqGTZsq4WYLQctr8AGD740xdfDXaLCGwHmP7IkJv31W/MlP4WYUzw1M4/d+twAJLdV9WkIZTTxWENl98OeALzrLrAxTP9BRbr2Pv6WWScypBmMxIIURABESgqQTC4qbSE2UTtt4cetM4GD13a3mWrKjk2i96y+gZ4vQypyM5jcd1ZJVX2GPCqbUN9gD6zNR9wMsqCK3njtNsnA6+5/zq+KLCUmD8+mZgwWWBrz4FLj0S+PjV6PJyKjKcRrME4fiPgfMODKav0widniAISc3aDtzylwkrCKd8C9z6r2DaPqq24jyEYUFYiye1pwtC5i+8HCNpKUZTO4smRi5B2ES4iloEREAE0hKwwmjyxO6Cj56qX1xqPH5R6wzD08l22jM8gFXbgBIWhDf8GdhwKLDUWt03SmQRhOGNHtXEXJjJVocB2x9rprjD3sDSesnp0aLy+BuMF7RynWGjBGF4ypj5ffomM51vr94kCMObkcKCzTJ2CgDt7onhwF3nRE+HxglCenM5rcqp9YevAG46JRun3iAImUe7lIHrFaPW8KZt6z01nARhT60Z5UsERKCjCFhhxF2elVPCm+0H0APYZ+boNYF2ipUDcthbFrXGLm7w7TuLmeqddQ6zpmzYUSZ0FkEYFh/vPgWc9bP4alx+I2C/04E5BwEfvACc9lMTPm5H9cpbAvv8E5h97u47kZM2lVRuYojaVML0Z57VCByuq3zrUeDyY8qFkhWE1TZLMI5CwQhdbqSptsu42qaS8GaIuDpIUzdhD15YpHMtJzchUcRzvSmv774Gnr0ZuOPM8vKGOdlNJRSSrDduiOKGnKhNF0mcwht8mH4tawirbSqp3JiTdQ1hpeXu+CvgR4cB3LRjNzG1UyclQdhOtamyiIAI9FoCYS/gZ+8C/941GJCtZ6LaVJUVfpXeMisUKW6i1h1GDZD0RPLYGs9T+Uez+zON6LDgw4IsvEmjWsWEhUblejrrBazcuMFd2ZvsA3Cqs3L6PJx+VJqVx5lUO3aGz3LK+5mbgf/+rntMVuikMbiozTpJx85Urn/MuqmkMl/2+UqWFIvcrc3jh+aYxzzFncBcy3njycHazzhOXMbAHer3X5z92JlKG6lFEFY7dqayrPUKwvDxNGnWp6axjZ4URoKwJ9WG8iICItDRBOj14q5GerFu+Avw9I3lx7BEbbCwU8MczJ8aUT6tmbQzOWqAXG0bc9Yh47ODdRZBWI+HsHL9WdQavHCZotZbNmLKmBt0dv0dsOSawPQp0ecz9qYp47CHsHItpG1wDLP5gWbq1wrDT98y6zcpDqOmjO1u5I33BhYaAkydDNx7AXD3eUEzTsMp3OhrEYR8vhm7jKt5COn5ffAysyu7nS4JwnaqTZVFBESgVxOwZxJyR6g9lNmKoq7p0ZtD7DowenU42HPqLnxxOo+7hzltWXkETbXBd7/TzPEtXCvFw6o3+ln6g6nDawiriY9w/ux0+MwRO4rDZxLatZN2tzWnYqOO1GmEIGT+wsI4at1mGqHTUzaV2Cl2Cr1qm5ZsnYTPJgyvlYtbQ8hn6MXmbuxKL3UaTr1FEPJ8zDW3N+1Cawh7dVerzIuACIhAzydwwo3GM2UHVnoNuXnCfokjfHxMeJo5Tckq46gmCO0RNvMsaqYCZ+kHLLB0+i+VWBFQ6y7jcFnsIGzPGqTg4/mFX4+NPnS7UYKQeYjb6JNG6PQUQbjb74NNH5Ve5Ci7sWvlOBVrp0bjBCHjsDy4y/2635s1qOHf485r7A2CkKL3sIuBQYPjv06Tph321DDyEPbUmlG+REAEOpKAPT6maxpw/6XGOzfH3NFrAK3gcLviPRb22BF+zix8BE3c9JwVEfQ80uvI6cG0Z+bx7Ludfg3Q68dnuDs36msp2/wC2OZIE3fU+Yc0ALsOkoceP3I1wE/hcbd1tZ3TjRSE4fMQK9PrLYJwla2APf9qPs0XPsA7rnGFvc52ajRJENoXGa7rvP6k4FikNJx6uiC0X91ZaweAG2mSPqnYWzsuCcLeWnPKtwiIQFsSCE+TcnPJ/EuZnZ/2Sxy20EnrA8Nwwp/HCwubOEFI7+OhF5i1YfZKKwgZPvylEnqH+Jk9eqfsl0q4Xo3ijVO/UZ+Giyonp6DnnA88Tq/q2YqNFIRhxpViKo3QydNDaL8Gs+o2QL85zAYZTrHfdlpQn9zZzs8ccuOQPefxJ0eZL5zwGXr77MaiOEEYFvbtNmXMQ9Y33c983o87sce8bQ4oDx/c3i4dkQRhu9SkyiECItA2BOxUpS1Q1Bq20g7ift03k0SBsB6csLBJWsDPgZ7fCrbfxc0iCCmm9vmXWYtnv1sc9S1j7ma+54Lu32UOlyF8Xh5/j/vGcdKxM3y+2reMo3ZFh78i88xI4KoTTM4aJQib/S1j5pVeu0euBG47vdwybP3TC8x1cawnHnvEiwKSX+TgTmNeScfOUCwxDnq1bw+lk3TsTLVvGXt5mgIUK759zLzYI3mivkFcafuN+pYx8/PxK8CIv1b/Nnhv74AkCHt7DSr/IiACbUcgPFVZbR1e3Pq2KCBhYWOPoEkShBR1R15hDqvmlUUQ2jxQEHIXKr/V3H+AER0UDvxu89uPAw8MS/a2hA/Z5qfDoo7QseklHTvDcGHhlzQVGvbYho/9aZQgrGa8lWvuko6dCcdD8cIdv1xnSfHLqfYojxbFPjdJDFzIfCaQbPn94k9eN1+2efmeINZqx85Q0PIZxk8PZPiZsHCuVs7KY4Aqv68d9Zxd1xg+BqZa/OHjYZKOnak8voYvMJMnAWPeMmsin7i+7bqasgJJELZ3/ap0IiACIiACIiACIpBIQIIwEZECiIAIiIAIiIAIiEB7E5AgbO/6VelEQAREQAREQAREIJGABGEiIgUQAREQAREQAREQgfYmIEHY3vWr0omACIiACIiACIhAIgEJwkRECiACIiACIiACIiAC7U1AgrC961elEwEREAEREAEREIFEAhKEiYgUQAREQAREQAREQATam4AEYXvXr0onAiIgAiIgAiIgAokEJAgTESmACIiACIiACIiACLQ3AQnC9q5flU4EREAEREAEREAEEglIECYiUgAREAEREAEREAERaG8CEoTtXb8qnQiIgAiIgAiIgAgkEpAgTESkACIgAiIgAiIgAiLQ3gQkCNu7flU6ERABERABERABEUgkIEGYiEgBREAEREAEREAERKC9CUgQtnf9qnQiIAIiIAIiIAIikEhAgjARkQKIgAiIgAiIgAiIQHsTkCBs7/pV6URABERABERABEQgkYAEYSIiBRABERABERABERCB9iYgQdje9avSiYAIiIAIiIAIiEAiAQnCREQKIAIiIAIiIAIiIALtTUCCsL3rV6UTAREQAREQAREQgUQCEoSJiBRABERABERABERABNqbgARhe9evSicCIiACIiACIiACiQQkCBMRKYAIiIAIiIAIiIAItDcBCcL2rl+VTgREQAREQAREQAQSCUgQJiJSABEQAREQAREQARFobwIShO1dvyqdCIiACIiACIiACCQSkCBMRKQAIiACIiACIiACItDeBCQI27t+VToREAEREAEREAERSCQgQZiISAFEQAREQAREQAREoL0JSBC2d/2qdCIgAiIgAiIgAiKQSECCMBGRAoiACIiACIiACIhAexOQIGzv+lXpREAEREAEREAERCCRgARhIiIFEAEREAEREAEREIH2JiBB2N71q9KJgAiIgAiIgAiIQCIBCcJERAogAiIgAiIgAiIgAu1NQIKwvetXpRMBERABERABERCBRAIShImIFEAEREAEREAEREAE2puABGF7169KJwIiIAIiIAIiIAKJBCQIExEpgAiIgAiIgAiIgAi0NwEJwvauX5VOBERABERABERABBIJSBAmIlIAERABERABERABEWhvAhKE7V2/Kp0IiIAIiIAIiIAIJBKQIExEpAAiIAIiIAIiIAIi0N4EJAjbu35VOhEQAREQAREQARFIJCBBmIhIAURABERABERABESgvQlIELZ3/ap0IiACIiACIiACIpBIQIIwEZECiIAIiIAIiIAIiEB7E5AgbO/6VelEQAREQAREQAREIJGABGEiIgUQAREQAREQAREQgfYmIEHY3vWr0omACIiACIiACIhAIgEJwkRECiACIiACIiACIiAC7U1AgrC961elEwEREAEREAEREIFEAhKEiYgUQAREQAREQAREQATam4AEYXvXr0onAiIgAt0IbHMQMHABYPpU4Imbgc8/FCQREIFOJyBB2OkWoPKLgAg0lcDGuwMLL1OehOsCM6YB330NfDYKePc54IfJTc1GWeS1CsLZ5gI2HQoMmMdEJ0HZujpTSiLQbAIShM0mrPhFQAQ6mkCUIKwEMnUK8MYTwLvPtgZVrYJwja2BZdYAnIIEYWtqSqmIQOsISBC2jrVSEgER6EACYUH4wSvAJ28Cs84GLLoCsMBgoE9fA6VrBvDqI8A7zzQfUi2CcNDiwAa7ALP2D/InD2Hz60opiECrCEgQtoq00hEBEehIAmFB+PYzwMsPBBgWWAJYeztgtgHmt0lfAY8MB77/xvzbcYAVNgCWXgOYdXbzG72Jn74FvPwgMGN6OdIlVwWW3wCYfS7z+4ypwGcfAq88FMTJ37MKQuZj458CCy1j0i/OAPrNoSnjjjRoFbptCUgQtm3VqmAiIAI9gUCcIGT+lloVWGMroM/Mxkv40gPA+y8YMbjhrsDCy5q/hy+uQRz7HvD4TQD/zovTuRSOBX86Nxx+wmfAo8ODdYpZBaHNY2Em4INXgbnn16aUnmBbyoMINJKABGEjaSouERABEaggkCQIZ+4HbLE3MNcg86D1IoaF4tfjgGdvA6ZNA9b+CTD/YKA4HXjxPmDUK0B4Ovf7ScALdwPjPgbW+jGw+Eom3reeNFPSvLIIQk4Rb7qnEYCTJwIP3wCsv4MEoQxdBNqNgARhu9WoyiMCItCjCCQJQmY2HGbMe8BjI4D1dgQGr2SmaJ8cCXzxkSkWxSDX8s3SD/jodeDp24CVNwVWWB8oFoEX7gU+eNmE5a7gzfcCZh8IjB8NPHB1dkG4yqZmGjosKrMIyh5VGcqMCIhAVQIShDIOERABEWgigVoE4eM3AlsfDAwcBEz80gi5aVNMJjl9bO99/Tlwz2XAJnsACy0NTPnWTCN/NTYokL1nvXuTxqf3EM67CLDhLma9INN65Hoz7SxB2ESDUdQikBMBCcKcwCtZERCBziCQJAijpoy5Tm+zPYD+c8Yz4uaTh68HNtjZTOHGXdN+MIdQ09OYVtCtvxOw2Arl09NMI+3znVHDKqUItAcBCcL2qEeVQgREoIcSSBKEUZtKxn0SCEJOA3dV7Ca2RZ08yXgErSC0B15HoZg2FXjmdrO2MK2gs+GS0Ia9j0lhdV8ERKBnEpAg7Jn1olyJgAi0CYFaj53Zcl9gvkXNNPCjI8yUbbXLrjfkuYDP/g8Y/XY8PAnCNjEuFUMEGkhAgrCBMBWVCIiACFQSqPVg6vBmjgljzQ5hTvdy1y8/hcfdwx+/CYx6qfzoGp5l+PrjwOg3zaHXXFu4xKrAV2OA1x8zuUsrCKvVZr3Py0pEQAR6HgEJwp5XJ8qRCIhAGxGo9dN13Dyy0W7mMOjKcwiJp9hlDqfmd5B5eZ+VWzM6LO+HD8WuV9DV+3wbVa+KIgJtQ0CCsG2qUgURARHoiQSiBKG31m+6OddvzLtG1HH3buVFIThkHWCp1c0RMjx0ms/yKBoeTM3vH9uvmvDZwSsDQ9YGBsxrvIMMy80kX44GXn8U4HmG8hD2RCtRnkQgfwIShPnXgXIgAiIgAiIgAiIgArkSkCDMFb8SFwEREAEREAEREIH8CUgQ5l8HyoEIiIAIiIAIiIAI5EpAgjBX/EpcBERABERABERABPInIEGYfx0oByIgAiIgAiIgAiKQKwEJwlzxK3EREAEREAEREAERyJ+ABGH+daAciIAIiIAIiIAIiECuBCQIc8WvxEVABERABERABEQgfwIShPnXgXIgAiIgAiIgAiIgArkSkCDMFb8SFwEREAEREAEREIH8CUgQ5l8HyoEIiIAIiIAIiIAI5EpAgjBX/EpcBERABERABERABPInIEGYfx0oByIgAiIgAiIgAiKQKwEJwlzxK3EREAEREAEREAERyJ+ABGH+daAciIAIiIAIiIAIiECuBCQIc8WvxEVABERABERABEQgfwIShPnXgXIgAiIgAiIgAiIgArkSkCDMFb8SFwEREIH2JrDPqcAGQ4HxHwPnHQiM+7Cx5R2yAbD/6cCA+YAHLwNu/ntj488aW0/LT9b8K3znEpAg7Ny6V8lFQARaQOCYa4AhG3ZPaNoUYNxHwLMjgfsvaU5GrDiZawET/wt3AMOOLk8rHCbqfr05kyCsl6CeF4HWEJAgbA1npSICItChBKwgLHYB034wEAoOMFM/wHHMvz9/H7j+JODdpxsLqVIQTp4IDP8T8NytQToShM1h3lM8lo0tnWJrZwIShO1cuyqbCIhA7gSsIKycMl1wGWDbY4BVtwb6zgRMHAcM/yPw8j2Ny3JY7LlFwCkA7zwBnL2PBGHjKEd7XCUIm0VY8TaLgARhs8gqXhEQAREAUE0QWjg7ngBseQgw0yzdxRrDbH04sPHewMAFgUIfYPpU4P1ngRtPBj57Lx5xWBB+9i4waEmgaxpwyz+Bh68yz8Z5CJdYHfjJ0cAy6wKz9AdcF5g0Drj/UuCBS8vTXmdnk9cFljb5pEd09JvA+I+AtXaIXkOYpmzr7gIMPRmY/gPw0l0mrv5zApO+BK7+NTBjWvQawllnA7Y5woQfuFCQpy8/Ae48B3j2liD/4Wnt1x8E1twemGNec59e1WduNrzDF+Mf+ldg5S2BfgOCsBT0K25avqaxMiw9w1wy8Ni1wE2nBLGm4aFGJQLNIiBB6DQHkAAAIABJREFU2CyyilcEREAEUghCQjr+BmDptYEfvgeGnwQ8M9Kg2/NksyGjT19g4hfAlG+BeRcz4vGLD4ALDonfpBEWexRT8y8JLDQEGP06cOaeJr1qgpC/73UKMGiwES9ffWqEGD1fFHsUhBSWvDbYA9j1d+Y+45wwBug/AJhzfgCu8UxWekjTls0KQgpSxkVBzLxQIN5+RnVBaJ/rOzMw4VOga0bAzorJNx42+beCkF5UOMAP3wFff2bKOttc5tl7LwTuOCMw6aOvApbbyPyb8XM5wDyLADPNavJJ8Ww3uRx0NrDmDgDjJxuWYc5BRuBee2Jj6lqNTQTqJSBBWC9BPS8CIiACMQSSPIR8dPvjjXetUAhEBD1b9EBRWL1yH3DVr4zY2mQfYKf/Mx67pF21lWLv0zeBbX8JOH0CgVNNEP7iUmClLYBvvwJuPsV41OjpOuxiIyLDAs8KWorWkacG3jfu/l17J+OdC4fPUjYr7Jg2hdxtpwFPDg+AV9vVy+e2OAh45JogvGXXbw7z2zW/LReE/Fd4PSen9Q/5D7DgssDHrwH/3NGE32RfYJffGmH+yr3GU8m6WXEzYO9/ANzEQ9HM+uFGnUPOM2Lx9YeAy442YcNXFh5qbCLQLAIShM0iq3hFQAREIKWHMCx67E7fff4JrL878N0E4Lrfl68tPOFGYMk1gQ9eAE77aXXMlWLv2t8CR14BLLVWINA4FU3hRhFj07bP0cP34p3AsKOCNDbbD9j5N+bf9BB+NQZgXmcfCDx3G3DFcUHYQUsAFJb0TIYFYZayhT2Erz0AXPjz8vJmPeblxNuBRVcqn563HkJ6QjmdTG+gvX72d2DDPY2H9spfAe88CRx8rplW5m8UldbTyGfIhksAOC1MQfjqfcBB5xi+Yc9suBRZeKhRiUCzCEgQNous4hUBERCBOgThsf8Fll3feKYuP6Z8ajjtUS5R3j+Km11PBGaZDXj8OjNtWSkIOQW8+5+MZ48C6Z7zg6qsFGD0IG5/rJkipfeOIih8HX4JsMqPygVhlrItsZpZQ8ip38ppW6aTJAh5n3+4jpDX4qsACyxVLqYtz28+D0SfLYP13k6ZBFzzG4Ci1IrKD18Czt233OO3xrZmqp1eSOvBtd5WikSKyAeGlR81lIVHo89xVCMVAUtAglC2IAIiIAJNJJBmypjTuD8+0ggwKyJOuhfglGXcRTFmRUpUuKTpYIqTW/9lpqDDHkIrgrj7Oe6iR/GLD810d3F6+WYV+1yUeM1SNk6ZUxDyqJ7wZhgbfzVBuMpWZlqXXkp7vE+4LGHvapzAjhKENv9RHtqo/HC6e8+/Aav/xEwz86LHlB5bHjWUhQcFqS4RaAYBCcJmUFWcIiACIuATSCMIjxhm1uvRC3XzP4Anrgf+cLfZAPL5KODjV6NxcmPFUyMAeqqyCMLVtjFerDnmMR6vRVcsF4RWoNLr9+Yj3de82bTGvmP+Rg8hN2NUehN5L8pDmKVs3NSSVRBydzQ3csyzqPHIcf0jp77J0dZHPYLQeghHvwH8Y/ty8lEeQhtihU2AHx8FLLmGEf92XWIWHtXqWg1OBOolIEFYL0E9LwIiIAIxBJIEIY+U2fn/zNElH70MXHG8mR62Qoq7Uvl1kVqEQNyRMvudBnB9HkVlsQjMOnuwhjAsajitzEOzq108doVr4CguuV7uwkODkNXWEGYpm11DmMVDuNVh1UVq1PrLrB5Cu4bw+2+A//7OTLvbq3INYdSn9OwLgPXwchqf0+r11LUaoQjUS0CCsF6Cel4EREAEahCEnKLd5hfAuruZ3bs8UuZ/ZwMPDjORbX4AsNOvzRdNuGmBwoNr3HgxPI8xoYcuTigmnTFovWg2+3ZTCeO3m0+++9oct/LoNUEhl13PHOHy5A3mN7vLeNpk4NZ/Aw9dYX6vtss4S9lqEYThKfhHrgZG/MXkh7uOtzvWrO+rx0Nodxlzp/eo54HzDqi+y5iCkEcKcYe33V1sBaEVgINXrb+u1QhFoF4CEoT1EtTzIiACIpBCEPIYEp4/x2nYyk/X0VPEDROVhz2HBZU9C5BJzb2wN0MbuaYunJWkz9Lt9ntgswPMOYe8wt8yDh+hwjxz6pUeMZ7Lx/P56M20O5zD5xDOmG7O5Zu5nzmHkNPg9D7y7MDzDgw2x6QtWy2CMDxlTO4UXvz/3IsAffqYcxHrEYRkFT6HkFy+/dIcLcO4u6ab8ofXg7LOmI+ZZzX54JmEPMT60iO7i+da6lqNUATqJSBBWC9BPS8CIiACKQRhZRBO1U4YC7z/nDkTr5qnz/t6xc+Cr21QnE39HhjzNnDfxWaattqVJAg5pXvoBWatYqUg5L/tl0ro4eKuZG7OoLCip5Jf9Lj+j0HK3MSx/XHAQsua9XFTJ5sy8Vy/jX4GfD22XBDyyTRlq0UQMm6u19vhBGDhIWaHMvNNZhSmXENZryCkF3XX3wOcXud0PwUeD7N+/jbzOUKypSDkH4pfsqRIZP1RJL/9BPC/s8q/NpOGhxqbCDSLgARhs8gqXhEQAREQAREQARHoJQQkCHtJRSmbIiACIiACIiACItAsAhKEzSKreEVABERABERABESglxCQIOwlFaVsioAIiIAIiIAIiECzCEgQNous4hUBERABERABERCBXkJAgrCXVJSyKQIiIAIiIAIiIALNIiBB2CyyilcEREAEREAEREAEegkBCcJeUlHKpgiIgAiIgAiIgAg0i4AEYbPIKl4REAEREAEREAER6CUEJAh7SUUpmyIgAiIgAiIgAiLQLAIShM0iq3hFQAREQAREQAREoJcQkCDsJRWlbIqACIiACIiACIhAswhIEDaLrOIVAREQAREQAREQgV5CQIKwl1SUsikCIiACIiACIiACzSIgQdgssopXBERABERABERABHoJAQnCXlJRyqYIiIAIiIAIiIAINIuABGGzyCpeERABERABERABEeglBCQIe0lFKZsiIAIi0NsJ7HMqsMFQYPzHwHkHAuM+7O0lUv5FoH0ISBC2T12qJCIgAh1IYM3tgK0PB+aYF7juD8BrD/RcCD1dEO70a2CdXYAJY4DTd++5HBuRswWWANb+CTDbXMDEL4EHrgamTSmPmfdW3RxYcElgplkA1wWmTgHefwF443Hzb3v1nQlYbQtgkeWBWfoBjgMUi8CkL4FXHwbGvl8e94B5gTW3BuZdBOjT14T9agzw3F3mmaRr1v7ASpsCCy8NzDIbUCj4+fseeP+l7vljfLWkmcRp2bVNuQt9onNcjW1S+fK4L0GYB3WlKQIiIAINIrD98UYQTpkEXPMbCcJ6sB5zDTBkQ+CDF4DTflpPTD372WXWAlbZ1Ig8XlGiZeACwEa7GsFY7AK+nQA4BWCOuc0zH7wKPPc/83eKs02GAnMvaEQZw3ZNB+aYB6BQnD7NCL1P3jDhw3FPnwp89zUw+0CTnynfAk+MBL78NJ7h/IOBDXc1YvL7icCMaUD/OYw4pBj9/EPgkesD0VpLmmk4WUHodgGTJpSLZJaAeWPZK8V2T7QQCcKeWCvKkwiIgAikJCBBmBJUimCdIAhX3QIYsrYRdxRRFGFRgnC9HYDFVwK6ZgCvPgS8+7wBuNy6wCqbmd+futV4/pZbD1h5U8AB8PbTwKuPmLD0/m24C9BvDuDLMcD9V5rf198JWGwFgGLwpQeAD18BFhkCrLMtMHM/YMx7wGMj4iuM4QavAIwZBXz/jQlLIbjRbsBCy5j8vXAP8OGrtaWZlpMVhFMnA4/fBHw1NoWh9dAgEoQ9tGKULREQgfYgUBIZLwLjPwJW3hLoN8CUbdI44P5LgQcuLS/rXAsAO/8GWGnzIOzkicAzNwM3nmzC2nijKNHDNeZtYKO9zBTf8JOAZ0YGIe2z9Pw8eg1ww5+De2GBed3vgZfvAdLkhzHYKeEPXwK+/xpYbmPjIXr/OeCMPYL74TWEK24G7P0Pk8bEL4DbzwSeHA6ss7PxfC6wtJmOY16/+AC46gTgY3+QT5sv5o1hOSW8wqbA7HMb8UBBxLzOt7i5X3kxzQcvA27+u7lj02Oe+89p4qCoGfU8cPvpJi57rbsLMPRkYPoPwEt3AWvtYJ7hdOjVvwbeeDg9VxtXwQEevRZYYZOAC9N//1ljF5+9l9xmhqwLrLQh8MlbwKxzmCnXSkFIsbXlvsCc8wITPgcevi7wcIXvffAy8OydwGpbGqFI716lKNrmIOMR/GYc8OC1wKyzA5vtYViMpfC7MfCqbbCzEYpR8SSXzIRYaGkjOCl0338ReP5uYMB82dNMw4npSRCmrRmFEwEREIEOJ2DFl1s0IDiFNGk8MHBB4zn54Tvghr8AT99o7g9aAtj/dGDwasbLMeFTMy029yLm/gu3A5cdA/zs78ASqxuPyryLGnHz5SdmLdZn7wJvPgbs8Sdz/+ErAyG5+CrAIecBcy9Elwrw4Yvl06OHXwKs8iPgo5eBK443aabJD8NZQVhZ1q9GAxcc0l0QUojt/idg0GDD5O7zTF4puPb9t1nzRXHw9WdA/wGmjJcfa4RXWk7M14LLAAeeDSy8HMC8cY0gPToUChTOvDi9OecgIxa/mwBMHGfCPncbcN9F0XFQMLJeKHoZfvgfjYDmZUXcLP0BuEY4fvWpEYi3n2E21qTlWhlXV5exCwrluRc2/3/nCeDsfdI1Nk77cpp2o58CCy/TXRCGBdQXHwIPXVce71b7A/MsDNh7S6xq1gMyH+89D7x0vwlvPYQUgR+/ATx9GxAO+86zwCsPBnGvsCGw0saG+wv3AhScWa/FlgfW3g7o2xd470XgxXtrTzOJE/MmQZi1hhReBERABDqUQEkQusaTRK8bPTkUPRRQc84PvHofcOGhBtDQvwAb7w1M+wG45zzgngvM7wecCay9oxnIw2sFq00Zzzob8OubgQWXLRcLm+1nvI8TxwNzzgdMngRc+SvgnSeNyDrycmCeRYCnRgDXnpgtP1YQMr/0Ut50SrnXLLyphJ6+PU82Io1luuf8wFNKBpvsY/I28lTjMay8snA6+D/AGtsC06cATwwHRvw12hjjpoxtHBTw918M3PUfE8cqWwF7/tV4+0a/Dpy5J/DD94EgZD3QK3jbaeXlyJJ/KwgZFwUyhTNFatguyOq/vzPeyLTXxrtHC0J6Prc+0Hj2WDcUhHZalmsKN9/LrPmznkWKXDtVy7THfwK89wKw0ibAgHmAb74AnrrNcIgTfSUxNxPw1pPB1HPa8jCc9TKy/Tx3JzD67frTrMYpLAg5BU/hz//zRe7rL4zYHT86S+7zDasp43z5K3UREIE2J2BFBr1OnNZ79pagwEdfBSy/sRGIJ28NhEUcxeN5BxhxwYtTzfv80yzyD09jxq0hPPhcYM3tjUds2NFGnDGO9XYDnr/deBgpZO48xwiytXcyIo0D283/MN5IKyrT5McKPi6gZ5z3XlheufY+PYb00FGsUmiExSCfoPdzwz2NR9DmLRxTFk6cmqUnjuWk6L3o0IBppelVE4RDNgjieP0h4LKjy+Ogl3PTfYEZU4Fb/gk8fFW5h5A7vy/8eZBalvxzujrsIayMy9bZTLMa3neckb5BxQmdNbYGllnDeJE/fQd44W5g5v7AGlsB3NBB0RieaqaXdPWtgcErGo82L24wmfAZ8Mwdwc5hO73sbTT5n5m6thd39HKjCKd77XR0+tIAiy4HrL2teZ7T0Zy+Zh7qTTNJENKrSaFOIcgd1qXlBBWbabKUJY+wEoR5UFeaIiACHUPAioyx7wAX/6L87L3KY1g4Dbff6Wb60nrowqBOutdMXb5whxF4vOIEofUGFt1gHeGJtwPzLwnc+m+zo5bTwza+XX8HbHEQ8OVoI5zmmj9bfmx5vvk88DqG8x/2IPL3Sm+XDcv1dkP/GuxwfeMR4O7/BN7G5TdKn69RzxmPaGGmZMFUTRBajtXioPdxr1PMtPZj1wLX/zEQcX1n7p5ulvyznq0gjIrLilVO84ZfFNI0sDihw53D62wPLLiUEX/2osCi943Cx64LLM4A1t0BWHhZXyiOA5hXvrzw2R8mA8/fZYRlveKsWrnCu4i/Hgc8dUvjRGgcp36zmylultFei60IrLW1Wa7BHddcO0lb7+mXBGFPryHlTwREoFcTiJuGrBSES6xmNiLQgxR3hY9FiROE4fWCFCoUVvQQcoqPQmPFzc3GDW52oYeSeV12A+DFO4FhR5VPe6bJT9I5g/b+jOnBuXEPX2GmlisvbirZ7lhg3sX8DSDTgWduMtPY4SnUpHy9/aQpY3F64L2r9ky1urKMq8UR9iBacR3eCGK9hjbdLPnn8TdxcTVLENq8co3hosubqV+Kms8+BOZbBFh8xWAN4Vo/BpZa3Wz84UaOlx8wnrklVzXH23ANoZ165nP0qDEsp3S5ttBedkNIn5kAri+kmORmlfAV5VnkWtP1dwYGDgK+n2Q8jzx2xl52mjpNmuE1jfb5OEFYzZZW3xJYdh1TzlrXQ7a645MgbDVxpScCItBRBLIIQgo4TtlyI8J7TxsPTNT1zWfGw8cr6diZI4YBK21hdvq++7QRR6OeNRsQ7DQ0p/i4Vu/HR5qNFpVTyGnzk1YQckMFN4oss65Z18eyPHRF95JSGG9zBLChv2aNQvaOM82atLScuHO5VR5CbhKynt04EWenedNyzVMQVtYKvV5b7G12IHPTxtvPAJv/DJhjoDk78NER5Wfu8Yia5dczAvHlB82ZhNyAQpt741Hg9SeCFCigVtvc/Jth+cwSK5fngNOyPBTbCr6wGKTn0h5jE37KbmRJk+a7z3W3w1oEod1swin31x8D3gyVs6d2gBKEPbVmlC8REIG2IJBFEFJQcAcwN3W8/iBw/sHJCJIEob3PI24+HwUstyHwyNXAiL+YuDmFvPDywCv3AituWr7JxHoY0+YniyCk12z3P5q1fd9+ZTbb2B26laWmgOImDK7Nogfu/kvScypb/5fANNUawog4dvs9sNkBQNe0QNzGibisXHuSIFxqVbOOkJvmeeAyhf1me5rp4XEfm+nR8GVFHj9q8tojwNhRoSNg3gcevSEIHT52Js3h1Fxisd6ORozyeCWKSJ5pWHmVHTtTQ5q1CEIrhGfMKD+UO7lF5xdCgjA/9kpZBESgAwhkEYT8tm9pR+wPRvjQI2Yvrh8csr7ZtGCvbX9pPHtcx8Sw911cDtV6AXn2ITdp8IsK3DDyxPUmHKeQ19/dHPtCb8u7T5UfX5IlP1kEIb9lTLG28/+ZsxbDopDl5BEm9kgYKwg59Wg9cFnytd9pZtqVHsb/nR0wogdynkWDdOwmH256ufgIs2vYXtXiCO8ypheWO8BZj3EijnFmyX8egpCbRPgnvDbO+4zbdsBsA4DPPjAHU3MD0aZ7ms/b0fvHY17sYdB8nmKKm1C4Oerp24HPPwgOpuYmHO4+5uHWgxYHNtjFrE0Mbwip1kVwepmf3uNLFKeyedRNeINK5XP2MOxa0sy6hpCbW9bcxiz9+Ppz4PGbg13aPbnLkyDsybWjvImACPR6AlkFIcXQQef4Z+a5ZiDhtCenF3nmHM+yo5ii6OAVPrNv2mTzPVgOejxD0B5UfMKNwJJrmvDjPjIbRuw9u2GCO0g5HVe5pi9LfrIKQpZhxxOALQ8xO0Nt3tbcAdjq56bsPE6F5ebgys0qN/0NeOF/ZnNNWk4My3MN6ZnjRZ6Mm0f+fDEq+G4xp5aZF04tUiBTxHjnMR5n0rNx2LMMebYgvaecRuUZkBTkdhd5kiDMkv88BCHFHwUabYmikJtEeC4f1/VN+soIPztty7Drbm/EGad5+RlFPkOPLjen8LePXjWHWPPv4Q0gtDl+8m32OY0NRK0BjOoErEizn8rjy07lRY8lvYa86kkzThByk8yQdczmEeYhzCmNUO1JHZwEYU+qDeVFBESg7QhkFYQEEPVFDC5O58L8tx83a/ysIGR4ipgfHQIMGGTw8WDq8I5me64fz0irnIoOT19GHY2TJT+1CELGz2Nh6AWkV/ADrkt73Bw7w93Wpa+UjAIe+685uNpeWThRUG5/HLAWpxjnDb5UwuN0zt7bxMgwe/4NWHVrI8DJnAKPZyba++E4+BvFz9tPmDMUo75Uwq+LVG4qyZr/PAQhzwRc/Ufm28CFghFynJalh++dpwHu5A1fnDJedXNgwSWAvrMYvhR7tFl6DLlJhHHYi95oriXk4dUU4N4h7J8Brz6c7uw+K9LiOozKQ7VrTTNOEHLTy/IbADPPasqcxKknd3AShD25dpQ3ERABERABERABEWgBAQnCFkBWEiIgAiIgAiIgAiLQkwlIEPbk2lHeREAEREAEREAERKAFBCQIWwBZSYiACIiACIiACIhATyYgQdiTa0d5EwEREAEREAEREIEWEJAgbAFkJSECIiACIiACIiACPZmABGFPrh3lTQREQAREQAREQARaQECCsAWQlYQIiIAIiIAIiIAI9GQCEoQ9uXaUNxEQAREQAREQARFoAQEJwhZAVhIiIAIiIAIiIAIi0JMJSBD25NpR3kRABERABERABESgBQQkCFsAWUmIgAiIgAiIgAiIQE8mIEHYk2tHeRMBERABERABERCBFhCQIGwBZCUhAiIgAiIgAiIgAj2ZgARhT64d5U0EREAEREAEREAEWkCAgnDY337vdsEJpebCcQAHbvCrU0ABrgnDm/7lOOa38NOlvzuO+d0Pz3+Z8Cbe8DMM5vrxO/a5yPIzY5VPmoBFt4Ci68J1Adf8pxRD8DeTp9K/XUbHfJnf+JzJhyl9iADgmnTDcXm5Lv3geEG8UKG0vbhtGC/x8D8q6YVTYGTFUroWGKPoAxdF5s8BCrYuLD8v9z4jv1z8tymVTd9mNMgPy2rZlGrIqy/zrPcbsVoC3t/NPZapjJdfB65j0w2x4z3HhePxDAjb/HWrXZNpLx8lGyyzQzIyHJmeDVtuPuX2XbK+EpRqoW0ebT5pMLbObD26KHh58+3Qu23Cm+gNN5sDk8egnsvC+Tz4dCHazEsZpa3bnJTHaNMytRayhlK6Xq04zLEfptRGg3yaMOYRGz+D2afCv4XDeSmWzCvU1ivKE66poM8w9mX6B994LU/akl9fJfsO2X7lb+U1Gm63wZ1QMy21j2Jg4XBKdh2KLdQkjen7tuEz9Poe5r1bP2VaWBm3gmcqZf2krbOyfqWsMOQQ9ELl5Sy1yPK+ywYq2W6h1OeVmnOpf2PN237Ub9uui2IxSNP+1bR98x+vX/DrPdyWmVWG9yiFuh3bz/P/QZstIrAwW2e0OAdFv+/0ih4YQilO27V261699G0dVdIK2lDY0k2e/WcKto/lOGHzanpF20a9WvXHNsZTCIUr72JCDSo0DAQ9SVnX0G2ULLMJn4GpKxOD4WyrxPxm8lKyqhIAL19ldhRqoF7/ZZ737NurN1t5ZrwMTMobREMZj7J9/xmPqWVlHimV3Y4t1g5t3rxBtTTqBMOntalQey09wtyHxyovpfBYFeTeZN2W1fEYWlvwFIBfHBOff6dinOG9gIlJu4ttxmPHvryAQsFFH4+rgwINx5co7IZL/WpgXoGthezE5tT1x07TF9ua8stYLHpl6CoyDyxPoGlMT2PslnZhqXr2XnQxzywOnKPOuMad1mdmg8yvc8fIjdC/Q+LO2nTJtk04k53yftCILQPFDiuMt481MCsJfAFqBZYRj0ascQANni6NCIFFlkzRVGbRddDVxcrwhaG971dOqEv2K8sXPG7Rg+INCG7BS9ej4HfYRvtaccRQlCcGsB04AkMKmbonCP2BmYbtV7An0vy4w5VaNmCUhqnSQ6XBw6ZuTMJKPpNu0An4HEuC0HQe3hO28w41AK/jLaVpRisaH+3Py6Pf2wSimWXzf/eetVbgi2saZKjrMN2K6zUWw7O8PsnR2Eronh9lgQ+UCe2gowtSNc8FMjOsQiLiDWRyhT35+fAauu1iTd6t8CtTeaFyFLw6DdqEyZEVN0aIlTpb22ZsiUsDJgWmSc/iKB9YzIBV7QrIGBYlEefaQYzP+r967dO+LBghavrkYBDt4yVUNO3FlzSll0G/cyxVW2ncCMRgKT/2BaZULdZ2bQdiOi/+ixxNk7N9T1DaMmHl/+z1FaGO2XEKcN3A+sLixZbO9r/BQGLav0fDddFltL1vU/yfEWOBfZVz8mree+Hp3lWH+wbbT3qCwn8hDfolOzj5/U1p4AvKXy5jShKgrH0w3rA48gj7/zFWHLQNE44i0Q6kDorFIrqYdpEK2AhCz+bYx/qajH2s/87ovaLaKE2tml6NfakVKrb9Ew/7KP4xIUtDk2etwW82liBN10ZGO/MVmekb/Lx79ROMQ3YgL73sM/MlGOUkvdoMCROvptkNhoSVEbJsM/4A7//bOgPsWGXbR+j1xvRqoYGYYW2fGbapcM9m8lMwAsLvFsMt37vvFj27LAlCv6v0HAYlh4ftu3yxX/Ey7llAqJMxdWcbF/uNYBz3+mi/4iPFoV+vpo8M98ERvP32ZoSYC7do25g/ZoYcMcbSi36b9Md7X7SaujPjDVna/jHoAoK2WxoJSnqH9UB+oTbj1bkVhOxLAlFqX2a8/ARDs3EueWlTjBlR6Hdh6NOHTjXGCfT1qtPYbJ+CawSin2dPHBZML2vr1MYRfiEoDcb2ZZ7/9x1ibLJTZwBTu0yezbhtlK3jFEsvLJ6N+s9TMy0040sKwmvdqYW+pTbiqVmvK7SDYeCFMl4Fv2sLvQhYle11M6UMlv+99FxpkDNvXKU3BtacXyDmwXrubIdpvEN+U/HFIjt9dlwE6CnhonlL4p8ZFIWlxk8glHd+pn1BWhIfLBcHgBlF703UMwzrdfQHc+sv9AzXHzBtJ18aiUoNKPTSGzJY2+GansHvoekFLL2jFIzHwPe8Bm/L5QKD5TY8zB8zmATGZ2rJsLKivNTZkZPfIXrDVql3sWLwn0CFAAAgAElEQVTXPuu7Np0+nkfPNjjDpVx0BaLQdHiecXvwTSM1g5MdJnxL8NVluCNk3IHMNnn3a81rnEZY+x1FuJ8plTcs+gKLKxltyXYrvSzl/Owbt/UIGM3jC5US2rJu2fi0fHFkRKGp1VKnbzVP4CMK2pKtyZK4clBwva6l9AJg2diHbB4tEf4etM5wiUNlK9H069PzRIZlPDss321VsifjmTWDoLUpM3iEugNTVr9det2d7yW1NWKswopMa8/mrn2BMS+EJh1/jPf+z/ueh8gf6A3fwL5LLxahPBtxZiqiZHshEW09tV579n9nns1fQx6yUsuyLzlB2zKWaPJrxKenUkpDbel1yH8hLM2W+C/AfXwvP4UN69sfJqyVhjyBIfHmW5X3ouzn1TznenViPGndvTBWyJuXPtO/BrZE2zW/+c3WE4Ac0CgIvYHJgDKDrj84ctCzXib/rvE8uvSCWIZ+S7AzAhSCvlekZE+lluKz9ZuWb3VeNrusQOmyY5tvjyGvoydQQ6ZfaiPWY0NG/jtCaSAPPVDqUR2ydLyyOxycfS+h1+fasQdd5gUp1OjCMtvj4FtCSB6bXqFMJAUvjOEeJSgGeZsXDJNn27NYEWz7RdaT/4JOXr7tmzYZjs13eKDozTSZXib0Iua19lBOfFB9+vCF0C9s6Q3Sb5N+tkpt3Ydi2nBQQZ6tlMZI2weZOEovZZ63yr7IBa9+9rGi386sw8dzzPiqj3bnecVsIt5gZUW+Scd7ySvNQpYGc98R5I9X/pulsVOWu4/P1u+bbPPyZEO5iGT9eC9SpXHfOLWME4wvEQ4KfYKxxNqQ1TLm34EX1jqTPEHqt/dgriysC4zgZ/kp7qYV+2AGNU2XsQsi9TyDBVO/ZOb1u76W8QRhcQIF4X/dqQV2TaEOlw3CsyLTGdiG63UqdlDw1b81NoqY8IBkOxhfH5hKtwN+6e3C9zjYZ303Kzs0D4r3x3hUzIASuCGtuKLx2IHYNAjTaRmXqUnRGJz/ZuFDMPnzRYf/5l/0PYtG4bMhmiGZ/yZM23S8bNhOPtSZlRqefy8QO7aHC9xyRujQ4ozxW4+IHeiMjjKWVe41M4O2N+yUBrugI7Ti3HRIATQj/vy3JC9Nw94wCzxhfKM3dewPykzJVqzLVwXTXZS0tv8Ga+OxnV3QGduaM/USvsLObNNX2Hq2os/60iwVX7z4oG0DCTpJ6+WOkkbh7rZSOAaiydSt30n5Hm4r7IwdBo3Ie8mgHZW8ghQuZmAOl9Q654vewB/qRNl5OEAf/wXEsit5IXzB4fftnii2nWdp2tCflvdsqAQ3eLsPptHNUgO/ZH57ZEcViPuCZ+1mACyV2feAeILY2iQcGK+hr4F8e/L+aT0Sfl7Lpvn98pQGTs80AmHjv5f505kO+vgvL56dhpSl8WQEpWUn63lJwv2T3295b/7W+xEhCM0bve/9sgOT//Jh3z882/TTpzAyHkBbfOvft4ML82o8CnboDpqhL2LDPmzP6+r550ppmFqyItM+bQ3H9Eull9KQ+AsLwtLrnRXFnmfa7wutzXgNOxCDTCkQhJx6MkKwNCjRa+j1ghwXjHj0hpcSV9OOOCByMDUvg3ZJhymHHexsX+lR82wgZL1lgtD0Y17LD+kJz49o20OpPwgLGTMWhNsLxwPbz3qOT69z9Zev+PVrhgy/PwgtKeKAzvbhedy8AdsOxkGantez1MJ8WRUaAMMzA6Gm6reKkpX4tmw9pRXiwvfQ+m86pnzeGGg9fya8ESXBS5oZzX2b9V82/doPpvu9yrDwA++6ednr44n80hgXWtNix2VvnOLYzbR80RWMQWbM9Ie0UjqlVuKLHa+t0dnsC5WgyfpOmtDLmmcXvofGCjP74mAFWWl88+dlzLhlnSimXXthi9Yv7bfR0ssvn6AgDM2EenrFVwOhjskI0vJZBnq02QfP1Md3gPljSl/fw+14U8nmRZJCo1v7sFrCn9Z1PPHbxxMMVuyXHBgcT4rAjKKL6cUCZnQVvb+b1+fyMa40PemV3bTZRYwgvM6dVmD37ndDdl1gCYh9TzMufh+fP8UQvPWz0MZDaBuIUblUpPayf/Xlhic0KEWtMLNiDsUu46oveQI5cIUGcYpE3+tEQUhmRtzYKdGSHwldnLLwvFpdpYGaIrO0WsVk0quMri7C5Py7WaPXVWQFs2cznhTP3erPyZeGVt9ijRvd96Ww4/E7MO9/HjZ/3YD/5ujlOGKKtOSVYg4813JY2dk68kzCVLE/BdGnJBw98zYdRaguzZo982pj3hBCbT/k2TfisCS/y6fHOAjQKxsakLw3rpLYLPmASi52v537csUfIu1Ia/NZIRQNuvKJuWDAtANvyayCwdkfqMMvMbax2A6KHgLPdvypYDvYmYHRsvNFSrjT88Sfner242D9eVNK5vdy4W7y6b/bl2zDdGvBBKH3RlnmfTNtzDZg0+0YIWnffG0IViKzaKaKAl5B7ZUzMv01y2ZfoowC8vIYUrB9PFv3/cxeD27ekr3XIzvNwmZjvT6mkGZw9eOxbdef7Cu1B4+hL6pLnghPrDA+1/NweW/JdjmFxzcs8Ms9lbYbZ0lLXjZv8A7kmDfGg207PMgZNrRn47kwnnOvvw1PD/nrybyfHdPhhy+Lzbx3G2+AV18lr4fvvbMisrQmywwqXr5LUMvjLtlm2c+hctl+pdTnBjkzLPyWxPJYW/Z/p3/I1LEdqMzrQKkP9fvSIkcY66HjoOm9LBtL9PIXtkt/eYnx1Bm7slPwBdcIHKeP8bqYFwFfInHajFOFXv/JOjGuTs9r4k2HGoHhSSa/7zDTbLaIgVgwQtrYI8N6bavkrQlmkEwYK+ZtZx3Eab2+3vSdPz3Mxu45Bjhu+YLFvjgxEfui40XtR2VbsmER1J1tKNacmFc782J+szMrpox80q7FDNYPF73BPNx3eax8T5ERhMGY7XmWfOeGcbMYUCWHS2mdrvnNc6L4L3he2b2GFHhJvXyV4rcvKUzFrlH17cTauV3jX+7A9vLhzUl6gtEuujf9sWdL/hjniT7/Bc+2U7usyxP4/lpDmqxZ6WDLbtcG2qVAxhFjs254+55RT42aJWN+V+2/8PtjRqle7bKdkBfTF1a23XnjpK+JCpwy9l+uvReHAkBR6NlxKS3qDH+NXyG0pMwXhV7fU+oLAu+097gnPAE6taZTtxSLmD7DeCvtcO55/f3eyXiHzVywcZ4Bg93xcI4841p3eqFvqW2VTZP5HYrxjtk/1v3hDxj+mjXbAEyHb5qBMSY7lRa4rj0NxlB0xZfESNCB2WmY4PlgWskziZI4tO5l2wH7b6v+2kNvFto3RrvhxMu15zY1b3ym8k1TJu/pM4redDPFoRWFxm/CmDjZ4guqkpgJGmz5dFHlEG1adGmjhd8ovAHJtni/FozHyY831Nn77/f+glB733RmdmrNvM2Zhm6b+/8T9mZLkm7Jdd4fEZl1DkDdSpCJojBI1KOJFEWZyWiiaXwDApKRmnCNbgDvRjR4ISN0ujIzMmS+vrXc/Y8sAAWcrqqsiH/Y24fly4fNevvbtpbPsGSi/IgCO36CZYvJMjTt6D1GbLMFqenICp19KU+Qnw0wizr1Agw77Dc68W9LFsZBDDgLiGI38k5cYdirc+yuT0lAloMwgi7QEkNI2GA01B8dRx/zj8ziJMoxsq4G0qn/jNba0TxHdDi1Se8SKIQl7hVu55Gr95rw0P73XauZp5lPiknsZEDqDkkulVwlxdt1jl8AYV1/uBJkEge9oV3+IltRts706aR0WKTI7llPdn0se+LKG9Kn0fuERwvkbcBXuh9AKFlJtiCWt5yLfZQsm2u2tl3ba1w7mzKH7IGex6zhdqLYlAV3xapt0Brvs8CPbxZm4xksB2THOufZzuFV7WQBQrQgAaBsU4Cgq+uTMi5HUtufFDvyiCMpxjD+gTWspyjkVy9EapV/L3Zt/EByP7KozbRHylaqT7o3q4wYpzFtKIrmaseo4MHsUOsaFezrHVdnzA4gE9TJySrgw0kr5Zf/uq5wfCLs2ELu1jX2YzJreZQzM4aQCsxtnx97FSClOrfBBJAOCe4APwGEnTZtc17rNWFSnlTAffkYQJKlyOtOwGJJ0/6dG0twXwmyAYShApFT322REOzg5IiKoeOXS8dSSdrriJ1i22CnKQ8ztVOyaNAMs21QqDUBg7RY5NpLcbEtvBfpaP4e7KMnLfJJ78azJhCPW1Iwk/R+19Q7gFjAu+oJb4V9rlVDyPskiBw5WzuU5/Hzjh0cO17vK3AnUuvzeFf9ICSeMp0Njuu+yWkfx8fjcrxXmuo4jj88/uq4/LM/+fPHxy2AMGpd1OV2WWkysQrr+wMI8TJcVLTycnkb1OVzRFeEVDArNhao74kZDNPQAGkBwqR7Soi6VF+ULZ+u9EaYOsE5MSqjnGWQlRKOM9HiHcfbx3G8v1f0xYJNbcoAwmbhvkTvVswGKllTUPxQKLx7AULWZaSz3/WpFq1TifETjtCk1BZg1o9nmP+ma/UrKEPB00XIVydVq9drfTYfEybUD07F6fqcbuIqR8mer7dLSNpRp2blnFJOSno3FeWp9oLt4KBTzh1Vnpmvrmd0YTK8OE7ZPILfyEzgCRBaNgOztW+7SDXaWqUJdrIKxzHEWkQFpnEQ2fMCQyuMa2e3tX8tcKciXZcpAwYAitwErE+SKNfqpCHGz3swEsrnqA+kSYDgLDXk0W07Beu5mH+nB2fygDkzy2KClJ1Oh7Su1LD3yffLs/kBOriMIPKefzsg7BdbabINAkfTHDCC8mCzVo2caud2p7FUKszKZkdgD+OgBW7WTQCoBbMTTIxtrVWKqYV4b/fp151ua1R8rsznz+xp3C/r7Z3VM59ZaRxbyWm+D7tJipg0b8AvwK/kGiYnTjkM4WQcKriuzwEOYjsaSLnJIUvTgLCuf4WB4rFhzceJ0cLHtvP+WlOzEG3T9D3/q80fNpbvnjJISYU7AHgG+Lbix/WG7Qxzo+DagBAp9H+R3TaFkVLArp+A51BwsICqbWeBIslb3nHZy6S4XRjh+1L7zsd5YpoiJ5vAkqUsA6uMz+OJqixDdcQGwGTx8Hkpi4XEqk5ZWDiBZIPAEXP2HL4spQK22KvUJWRH7h9ZUkAo9QNriC1KNksPNwECaWeXenQKGTYMkAjonyYRf7/50Kz9kDa8o4Ge/XT9jRQueqFgwrYH8LfLJVg3lVy5VnGgwUONJEoT+5qSITdXcUnC3kJiSc0j16nbdeZkG5bCPWYSi+UrZrBSxB/3A5Anm1TyEakJDzq+uUrjKital/2DAoT/9Z/8xeN+o2jS72qA5roBtfybXpUSJsXU1W5jnJtJjOFjkU4vbuKFtB1vl7TxCQxGkHsRT9xCm7eKEAYAwRh28JdwTNeCCUwkF3BRQhSlkSJUCq9qCe+OfgUKSVs4n3QKBDE0obV9LQMi63k3WtAhVe8xYEK317Pluw4oqRSwe0DZm6/bxsedny0nwtnZzNnUncrnTmMkJ3paQuD0UQuF3jOdx5EVnmiiXbOSVtgYCwy7DXkXx1qB/GY8z3J2fpSkinB9Bk4nTOURPF4rUuns7n4bXccAOz61ay8MSDqVGRnfBr8tHyAQR6pihPWp+mOsuOtjlWYFEH7dA/aBZOzsu37aoGJzOytU7Do1Q9kl62t3e3XrZ83ZJXgb/zpAo/XbnYWWFXyOGS07fAK5jFP42owSfWbp0iBThm9YMMCmnafEhD1uR7vZlYVck1aOIxwdPsVWXR4RElOgYMnaJpPipPXvdqoVApJ+sg0wEB0dyrMHXo8bCDOGXd/rM7KuTkb91d9rJjO6kCBMYZ+1LXow6zZ1RC4LMEio35pX1gsiCbqWvH9AoxtSbM+GKZwaQIDhuSwn9k+XtipM6cU42bDKCf4t7jjR1texEYCSNBiVx9qB25e+Ga6RerDYmHP024BwPzMlR2a8DApQYda4luhGxCN7XH+ELBlWNLI3Aev4tjYbfKg1YeQudjjvnqZGA7sRi+UNbOE68IcdTzkDts8+2N/XGyg4tTb6AQRQDBgmLEY+0ZWqFxYipmw3gDBr5lhQu3PKbFlD1h5QrsLTxQKIGezPJG3LfdiDMeQbRIcpTXNJARtAIHIIYBvWNR5Uu+aShwSVftu2gfHne+8ENgMIh2BrII7NLXCFlUWmg4Mex0sFvsqIPhRkpEMeU4Sc34oxVBcy9q87pQ10wx4mywx4Lzb0crxX3aCBYIHBNLbcbpfj5cnGZF0A1aSMay3+8PJXx+Wf/nEBwsKljYy0CaQznISxoVZ05LqlMWn8KU42YCS0sgCYQV0K3BVxuXamHLW67RYziOOfTmNo7dWVfNKymGaAYXXVVP5c5MyKkrXElSrO2A8LYaHjgBE6cEI1V5cZKYa6HkAzxjHRq2noKXswpHF+0MqSGgGlkiTji+tyzVF9RmvQDSzj1sfFsdZ6r7A3KUiPaX+KVMcOZX8NDfTXaRpKNKLn2B+1g8Bw+1f/wespur7qv1iIJzvsMRUD6LdiYx7G+c3W8rM9IzMs3nMJg2PKJG/794DCOEU5pVW32f5RVMtYs+CSAelOQTbYw7YLilrwJ+uyHLmAzde6tQ589IZTBZcyC3amIXTrVlbqOb3ea7Zr3/xKw5ejc711biyg+41fYaBTX4ve+WnCMsgxU1cVB5JmlTSj5HmeC+9hJwCE4BWbaad0jNl9bYBKp4+TzvFCE9hNreDJJKROcf0Qe2AGZo+jWRg7clksEywLC5b0E6uXMRFjN/a9F4EH1GqCb3k2u4ysvON1/RQnsPQhX/PFwut6dew0R7c0AiuAOuy8LmeO0ICQTuO6FWNhgpFPAFlpss6fYVd1KVwd0xjOHdn1z9WohIwj/QLvsYx5Ncu+7Eoam5rxWwbI7Hfzpqlt1WOkQtEjwsyWt5kKMxCzZcT63GyybV/YtnoCwWbXq6ehhM5T13nZmUendgYjZUjROAXdy3xKe/wDwDe2AJs0YKz8z+gmDSSw0a3JyE0AtKVnj6USjqt6vOi5swwDhNBL8JfZwoj3cRt/0x3i8T8OJrQXz2nk/bbcGNCOTMWUbl8R5o94zE/npkuLXbOfATOkQ/35AmxOJQOI8OFII+C2994xGhh36ebap6ipWEfX2SEfPBv2YcA/2IF0tj5hm8UMwtSdElRkr/0nBxqX48UGmYDXFeR6PNZM13G6Wdf5fBxv98fx/eMiZvC7UsYlrTDHL7fH8Rr981qS8WSFq/mkAGHJ1B89/u1x+af/6i8fH7cZVIpcVgHk1OE0M9DOg+JvwOEYsKktmOJyGQJkTb/E4HQ9Bi4ltTREH/VxVR7boGKQ6oELOd/Osy4wNtd6qQ8MVgmbcun3U0NL5gM8Li/QzaXwEp66ftW5wMpUNKhIWHO38MwFBAGGd10/KWmsIrWQWz2JbJyG1/Ud/ZUrtBOkFo0mjSh8/U7MPlfDOQcKeW+82XJOltr0eaj7U3MU7QC03jC8m2tqfbe6xCE073syphskrvexI0/BPRVmNma1Dycj2LvssQIZX+EUg+WDdMbUnR6PG4Xla84cHe0oiJoQ2tC65kPpvzEqgI/+HzdoTJE3oIw0B4riLtEwe1VxlWC1AUkC20k48xh2tNLhGPPcu/7NI50W4JtgbHZatWWK3G/DTKf5ooEDkiiDd0odzb0BX6wQ+9GJ9ZYzuiPPwLWBrtb3LqNJIDKpuixppZfBK3stqJuMLGMnWA84ctccWXADnuZZd3rUEwGkVwkUPqWrCqDsEKMD2M+prxn2LF32iXJSM8fOMYe0omvDcf2d0VakUpNCOtdgxlmNHkf2kcL86gA7yrYktz/kDl5vGL9Zx7GvsbejI1Q2wb5gak6o6/z3rifKTlBwUwtZtiPMgnaya7TMjiTNabZUpUdmZvod5SCTUQoYrEe4ed9RJGnafkzFai6kt96Usw9AY1Rbt9iyIv4Z3wOcVHp4ml2wcl05t9jN8toiEE7lid43pxsrHZd0cTU1VkNM6YkyN5tlt60RPJWObvBnMkPbgqRWkIsqkRpHfgIKyUcrqyKVoUKzvexyNDNuZbIkyYDx5rGB9rkCFW4Qe9zXiCJLjOW/Ol/5pgMy70PWohYlAJBMHyxrGjsjtANBkQ6VEoRde2INiNFWIORAo36imkDdwz7T84brGylXoi4UU0lZA8wZOZywy0NGjn2g3nkyh/iwNLlgW/mvWEg9jxeXP9f/oj8KkDpD6TmbBQbF+K30VHciVx0vqeTXa/1n66yZhVwztcf1L0WcvRTLq3/iuevnxQx+/6jfL5o/WM2wCcheX8pOluhRmlJMJSwqq/IurEOz1B98miF8X2Nn2nGmHsAGCPbCBt4EmJfiFK2cQWEckc2FI5uUZkXZ2xmg0+5S8ncDWETXu8trsYVxXKU2ov8NCMcZu6DUDisRMXinjP1WmzBBidDQqtQPKForcDi+zQDITcQySsup22joVhIqkHD9fapK+Jm3sAHeOIj5U6KTpDZjdoadDdGVAl8bAhkwg5N14aUmzRD0qrfhcWSVSLUt8RhFpCJ1CTZwjlj5dtYkjMKwiKkhiTFoQOjnDA81fFRkJCB5dXSXMzALyNeTZHMUkndvyn8boIZWTw6V+wBiAETzhvP9r38a5xI5DxtIKH52GzKHq9YIiBqurmN7nq3rBsc7yMD1ms3PB4ZHBycwSLIu/NKJ3XLgouesmVUJ5Lw6BBgwJUnQ18/C3upfexZhAsTs4rYLfkJdp7r4u+6kQWaYwg2u+Ng+0WUyEdnJOMVnyjrONYzg/h1A6B2u0pEAo2ZqYFtid6LbS7RsQs/61jKQa/N2DRjlPBvvTuYhABn5SOASA2TA1MApYH+DaYO2AFPXE9pFA6LswVMEsdkq1aRlKLXq+ggIYVCR0ThMaXfkZsmJJkQ4DUY2yDv5hFt7LFVPcpiGuy63UPRt+fb347TZ77q+wcMeTp5sudOgetYubRmD3qydC/KpF6wasJQ+Rc9isU+xplfZdt4AnSB/XvZ5NNeOvemkjb8wUExIcHqHMeSkdkc7mk1doCu+mx/tso2mANhbkzW5Ov/qjICba9JJP4EsYE8rYpGOv4kdfgaEsg8eL7PlrT43jYDcAX87VH7SxVqmdFWrrGOYVqVC+ysGkmIn/dSNsFeXv94/9YoZRxXXmHzIpKJbC204i6GbRtYCggfp4bWmDMxfq3v5FKP+ei120B7ZzKLUpuTO+15ypNNOoPa142WZNWamuos/juOtSt2MgQqIvt6KURwQGTOQNSQbgj7/fgNCsVk2YJbbSoWnUD2OIqDQ4Y2YqKR/J3Kt63hek8GP8uNW1kKqvbRdK2RkLMA48wF5cU4CiT7Vz0o5Vd+x2MISQA209EdnPqFNn6l/ATOneO8PpqmpLkbF9NO1mfoJRQFG/RLUnILi9VJKM923lqfPx61Hykh5fL/qMB1X3e5qilkdy26GUPdvX87aDgs1wlGfU41LjIMEZ3Uh6RqOZwyaBi55UbT3eUKP0OhTRcw6aX1d61H74Eg3FTUB4hI0/3cpYZJd4c20T/w/n9EtEfIAwjQawBbeFJ0laI46YWiZL4mrfBx1q54FuLpapxbRq9DlKVnhSbvF+U7HZ4qoAYQYolLkZ0A5TVJcYxR/r+t4flZos2L9PXUEvp/AaSCkiv/3oOwwDJ6OtRPOADQeRAyXza3fwgNT7YBWOnQ/e+B++D/VvYkVZ9drr3qepkGgBWOyATzBcRPba95Shm+lOwUIA2Z4QsZWYb0zO1RXkmmAfWG/DTJToRs7pm8/jpdFLsUXxDBn1l5AjmS3TEkNdS0Dnpl1fodh6soBhU2edJT2dKHrAc9m8Tog6cpGWH2tfxzbANyWou7u9I5Gv5WuOdfVbaz1PP8zzFsP1VWQQ1F72KjYtMq6yHJoQsKAP62qQEBOlwA0qJbd61S/Mb+PhIkA/HHTfu16M1toz250OrrjAr9JF7+d9TS6KNgmAFb/fjebVBbRAXwW0fZR++P0K8WPaGLXn2uYMM685F2A0Awt4KovqD/o3wLYFvuZkC4d8LBJGZEir7PmOO45kOgrpOhD6nW/XI4PNsM3XyxxZa9CKlrZt3VitGIdvFApTXdO+y34XDGXgN2UaYz5ivdG38JCB4aaG+zZoPEBvUTL6w2uay1sG5fGxnrfDJAOpRjglzq+2C/9/POmz/cUhjqYwl3H2hs3iei6RkJiNo28q84u2SzY5ZINfFXJc8u51yulEtgh9rCc2cedAxnSgCM56SHTwVe13zD9Yu5cgvNyLX9Sgz2rn6NuWhnOy/HyMg1qwk1eNumpG6MAgTdlSDM/ufa7AKGuq+YVN8hJZ5FzjeFKyvvyefxn9786Lv/VH//l493pTQmApYDuFP8gP7ORS+qJaAIqUnUjfQH4ItU6PBlGGfnUvxmARAhZ4EkhZ26PMVc7NoFQH+8ixZZ3SpyLatfGMiAVhSNtv8xkt2NjCGDwQHRboAMyM51fXYgqLm3tpztPm5hqoCQezQntdG07ppzGYEcmaxIlWeZmDcRkgQEiA9uyZx714cGgEp4LRkKNLD08WJahdZXPraD7lFr2c+jRQtkX2K805pweUXI1Wz9FtdilchJ2ER192YmEcYiinTomr56hxNo2U+gIf0oKSHey4sirUuTPPF9eOQFBp3XO6yG4m+ddEfZOvdb6fXFL0Y2xgivImpT71gc+utmmjHRBFgZvLrn17LQwsgmuEtzmml0r092v6GoiyyxHZovmxInR+8UyuRYSYMivMA5e8eNSBszOc4I3y1bvjJ86Ops9WnMIZV5tF+Jo2dPn55mFFihcjNTeAs13ywN7Pyet6Fl4SSV6QkE6NTlGi2kDcUCCQMmaWG+Sfoodyf3PzRW2S6nL7iAo5Ac2q4NgrUFC8rGtASPblLVpkyhH/7xP+lSnxxMAACAASURBVMeUeYzdSJ3TsDyp5HbRispkSCfjdAnV4tBVV5X9TkdnBx7U3tX7VHdl1ZjWZDPzmzhfs2ek6jBPWveVEi/bRVc675SKwdnfPZnAGQOzRNmv2foEckQTlVFq/bODjNXASUfOKfSnmcS2ortp2dOsdCZd7FR4NK79ajbOX0ugytiVezdCsM7TYYpPA5wQSE8pSNYSxtMzZvupHOz5nQJ46zEEeNvPr+YhSx66bf/YJVwOAvLmK+DMeuZbGIqTu5m6yUHPpHW9HpEv3oNgmZSxL5YzguvCTnEnNdxMKQvRhIT/6g7kPBTre6M6rbGBHjdYwPMcWy4ED8LCs7PUbqJ3ZBJ5Z7p/e/dPZXLyH55vObbCuMgdzSVzlUIGNGYdx85RwkY2g9NJPFxbNTRpULEsCHx6I1yXSEe2n90pZo2dCSAkDelVTFQXNkRRzS4a5eJ91p/XmPNOHGPacjFiJsq1f9cqdoqJ/U7ky++khBCGao/nI8O/Jj0dcNj3sTDpCjZMk2bYYErVUYqYpNqrKL//voUytnUJDM9ko+n6nG2MOsHgXW1WojHZMAEDRP8uQOgr9gDcFPiiPM026Y2ojex6rTZz53Rm0icnwOw6lzZ5Cqirlow9ELsQvLgE34U9JzgmQ2+w3+kR12+iP0mRTbSsg5WMcjgxhtRi/QzW0CeEZDD0CeQigzxeOqPHcH+FixsirwPhNyAMe5x111GIG1g/BRwj9s1wtfxa1vh76o7CkTprcZqMb1OrrQYaNyD0Gu1n2bcWu2Dw0SedrOc+BWy+6gbXu7xDgDDYQo5kdPIaQNggD3qjAwU/N4HiGkbXQM70htPOfaKL1zuAsDXDfyhZTKozaxDAkbqgYj5S31Q/24BQmVrvc2QrwEOMhZgCbNXEFNsZb6szgSXqnvdPqDIHAIQVj9MYlhL2gOOt+jyYUx2oTaXtoZkkm0XKUobBGpdkx45h6+M5t6y0XmsoP4BJg/0dEAZDaVkaeHhtnEJOYFKpsrqP6r5r/e14kzLWY3jLOaZxMgax1Z2lcn0gtdkGOH3SUqyt6bTE1Q0IViRoZ49NO0eI22KIvWmmzMFI2JypaDBv7RVMBiPvpGzNdG6Dc10etHxiYCk+CMBdDr7+ELYq6y8w2D5qygNMT+hBenyYhMTLpVedN86ei0WKf5BAjj3roM51hBOsPDePnHkWWyrdHPsdpIceRRN0r5Tq+nQbgrccnzjPsqubk7lDJQvWw86l9jXzhnmO+PX6CAGOOVD9q4iiDfTtizY43TQTGdKUWCBoBKMcYFHTSSptrDuvkWXoBMc5hplMXDBwxtDbwXDd61sAoTesPqtMmZtX3nUqiTNufQ+z2iLM8Lx67iQjrAOc6OI9UuB7HH9UXcb/5I//4vF2eV12YSAFzQgwX88cf5xBuhQDDpr90+LttGWikeVErRhZO7dXhFU3fe0F3jOOOoUUSj9gMotqQWiVnXb7mVsX1zrlCSjePF+MtTOjq4xhd4Uh5KFho1a5jIpt5RwY9UDUF9Ub2MIToyESoNiZ3hnukv/lPTJnyMrfXZcwM9FFPmro5c5Ape5tXLexwHFamZpRyUPY2nZaL0DOERl0pBVxDmQftgpQlxQI50ZnMZKu8WfC1DoiThecSrpBpe4oGbnKrl83W+zUgM5C7nDFchKv5A7pARvoQMvCUxpT/6oCmDCjMXMB5AM+McXeV3eO9e5b+anTy55Di8w/9SZFyryCMDlj6sMqnlqQ/MZmYfLpZgZsLlYDBsXKgE5ekPXNyQx5Gpj8MdUvGcPhDkzEAG1oQvAL270aj8Kw5ljGnJKgZ4hlsMzuNLOb20gVLtsi4Lli3A0QEvjG8Yqh4I3RzzQlpQQjzi1M+oJZLl4fTokdic6hpZGscVBpxshKU6vnmZIZiOuvxYkluKPo37K2AIqyG8t5jFPcNo13SDdzZDyF9Xr3MPJKQVX6Diet9KWPBA0MWwhtAp/UPq10q05GkD9wvZmftWHIAklVj6Ysn+nofEZv7CK1+tkesyxzEGCfAL/LI1Z9rS8GOLE1NZiVPdWMPXcRm5nGEQ07zpGK5z0tP1lOtuYp3sSmutax38s2oiMs12AaF3HyhufomRUDFI5MZt+6Tq/1nwYB3aGJvhnHFvlLbWw9UubuqSatPVjg3GnF24uSGbQMR+5Op20h+8l6sB2eaZlGmdZS0pUAMzeHWEejiwqofAKHdsqNniEG8t265T4/OEFJwFf0mXpgbF7w7wAy74/lkjE2E+RnvfjeTBpIMPqhGYAcHVegnJFOwS68JyKz7fmA6ZSYbOa/UsjFYKahUfXrl8vxVmNlatTMR5XJ1fgonicBP8DVBEODUBp/JENg6cYheVLNIfwn/+ovHm/XAYQRnqwFoMEvtPJkjXAtXIneWtj07sMAika1Q4rA7EWIqHXKZClj3B61DURPYQp5cf7e1+vVH0P41VLSYRanqqh3RWZjKHfH646y3DGViE3CHPTubj9Hvu24L9Uxa1Pa9+bwNzgMKk4WJm2hyh/qOQE3rBipegOcosAzn247CqdilIJfDE9kNhEMW+bIc4JxRgVkKcWMjTG0SW3FZkWJmgJut9Pp5O5iGQK8Hz5EXBGajU/PlNK+FwbsISceAlr3yZFqUWrqThHdjGjwaSE9dHsHr0/8WpjqRvVmRZfhrEYLpbRappecjLBhCByn2U0sxjDgq9073+zrzvYrLrO0GlI31Kgd8wz9luf5pvdLF/Ym+v0YA2O4EUCmL9JEEnpP0rkc2+x/u3PJIelmfpez3oCw2cRceBnGBoOEOPzVAUyfD5vsAbLREqjbBD2Mvm+orBfBs/JHiYxX0/orVmYBwjyBai5dZ/PM4MPgONLuJ2Kdd7pYmt0nMYRh5/5d3N0jXaZuLfYsDrLWJXWr7Efq2sbxoDoLXS2JSDoxMdjZzsx3sIUYirKROgGh1uCD4GY3QcTJ1hPshqJyZM5NqDOSobyZIpHd4R1I6Vt3Dfo0bN1jwATPpQCNkM92MTMKnTJN00vVPCZ3aKurEoBO7QoYTCCQUWeZNxj/XR2uLxo2T+jcwRI7jY43c2R5tF1IjWzZUDI1yQDY5jQIGiddaWSBmB6ePfMfU3eNdUWjO/lt4yE2r9eMpWKvA9bIguikjOiPV7TT+c3lmaDQDcdOdmlXB8vZktHBYd7p2t1ce2wi4abfw4LV44yU3RgmVAyiR6TMtc9NHtLHql31iSrRaaWVnS4F01FSJv7MvlI2K35plRSNrWHFM/YlLGCxglXHV4Cw5hcTzJx1EBk52/Opj7b+isnjHrVfZXuq0YQNxN/XO1RXca1DsYP1M0YhuVZ3le5tugndX+/n8oO6ekp0/vD4DXMI367f5kmHsImV6YmjM1zUKhEgUobKNR4xCry8I0IzhRm10mDylIYeUEdX4wnRADHSXexi5uzkpLW84r6BmD1H/Lt4PcsPaGFRBxD6RJHUMLh2aYyso4wF7KJrSeYFCDUQJNRw2jPPhDGE0K137yqoJ0B4FqzW66QmtjNVrSRMiaLxxWzBloS5iDPZZ9pm7fwctcY5s3RLsvaGM0bRH7eYRG7lc4d91Xt7BA1rOGkP1e56nAdGwWlhRdeJeh2pOaC8696wRiroz7O5tk4GTcbXSSDLaFhQRXR61oludO8GgdFcCrnHURk+Zb19vyn5dQ1nmzfW2Cs97KT3IAZ9wGz2eUKDpDy7ptFOkx22cfc9MnoEgTYIlAEfQNid5pYL86CYY99eReMBhA1Arce2Etnz7ZUzgup6LT4JNkXXDyukZ8+p9chHr50DgHoE2HT+GztRd9L4eju6flyctEcwZOhtr7zH7AQQSi7dwdrwegNCXSvns03HZFY716nABaONXof13+uhWiM76N1Kths8Mi4lnbyuvO45dwFsGxDCaHgcigFhFiolNPs5cESpZ4qzNhA9ZUTQY3VnKgWG6KtOyVL0qOL1Bhd2qgLM1DrSYFg1xgxvzmiSVzVlDCAcOB9fZ3jgqEe4PaUpHeyio2pIUTp22qPQk2E85FKFZ1Wddlw/adhhdAlSZLd76HQQe2ucKyfncJhCvIPva7Yqrql9R0D4J6VNH5Uf10WroN93cvOAOu87I+Aj2GST3NHu4ccAwn3qBqx1mF3pl7MxnWLOe1hweh0MgBS0GTnQMOP6SHtBvU/7tRVcmaqtn7D/2APA5Ja2/AXeLIFHyXc1eYTD3x5tBxcJWJvJq/OsE7IKlwB9AfHjh8m8MR4Optu1q5xS0DXAldKNZcrJLx0cZcxeAoRkuhw3UidYPR9XZgUmyP88ju/v9X6lM5fjs1i7Wh83IWV1opuxaZx8Y/yh36ELAPPxRyU/+OMaDaNxOh9VO1gNJH4C2QMsjEYiSTDS8GUIrrWrdRmWMDWExvn6zn/OSSV/+Xgr5qqtcLKLe6edsolyug4oEQoXda/RpQxCE8uNvuMYVE+yGaY4jEbQi/pkZXwQNUocYxJUD5jCkyR6xr9UjVnGD8zU+3ElZ7Op9u1KjRctnd33Rzb7+GxsTxQ00soG+nc+TySajD4dQgELe535rp7dN9oDRqOwpMf4FWeDo+i7dfemakz1Qe4zqTyixKRO+vzJvLPDzrpmagC5zG66iUBb0OY2p2VSVKsIe0xCXZdzRR0dOrontnVqfd6u6x2kdHrRklkMQcB6GDuMpeiMXqNE9brfKviNs0ykSgTOzKeBaGuPejRMmIDAWJ5DkbCHIO8uZcnASmtO9Fadf3VsV5g67fKK/5FlfjpAK0XxcsUL9MYzxplpzllNA7ALzGdt37ptQbKxHCAcb5g3QGVSyc2KhF10EFC9fppJKFncjTeTLrS1a0C+wQH1lNlPH4UlkEEt3cj4uJTNXoYFSdI8K/mss62mC9zws9TNLYnvE0YCOGL1uGqIx9wjNTsJCnmmzOVbaDf6bR3IiUk5mxaQyb0CAjfFkCO16j7IQNaHtWE49DyjpMcB2TybnVd03iM+yrlhn9zU4CCuxlvINqZUwg2vApEZKZZ0q2uYZDPqeXQEHCHzi/UgKVv2NjYNoK3wwc6OTsh0Jo9W8tjzd/mwRkFmg/Xb2BmOcR2eT3dyjSLyf1W9ozqLk8p0Fzvd0eyh6lCl66ec2qTkXHuew2Dq9W4NNsLYAW4E/HyGbtfAmSEUUPTcOmzlkv1FfD/LOKdDcX2CJoC6mih0YgZss+TI9QD1jQq4NxOeEjDk3GGoH6GJmJirGFwbF5jlOUIu/um8a/ZLei/YZ0q3DOYC9K1H3s0efTQ66ND3+tColW+343i9McevVEFdx2sayDRVhSHGZmECTVqIoTaL/PjUDL9heIthvB6/vB/HbxnIyelmn0nfAkzzdrLdTuvay/f9OjyRj4QICeDnOMnqGKnxMjV8+qqjdXkO00m1tzU6cDV5gZTi38EjBG0EfSUfmmigAIRTVP7oYobw/doVQCh7yKqWMoOXlkUUb5tGuegsWKeYkAwEwcXSMvA7+sBsN/sYx5N7bZDj59G4mU4xDJuQnjx29TzNXa/UreY2JcsIBRA+aqyMh5ZOqpPv7lTMKA1GBGcSJQyNvzuN7GKdjpl0zSj4F7DqIZK8jSOHHq3AO2QtQ33XMOMGzX4iUiQBE3YMzeoaaDRYsbiueq8Uf+t+raDDNmBwnk1SnFFGQZi5RCL0j0kNiCXMRHkBUN4McJa6SwyxotQ0mVQgUzUUHWn5pJeKqmQIc6VJIUtxY5n0zElk1B9ZzaQz9hvtFHQ+kyAy/7ZZoWFlcpVMtLdD7bmBZ4AxHbYBz21tM+znlHtoiGGmLCh4IKSBptddz+VHyu+bbaif1d/DsNo+nrqqt2FnpwKC74xOCChYot0pVL1u/U9r6+AcBUJJFQNGx3bEBqUTdwVAffIIa/k83OlHkrnl9ZkV6SaoROuYKNgGA4z8CIcRFxeoYVl9CgqzN2EJSTknZUZkVM0cLc++J9MW+JX0YJfH+KSnjLfIz9PMN8HCSZqX492KW0yEWUIXmmso/AE7UQxhmOlcLd/m+Cv+pkG8Yo9ghDO+pbt1/bm+s2fP9jX36CxzzVnhEakMPbI2GqxpdEobLDNKuGtdHofPmcvSjE5Dg6h1LJ3A24zxAYzuO0+8JiCrfU5JihmsevW6jkRhEHQCTz3GAj8fFsg+L1eXtPOujtIfNIXE7o78sQcKTPW61flKY2GxWkp1OpNX//qiub5TX18/m8Hk7AaAMMwcPwug6Yi7S7gSILGzda0KIvwqp5Tp3uv+B69jyijEBK5aN95t1QafGG7u/e3b5fid16vGrVCzWsGwZbrrAk0YuQSAe2AxQ8BgSQr0UacXYAh1TQPJ2+dx/PJGurhGzUlXXF9ISh5fR9D6OL7dWIti+z4daIaoCHjMc7RVsNjd71eliis9nVK3xHey13vSQu+SMU98rtPv3duhzeROtc89mHpqCN05msyOd82meDUMoFoSyPWZpkB1A1PjOdcjwM5R4qqtbaTbKaawFamb8nDc1qtmEbi58Z9TFpMIi7NEXfdno9xJbHnAo4zeRJNxFFOvEydkp9pexc476fZuXvCNG3jkAG6eBsewAUFAQB52nLfeM4ZyR4nNJgFk+uSYNRoh9VyMcJiC6DTL6NpPoIq6rPaAbTcDCLdpGOWOuZg0Vej93CMOvmt34uR8TKD2SpS3Z0SuderC/0SySh/7RJiUiLft5aQPdr7m3yUwGUciZbVgbOcUeTmxVxtBrCBFetAgYbgz1ducvuNgoeUQU4H8JvKu44p4TuA7jEp+dap4I7LdjbzYkuxPgGGkjGvnWeb+TTJar5XumjN5+uQb9zNYHszaixHVmR5dRyhZDCs94uz9AHK2XbET2/KGTqdGzi7I7z1MJvI25Tq8ZYx5tHzh0jGVvaxTuL/lOLF9IBDbYPDROxJ2YfZIkbuARgBHfdh1waCRBiGp0+OnZsZ0C/QuErK3ewNCBanFaJkdFNtjXV4YJCjIRnDkcFgffibmoAGhG0hiywyyZClHWLws0xCT2imejXVRCjlDy4tt81jS2G7KWbCFWyNYwbGRJ2tpoy8d04azZhCbrjPvdXXE0vu3ba5HD6U0qD4jQMi4rNG/fC6gPxIcMgBT3smlTg279jC+rMcCBRyYrezTsSx5bihRkKDGHkuJRS2McEBTVH/s6wTcrwUGlbkT/9nglWy2fVHYJDOo4ZfYtymPqOcJtA5oyb4kAyYRdy0eqUl2GrEZzRJMfyKf6gQNBkp77Jj3l+DbbJW3L8/YwOhyPX56eRw/v/p4OD07rFgyUWFMkc94h+nOHqYLXa/nq6HPStn2Wd4c91bHxBVDSE0fJQwZm8qsVlZGx83dPo8qneixQRbb+kw9m9g/r1NsTf5N9Y53N5N4PaPnCmLcKa7pCCuNn+xpADx7MjXKYythJH+fo+v+4vF2213Gtnb1baakOuKuZO+SxjaK/GFHrLbl+jmRKo45hjzzBWPo9OBJ/TmKmWvYQdogowiLrfOsqqQLSW3BRnbKRQv17BaSwgsvlyaTQv9zTA71EtNqP5fB4VO/wpKPQwkLlY7hdDWRUtzpZI4mo+S2v98gF4FiDMZCtWvtf8SGzLoCNipiL6V0ScWZYbKT2oBQRlz1MjttuuTCz5f7BPfwO8+a69WbZdhwuCqlxMvx6HxNuM/6LilklJdzkTEkXPd6fLi6DWKljgGsFD8wxFLo1FLWklpCOgQNgzytftietfQG9M8dhHvxVQe7HLs6PksOWjXm3rOns7c5aolQJJ9YRnLJaZxRvj2FAsMUhRFghbaMA2vjmEmb2ZTbgrKO6Au1K3bAnjvYZw6b/Zh65RV0OTWssVCpFRacpca0d6ZLGqIrgJmsbbPvAX1s/bIrEXobNKf9em8dIXcJxbN9yuc3SA9TlQkYcY79mdHrDe5TezzSHqfqh5ZH5PkhPQYBwQparuOP7YTRce9hRypnu4XR97FYBp8Z2I3ztq1q8BxQtUBrUo+a4+awI2lapYU5k7Uc1LsZngrGGCtGY8iE2H5Hdx+j/LNveVO6d2mCq7KC2KK6Yo2XidMKE2fpHZtoJqvYxoR54IvzHsH6sUN540kQz7pvoKmbrCaAmJ6MPhIw1Q/jbacO8JTC3fWkkXenbIef5M6dCk7WSk0CAUOric8jWQBVI2cEAW5sVG49NfaRQcDsTUVlNS7Ks+9WOJiu49hYUtNQcpWFg3nKsPQpj1D6UcyvyxlssxkmTYZRoK47dlklsVhuntJpGgmevMt1ZGSVKsCCebavJhykSYtmkaRfSxZybra2sE7meHkcP73clBrvrlunclRhv/1d7P3WP8kPlpfSruP4+LirrpYRL1jJj4/H8f1+PX6pI+M+pjmsO+kLgFvmAWZTWqCUsPevPlP69tuPixjHDbGCl0rG39+vx3uO4puSb0TX3aH1+VTeE7RpDDy6pXr9YsadVZRtmikh9e9/+Kij6wQIq6nEbITrVnIEmFIRUrpnQLh5Bm5OXtsORpsN1c7GqCS2cRk+iblmMFtWVp9q0mAjztcLKiHyG06bdZSFmCHR0xnO2ESE+XJNF0LphKodg6JkafB0Euea+qkfbgBhAOh4oQI0ZajVUBFGxl17ifKpychZtWP4V3ID4xEjOza9b8TZlC6qbifAP2ttZbzrLN72yOzLBh7zT76ujx3r+phl/leqfsqUWNtzGp33CVDHS8AMKQh3NK1zPV3jI+fTtSpJpzkO1RmVyBk8VDkSD8iWAmcKZjgd7i+WS2zpduO85obx1BLl53n22ZMG2Z2enHo+HM76bkY52LknESrGIcDR32F/J6079YITJAQYVtRMjCaYPcIWQ7zkI8YE1mUzjXPeLQ7F72qmcsuGS/HRz1iV3GvxZXUvTiBhVctS0P0+76WnDdbpxZp0f3vwDvamyWy/aPZBY+7MAJHyjqyxCDy7+VGD3WYgs1e9l46cT2CRd5lgZxY3kgSgDytlC9pM0EjYbiTRU3eUD3MY2XNV2sD6WsOVqmzb00Awijs2T4X+AWSpiVIq3qtlMJgZZNyfDdFZ8M0SlgOi9iqjoeo0YqX+s56q82OlOd4uOjCMUrJG1OUVQcBg/Qlkk2nabGD2dnZ+HGp7qrYb+ZQaMbwnw3zxr5vpSxV7S75LnficQa+XfsFoBaEeHtbBsmTMQiJNC8M2yZWuz5eMGsDWddOgIwao1lmnYCEFPY5LNdMM8u/3FGligsU1iBnt2b5PJUEmR06sUOSaIcp7bl8BMoVp9vkpHVG2oysvc2CA7Z/9px46k3ZkK9wEY3CILWbvkkaGNTQBkLm07p5lwDN7QVcvWYgXv8vLrdLgA25UtnO9aQB6zb58qRpQj/EcX5cSlGRhMGIJHpAfH4Rgd0BwBMtJPSTsZY18eft8HG8f7vrtsYp+HwPw4Jq6kUo1S4ZcYxOmvY6c++WDGsFoY0ioPNP9YxpXCDIdQhk3MT6EwKaWreQDPYs/9BnHZQvU8JVLxEpeDnUZ/7M//vXj7fqzrXWA23QzOdw7MVgY5Rzn5W7Tcso5Hu78aW961TKYqXFaj7w3DkTpIdcSLt+Dce9uwSG3UvdUj1LsxGdQ8gJsfC+/rFDLCWRWUN5nCnGruLUGI7vociMHXz9gNOIUw0oNAUhI99YzeHimAWLSHLAy8ZSkHjDb5mpWbR4/9y/XGTWzs8dw1IM4dbTDDbE9GTfCg0nL6DwGlnBXGwyN+8PL7lUMmB1TDQsMs3deqAb1NkwxzeIaVB+ZTrR8FwDdBrIZnLpBpYcrjYMroa7pVSCT2WjDGguEeibjg8OeegRSDrXnLQ3Vm/WzQ+v3WNITGTTZnHl9807+7lPTiYaqe1U73bcclKCqAbLWmZyj1zw1UHEGlpYo/4K0gj/Wy2bbI035ujw2nXgB6F1b1fW1VTxNJEyTR8ITVksmq4K2HFsmhIuBjbPk79MzLhjfweJCrU6fndnBMYpnhjDvnt9L5gipU6MWRjvgZ8EJ3vsL4Gtf3mz/OaiJPGypt4asa+nEjpwgsYJFPmIdshEGDwY5AaYYk8LPdqC2TVdLQEcmsx6pUxNABaXOyQTWbK6b+2b4bwr4J6VGDSEApJxyCvEZ7k0wrgBIwQ2lNhleFN0NMIppw5kjnyVbU9+4ZKFh8CAp4IlLANTZLbfK/9YRpj7+stZfvlD/VADKvKcb+aAykAoGq6cxbZcbDPFfds+mz4jB47rSjKFOYtZflbBeE3SZIKROiYp6Uhc20xUaDisVbHtn0AFYwo4mvfip8wB9EISC/OjbpMkDNpvZkw8A3NkNtU4SkHDCBUxlMmK1N66jto+uPZavA4Xomjn/VmnRGqAeg2uyZkpoPLZIoIsw6na9HR85BScnXNWVDQQ/6sBOA+PoQ8lMNYi8VipfmwwbqFSsnsGnrojNvKr5Q40z8YOL/JhoK9pl3cuaIGT2QVPWAiD0MbZ6PmYBVoNHMXu1V6Uv71pXSiiqI3kHoSEO8MMAt8pGvn1ej7f3NL76niZyNC7HNfb1DO8HgVqP9So73E2SGXdTHvZTJ51s8kp5G+0rgU3S92JyH4/jj6rLGEBYKWOzN8QnqwR3O/kI+za1/venY+pCBQ5TUd/BfNjnuZPGgGOxCWO8KAoNCMbRAF66a7KjOvs4fRhDI0e8hmkmfZantwluajldqx1PSgCIjnTVZb8wL6Nsc9eBCAMIiRxz/aD+fcFmIpbEwtLOWj87q42/cLqs5TaksQbp/MaQ+xkdQbC+CwyGYfHanwFhIOxOlmzD7ue1/4GQZd+cODil/LUu3VHpGqY4paTLm9q/qq5H42bMFOpYvCroXcXno+q1Qz5V2cAlaaDsl0BEA/NZ67/vT3blMwal1zSAtUOFLaFLarjDkqIe56DtWBuf1R3GGx3Yv8Q1P8nL6Mt5f3aZAYF44AZXTN2hnmN1q4I13Oyhh19gMSNHDEo01F7OhHWI84h/ZgAAIABJREFUHQgw5OV9381Wg4aXzj+ViPTzWv46yHSGotcu7zws35lTxegnqGqb8APQKAjUP5+1ys++AsINGneqMQyR7+ZzkGcf9z78OLiKPrM3OBVYQRYtmc8+Zk0fnNS8gFEK9VfKjMkKOJ84NABDmBHAgGQntjpD432MZU7JAPR6rquP4JIDN3Pc9eNnsVsBJVFXagtH7nPyB3s6hQvcz5iFJYrNtr/JaSh6x9Q+5BoRwxYCM2LxJc6UJNsB4x/YZm1JJ2YY1/q7UeUwwDmP3U+30vTVpCAGynqhek6DQu1Ms3b7hDDkkm5sd5u3/hEgTyBm8FTMncGn5vJ9lq9nb29qMnG69xNfnc5wrzCr6sMWmo3Uj5AfS75JAoIHfICZYGeG6G41W95MtIFVjVYxKL/VDEsBwTCCk8YusS42MDW0gOar3mMzbE/m7clujh3SWhr7bjOALDt4kpwRUAkA6gxjjpF78++AegcAJhuSOaUPgPcuxrnA7/diB9WY4pmCS2UDCAm2qmzK8xR9SkqtT71zMfn1/DXzs4NzycUEgbWmGf+DvUhAwP7rpJIBhKT0mIWDkJwVy6FnikNTlLkiW9JCZyMfOMXZlgaEq76okW4ch2FWXoR0qIslI1RqoQ8wwa3ueXDGgUSDihLGFdhu2hkH0BE/Zp4RBxdFTWoR3QW7ysdmOLCVtalZwF+zk6vmpYBLC9fy56SOZ7XT0FHpmM1qxAGhYAMoIuGAQqe/DOriOCSBKdL3GotFW9ulNVhdZ13rsMDJc7pstOsHoNBOC0b0LD8c97cdbc5MzSHcri/sAdZWMsmnzj0QCLz7MHDYXZjHnXpTp6PTxmJvFwSrryRdu4EiEsWv+KzhSfkXApvs2rmjfQM4OSpfCxC53Rj/AK3PvDfEnQjPUKoDkglCjLZPoHFG5ewEdlQyhrn+zulCksSVSI8uOKXfndoOhjw4XbDewlfMgsJIz91KzSGfGYieuhr0FLfBJUb4Zo2wIQDPQQypk4k8YxdSm1yOLCnrM6BFZ+KsFgKJxddSnmV3B16ARuvaEwMeOQlw0Z2eJhmQKXCTg7ChnYFSCklpn161VYrbLYa+/4wxx8lwikw7HOjh1fhRz88xkPyfy0uW40szSd24Z98JGLo04/NxfNToi8tN64zmlR4iRX2cViQ1Z8x6f2sESJhBMhXWrR8CQq91mK1uNmGPNLRZC58a5wfMIAd1okl8QD+Ljqt+UXbI8wvF9iW/f4q7xXgJ8FnNAnPqkRp4GhSXk6ZQf0pSkAPvr+6xMz+RET9fzxvMLMIi5XHc5fzRlgFbmjXn2j3DLSxFpUm9Vu3/AhTFGLvRwsxgqQ7NG7CU1Heyjkn9k3Yks5dfmvFa9ilNM+2HYLqboXYGqP231sTBsmIKM1QlWx4LgweexqYQR3RIO3XssgWBQL1TMgRUiTOOacsX+qYGj2CVZGyWPtdXZE3ii3Ocou1HOp8D0uua9bMCg1VbWMBwBkYX6KbmUOUiPX6mc1KSz/fP6/Fd378JEOZxqAV2ULUYwliyWsfau/pMsYAlgwVGa61fb2nsM2vus5F5L0brxYaL5TS2qvcRIPxv/uTPH++XVzEvOKcU8bcINBshoNRGOk4pDEMcCsrYFSH6fJxIXBXpS+l8Hsi3i7PpSjE7Dl4iGz2WRMoqIbVzDlD0QEeUOV/0ImEqxtmfrjtz8CLdavN2+rj+QH1hapxm5MxmWjpi2kDIG1BCRb0A2mfIQurcQln3LgP3I1bDj48CWNgmXRZmCqdfdwk4nYiuuln5eSK/7Ha6lKOM9XMHfw1atx1fLS+6RCLzpqrtDFlLGN8AnTbaNuAYQmZRSUEjsH4TNaEolU//qwChxj7oLbtWxxkWc95yWf2e6dR+8kULWp3LtuJcEnC0afR5p6zbKHp9PgzEucZyPjnuavbox3Da8j7muGUZF7F/TS1Ikk6RHWGnDli876t0Yt9lZHgzwHw/Bdy5b54hjGOz0OpEdYooTtU6qlqnnR5cAFPyY/2FPHRt3Pp5gM/wsGmMEfczC/I0TiOgMG+lsOEJCP44pXyut2399J1Q4z27DdDCteItnUuzFOoUDtlZlwgsYGwDEBU3UzrlEJvd1VIldWlWBEaWo7Mmdc5zNJDSOBI75NQ1m7Fp9gjvyOkOZk70pro+M1Woc+N3oDmWv/SR8SnUHL4WWOkj4WLHx56fxHgHbDtb8iQzM5dw9KCAheCTyxzGdkW7sHunYKRtUoonQJEAv9FKBZpWaLAM7x7Np5nHwE8yX0xsJhqMhsUx1+qEdKlLMWjYv4eZ1abFr/IsgLSpMtczSb/jv7FUBYAY81NrD5jCicWuusFDxjZhsq+i+Xv41AKE01dsJtIn5vTcUFSV/1mB1vhsgltZhK6JLZKF+bUfbuIUsE5GKcDO75AjBfVuO0gyIOxyGZNGYQijT8973lu7iImvzYTocD6rLU99p/dKLLrBtcotzBhWA0iBPLGHdbrIZwVFQ7PVc9W4mu91DF3tqie7yP/adqWJpZ6h9rx0ulZSsmLWVQRQNVa6BlOjjtYokD0Krb7z7sHs9ecqb8ig8Xqe/+L6m+Pyz/+3Xz++6yzjs5vPxKIBDLW9KMB81grToGdSQ232A9AWAwjCyPmo2z3aCWjTA/BQphi6OF+riTsb63Kev5d6uh6MSzQdmQ3QkbAuqi1gCcG1gXeqRSxSonkPZ5UxdONIG47FaEQAx8HyDAzELIRvun8VC8cwsjrPkGXMZtI7vNPMFczOCPT0O+PQSJ/DhCq0StexbrMMpj/juemkblaUmjqIsQHWEl8l0cdaWr7v1yl6G8Uah4nC1ckgGxDGKLMWMpZyQqSLM4uQiE1mkisWkLYzhomqvdNprF1HFmcSxm5grKVdZw47FeNnY2peYjQ/70rFfQU5fGbWIQXnZ/eXt1vhifVrOSN/JTxynndSu6CulFGM2ZkUTq1Lfq45njk81axKXNYGhAN02fXd0Ze3SNDRkFz6Rz0qMkeXdyrAqJ6x74AAOzc4Lcc/MjOfyfPlbGV8ZoKNWVtdd80G7eDD1/+7ASHXS0r5y44toBBAuNlMuT+DvQCk1GnEoWjAu8GT7OmyHXFiMVppNCItOKAXkDLpOAbfIqeU2gSinW1JhvLiFEgT58QggTulp0pe6XolfZlZk/yhnkSMdk4B0aw3O1AdEwbDVhMOaq9qGHVSkIN//64wSFafpehgJhbuOZMxASRYzICpg16eua4ThnrbvJSNyD77M10MERQggZpmDwAjzwMur/91PX3ty2l+XrSL32FWPbewGTHWjEYPHD5pxwGwGfbOt+90apsxJW2MYsH2QbjQfLHAt65vEON7YwIcoHjPsI2Mkmpf7I0T22igJrsThW7dzfiz+HE3WhBjeM1qjcjPZKpHWY1mAsX+YaeS3uzdRz1nzqxr8jjCzU2s/hmSMZazfWwTSK7dN4MWHxLd+wIIw7Rrj/A10REBNaWSP51CrrE0j+P9XoCwGl2iu+xrAcI6l3j7H8SM9UMOplay3iNDpRnCzi4pha3SDnxrACG+Z0At+o6nELu5Tnyp9xUg/G//9z97fL/+7PqLCA4mPQYFuhVTTuAY2t6GWEW+lbZZhufJwG3ELmcRAS5nbaEGHFeDyKTgAhsC2FK7dbqX0wTniCUgcIwkUkTOXdFbFt+GByZl3gEgM8WeaZpQnc09xfk5QskdT05rVHGuqHgNqKSTuFLPyiQoKsAYMvSSNG//8tgEnN1whKwFkWcL9v6T3ocEpMxp0/orpRmH4U9VKLCZSBwuCdkkM08OcYPehmox28txx5DbMZE6MAKwJJHmnWYUajMswOeboghu0ClTeH/cVGBbUbqO2lLktnk8p9ScJnb1xXGp1JfdDA7CYDNr639dIYRtw5ndjrvqNJzWe9ZeMi2jM45yu4VuItjcpPcv0d+AmHxz0sh2gadVyjNt2UASwhTnX/x264zqbOtOkWYNIp+Eg4Hnw/qHJwkjgIkzh+u0Zj0DXYYTTzaDqZok7vbMrNePp6xhAovsISDJqfaWTd46bHV3nGp9562eGcLT6izQt1ef1TzXb3b3fCTLDr2HcStePYMyWKa1fT8ChJ0WLr0iJEHS/fa6pFNmBl5JJZ/to1NhdqRSsU5VsqPtlMXalMya+fNoCrBe3jtzYqpONEdJcnwCBxdWxywsYgOTBhE4sHpdMelqBsHWRDYwCxAQYW0fVRul4zTP717PpJml/jk2NzKf2QPYHb8+6TgvPqVMZzWKz0mgiiRzegsgPhw8jXfSLtWc+ICFdrSULMEI25p6viTXgTCjWSHDk0kB8gZIWrOazVBavlVa4vEqKaTrMWkGhDXiRwdJ2wfkZBTdL5w6bGECk+rQLUaK4d38PGCs3rYup8DDjSs1RqhBfky832DS7H5fg8LTmjtNq8aj28zVbJ+xyAMjwbaaZBkrjV43roHUBhb6ezpuZ6g6I3Nmv897TyAFaVqDps9ZBHQW6Uh3tnTF7wTIolv8fq808uX45e1x/H/vDwG/DrY9pqcAYX1G50J7RNc++lGZSZE5tp0Osrg/Il/sYv9dWUzkpuYm7neTxFjBOLUlDL/t7uM4/vHtN8flv/vXv3r89njls0sxGhglAu0EpKMXRzBB6kyWMiD4ARjk39gI2L4Y+icuTN4wDxLHNQoeBsqv4UUOb+nv6R+TbkoE52v439Jhk+vl8/M0u4aJItWO2hRRc4Zn3E5iEOEeF/hG7HKINd17iSxw03EM0Om557BuW3rZo0XLn7YMQQ0QwZH6bXxmZbY46y9h8/FM7tDvM5UHWAYc8ja1z9nHAQcjPBH6GN8CtHHMMHYYVRVm92umDX6EM4aXM4u5U61RgUE5q+N6vPn4OqjvEnCmmxX4a3lz3epNFTlVuRv4Gw5g834NIfi+jVrsRwdIXgDBv+77GY7w2b2EOeHnuSp/0jp1tDr/nsh2q+X5m08K65vuEgNc1LD2z+UHYRSWeTw/ep7Pz33e76njTRqz2cKkFVMzmIxAXEuO/bIdwOF4lZNJcCD0DAhjpDpw6REmixXv6+Is9q+zM3hCAv7g875EmJ6Pkcx1m43vbnsDpnXjr6DjuTTny9K3AxHodaq9JbTlbmoIezC10sXnXe3647A0CxDCRIQZZIRMWI/YPNkt72N0u2qiwzvHf3Rxhp1P0pY1lBedXGvuzYCt5XkDCqXH9jE5Fs84j88tBpgQhQtg8WL33Co5Bit4YvHigX+jcX7Sfp48WxoLOsDInczEkH0aO4DdquMc/UxmcOJjlD42YNQJWen8lS/Asde9Y2e68W8tlpp1eqrE7LlSxgoSah4eipzEsPZbtWmusWygg/+mxhhmsKcQpPFOID8MIXWJkDVnP35NQaJXcerfka+8ArK9SiJ8rY1Fnu1pfG52XQFhkUg5vtZgVYAwz+31zBGRCkh2hYlxAT7ZtaZ+yHl2y2gzuPw9rHrko1K9qiuscTJvj+NvvnPOcZUUJBiLu0/zTGo4qR9kAgdZSE9vsCGv38i/JJBAZ4INKjVdXxtAOBMEwgyHWHkuifjHxRD+i3/9Z+oyRvGH0o1SKDngxeojv0q+FNW0SXTXpzd2s0hReqN1jEIiDqP1rrkhSip3T01K7s19JNCOBiCy0mySuWPLGChgMKB0d5y+Uz3qYuB875bMTJR3J7VhizgkDf3M+boGMj0zryLHaueuM2kBdAJXxXokiaf5TOZcHVFUvYHJYTbQtRXP6ednww5TG8H8SoXHrD0DwqRK6q5ViKuVakD40Hyn7E0YwnA6GyaJhctA0rBFXdMxQD5sshqVam5ehunqnOeK6Oq4xFQe4YI3a9Idi52yppPq41HsIJxUAULSyC/How78lpbNCSXUT6hCw6duFMsAWJyj2ebtWgcM1XJ4HpG/nWxSGCyWlrsTAa7rGEVjj0u5O4R+gpkx0ssdLvt3DozmHzbIOUvIap9q59qBWMuNo/4fMprtlv1pszL2xmHow4Y4PnUMH/aQ2qXa0NT6yfBLt13z1IXxuQ3vkSHmHVg8MYR/FyDsfVgDsXeUC+MwQeMzQ/gMmLUSPZZp2IITm289Oo6XBexrwO4urpCwnPzaM0Ds+ZPrH8iqJLBdpxBlH02GdIG/bNU5BS+H1ftuB6bZqOdu06xFRsdU7VMCVgXPzSZFPnCc1Cffj0fpoIJLxphUVqTWoGxnARORVCEM2tuHJas7pagAIKRP76Y6A/92ziLlZM042ahXdx0G4AzJBCzZhmS/rMMOxAEYYfZtFwIqyvYIRNAwEMgNh1YnITFgW1ljHbmYJyIlic/L2ODYOwcxRS4YhKtbVP6CtHP0DKfvNK59hbTYTUV1DF1MUi1GkRCVmCrbW39OkxfXoGatzDIjewYEpShMci/mDy9QT6w72MeJv3WjirqTu1nI4UKiqgS8gwCx9Qzlmw75xgXTD5CTT3YQt4MHPXl0xN3GHJvIWKF+5gC750MhnnRNE0UCvNLxvX1tgpYFCAXqzfjVdysLqAaTD9LG39+vx/f3+3GvxhF1dJMNCZBHY2ptLTOuF8BruQErmUVnnSZwqFO6ImdkLb+XH/Rxe8Fneid3rb+v0irpp+9e+/pfXv/quPyLf/Prx1tmPOXFVp1PeIx9agXxw4RzzKNi+XWLgD+He72hHQmsmjKBNWNe2+t+RZ05mbvtCKQABXd0YsH2ljcP2BmZ5IxKeqhxhoknUaLlCqxYmPAA3Bh0jHrXeCSq7ohu7kgSJF1XGA06WR2ZGc9mOGmh97gMV0PqXo3+T4XqYdTGx9Rbh6GJYdiKNLO/5jtEs5kNud3hOKHzHfQWNtab65rC+xi9pPnyDu5tWvu0AWgm7rM+HZE/Mc2VXq80MXQ3xbhqLDlelEKmvpASyTLcVxVE+yD3481y5mDA6FMYwXUYcUXT9ztu5tzVDhbEIPMePPN8vtet6yW3DDWkn+X1NcI4hrHlqsgs9ZeA6J0c1zs/pUJGBjA3/HKY1+nsBVNtWFu+++OOFD1WZnrY+YC0XkOpM5Lk7Dy4M6ZdhjDLIJAeJxYnoioifWMYwDPA2Qx03hHHsJcy7+n3S2oyzml9dOZw5sH2HhqYdFlDvoieA7TCTLo2NnU7tqUAmzMY7Kuc9sG2wz8rzaTkg08rwKuOQutsnoyaqdGlr7eKfPJefZSYDMvZmdF1mvRl6ghzp4zewImo9MXbFlHR0ZLu3I/fqAu+gu2aEY8sdgrt69YR3Clw5ci4DuANXnz+ghfHJsnjUKh55L3L7s3gd2SQx3ZNoeuw6rMUfACOtrexNJ0cf6mS6sCtVbqqaytP8uikT4D9Zhs7Q3RwSok0veu8Zmh8bHRgb8LounlxtNU0knmDxjOdqtcyehSJ5Kj3uD1lW62A2CI4dA68zmIusgDdkGz1cZTucNcMQDxqETCw6C5jONXu7RWNvLYrYbcwZDNAzGVCyD/XnZpK/DM1tCaZNDZndE3WJSCuGXXeO13OyRPhDhwQxO82HkpNZ9bP+x5mvck00vDVMFr+p5planB1zSmkuQRbnLo+Ou95QJFgGYzd5Ai2JUQJwNPYpRuo2Bsdq1fDsu+P413H/iE/NKAg8WTYwCXCGNfH8dOtZjxS+qCj6/7lv/nV45eLz4N1pDQmICQc4V0UA9XmU/wpKb00XwAKEZOwIwXuEvECRWQkSqgV4Y0SdnpWL7J53SDanLMa47Rqi5q9sjS4uJTmAibljxVp0zT5faTLf89191u66USFw6DyPu3BgC+wFNkELBFFsqE6P0OjfVxzI+LTmuru4hgoVhAh0IrmvMyAkAj83wcIbbCs2m7GMYsjJTzzI0S0cY7bScZxnQEhSgsokLqcPNMAgdOV+jOWFeG3RKsV5XmrXPBc8lPAL/JWwLAinvvjBXDoQ8g/L8VYIH1xoK8FCNVcEpmJKQdM7Q4zokTO5vn6K+D3q5PnikmHDGhLM8ezS5R0iD0wyM7oA58LlHvHEYiNscF9BoSpOnoGRvx9AEMknnvDfGbvcj8adaw/oU3l7wyw+9W/AsISb73NnisqeWDdU1NU8sGYjLOo7FTw/NuqvwkrEC1ezxJdi23i7wtULUYg+131az8EJro+e73TXWM7pkknR3S1rOQ+bjqQE3t60bznQHL2SUdZ3SvN6OGxXp8GFLaqAJA9KcCa/cQQYtLnHf4+QEgtW8DglDPwbmRJ6t8NM1u2SlxkwhwosQTYlx8DQstX7+Pu1M6mhqUbxxnfM8eueYHUQAKkq6eLlZc9su2P/Qx4I8jKPtrexbk/MboKAAIARQRgXeakH4PXxYTuUpANCLVW1dwhncL25NhOdamqNnoqiOS+MWhumnNzi2wUQ5nDEsdPFFM26dzY0dhX76tBVh/x2mcW39SYoGvpXGenhh14Yedr8DK6G1AztmfVceb0mJNhcj2om0CiGl3XaVCo4ORJz2uVsS+2ZPoDAFR6mKbS/coGQSxqi2XLShi+nsXZgJCLpKSi1dpAsO5MUJBB78wjpJ69fPon9YTuIlepk2r8oHyu1yq7CWPLenephkqgbPlPJ8qMVw5BUP0b1dFcMw3faoajRs34wAbR1pR7pPQq3OnP3z6P1zrZxXLwB4/fHJf//v/4lQdTx5y56HcbTxsf/DzGJQcvo2Q2D8GJ6elMwa1jQ44pc7goYXNHlA23zExTSxgTMBWLLDWXA2UscaBo0qH0vgRxx1Z1fNeMHUu6Ye8y2F8A4blmD0YJ9K2J9yW0VU/t9eoOTykvDSfpKpMTryjW6ZdqMNIcqx7ObCG38kf4G5Z4fSliDSCHewsA0vPZmSdykilfCgkoCpOLoyYtMCBn14Q8x3Z8u31BBgoMBtzlkA0U2132GZcNQTO7TYWwvK2YMnckG4IqDVCCHhmqo+toMKl0ck3AZ9AnKdp0mQaGlZmtI/w8RmHJtybtr9qmrHdSTXmeMKr6e49PmLAo5f553shYAGYgKivRaLeZdZwZn5r6l0mHafsdmEnmQ9EIbO29w9nqOsHmHeSkcNOf772a4KfDrgJLZsek8362fWRk/axSdzKLiLc+Fya+B9uGRbDg8BmvVFgByWjS2QNiJxhCASTXI07NJlp7LIcwGGc9z2ie9WVzQWNmn/dmPvscIqWmkC7VulMFvSuhTIULYYUXR3rlA+03EOXPpBWb1jBnleawiE0yFwE4qLvt3Apm+8nd1YotcqnPygZpldzUEECod3M90jM2agbNssXf0Ym6hwrdvfScULJKf1go24/YMDMze1PFCrpAodKWq4Yy92vn3g84Gtqg1alara11Rxx0iAIzvMg376Hsjh4tqIOTUea9M1ZndopSp2SEwjvx/f55wGqGfUuHh2XktI4Lw4d1UhC2oMBZsj/1e3WH1r/X3auDGNsNS5g0voYz9yxRXtxf0RtqXEnYJj0HNecCz0l5G+ALdGowNIEZjCOyGhtJGVLWmGB45+HynmP6YIN0yhAW3+Xxo7OS76TQ7cNS0BVI0vMFM59SV4IDA3qhVSKDNKkC00t6eAL+NPXUk+Bf89/Y32YR/W/5LBNDiIRmuLhVILjAtkDvGR/nGbsqF/PzCDzWyqnZxOTCAobpKM77q8tZo2hgInXecZEmHnStwClZCxM215fr8e3lOL4tuaqV+P0ChP/y/8xJJTYfoct9XqrYLSoh0Y9oVde2jCtaPrLRKD4J0cjIkFIRDsLGUKSIta5d13jttG1Yw6gDTl5pM7M92n4bGWFJd6MNExGASMo2jJEOA0/KKtxnhEoKgWP4Esm3ALvJIZ3RPvMQg1IiWc0XBfYqnTYQQyUYfg7VbyjNSRQB+WNAZJe+XVf+vJqMO2/TXG0rhiPKMAphgvL3Zo3QOtjTM6g4O0mvR7urAVFJ58SghuE1tm6jGMeIKQvAgJFF2UJDWxnkTB3P1GdqDpM03JXM1xd1gxUQFCismg1FSniybWxrt2p64U01hHNUUwz2mPZhqiftfQZly/8uYJcr5InH2ISliQF5BoQlJyl25nk8dNeDn0lNTz1bA6QmYude+DpWOPV7Qe8BHZsLHvZyp2ZdJ7tC4rpDuoyxMAyoZYcCQFmOAML6TkoVlFLWg9+HlYwMuqaV0IboeYMl0tEBEazeLkngJ3vWKXtYTuoMHXGcG3fku0/8eDiCJ/XrUEpOI6CDE4VKgOtw1Tg0LqFaQu9H7Mn8NU+yiupXRoQJA3PaC3tb75nDEHnv/atT6ns6gWMA5gaS1uJ3dPrcVJKTg5xC8+UjU3GKWskFCPMM0kU78nq07BO2xXAraVuXa6SUhiAwOKz+wtgRxukkkPmqV5NDcsiSMTkuU9hMHbJjVNDuLNfM79ihuDql1iPlGcPjjwac4k0SsNi22Ye0DLqRQSGpa+j0DTv82odqBgDwuUxEzSFryDttKgaEn5ziUT9zUFLrVZ22r6/OzKnRzqUADXAZJ1MvCHvN+ypT5/l/g4WRv0or1nXVrFLMYK1IgkQfTTi+0m9sQKllSGSUNUmq14BND2mGMjnFhEjmUWxXMDCn0hGrUeQghEgyKm1LljkQCdNfwB+lyTH+tQGghZtgyv7Z/loAsJbv7nmd3k/g8Hx2+wyaasIIOiDQ92EWE1CpPtVs5ABUdBc8xYTd8h0KJHTcJOVU1DAP6K/9VJBQQcTrcfxUw757Pi8v+I8+CxD+X796vJdjXQlC3qP7i05MRBRK3aNOK6YOp2Pj5Lfj9kE6Vio6Qkvo3QPmbljqjIqeVju7aYCAUJ2T7LEiml+kbtGwhI7IdJYh0cCcY2ww60Gb1VRieOp5fJNgSMt5jnoafDRDqOWunBaTWtn+V5t5BDGCwPVW+nRFZKnrAsAHMCMojGOp96hGleWqbMDZngEpcWo4nKkX22xpXE/PKVucUhRm5sxx/6lhwsDBQhrA6e/e8VZu9jjpke2sdg1hgEriaJ2fKca1UiM+Q3o5LEm8WlTAAAAgAElEQVSKASFdx45iby8qmKbDGFD124/L8V14EIQ+Sk39aAHCSh03y2Bc2z59bVfqcojqVunCyRniVHnXwHIzZu2pNwRJcjcMBAKUYw1PaXc3ZQQYJPrP3bhjnA9z4wANrDbjWDBKAumJltfjwF7achvolVfe7IFq5c2gBMxXQHUz5VB+Oye9hNWITHKcHsyDOugqAPIcjYZDYfVrLzyg9QwIzbLYitRyhylI4OZ4nPVof88dsgZiCOK0w6hxuO3J/hlWfAFbw9MMq5OUnxqkHi+qp9wlmwGEjYcaBBMAoSsBEmmcs7XsF+GdmMsGUGk93GeznwK6sRs9WLprBr2LCUxdkpF5hA10W6oHcg5LMrW+0Z36VDkoDYh2TXT2GCYIQKh11CKbv5EcRRFDphIU1vq+9CitSH6CI8KECZgMfMyG1R016sj+rHVrpRVhtKcG2rjEQeoOBKnVqXvp/WwQM9NRrKLXX7qnRNjUfwECM4A67BrvjOPO2BmO4ay9SEBdgDCNHdwfP1FXqfN9yRZg8yoIenm5CrTVL5gwmixggWfkG69AEFarICZS71DXmVKSCurqPjCE1CTWr4yO4zlrfFw1bAbsGAzZOpLytn9Yad9wAKNzTofne52NQuk7xltNI8X6jZ/l+fGfAFGNFqp102k1/BuAULtmwMyzpRRhYuHp0n1mCOvvsIP8zgEWCEcTHrJ9Hrjlz0pmXHohi20AV1RFZlsKoPbA6xyhG58LI1nNKxq5FjDoukHqLF297WalEG1VMvfy+ji+uT7UBKKe5/cff31c/gcBwlcLeMdwHUXXF+RelmOpD8fcTH2KlTxdeY6gdD6fv4viAgSZc+XUq6s+4NwEOR1iFO2N8fusRZUQhKS+d01YjRIJu5AW9iEZozw8UA929XOcB/Ta8LVhHUPtsKSBEs7BnIlWNUwqm728EgLnNDN/saGQjLvupQQqKWhT0Juho64rEewY+/7R7JiPIKRDLL+kcM3esKYNLFSLwt8AhQGWrvlyw8KY43EQgTcoNka/GSo7rkApDEcKekeGMlRVsywNsKWcohqYZ8ZKOXWjwavXo6jvYmIrWOAsx6sOG69IiYivjgWi6ytvexUgZGZas1vujgTaTerDJtVAy0z42ltMeUNtgw+DUe861whCGeB4qln0cma3At02aymAvjpedzTO19dem5nJXE6cnNPQCzTMLs63AX8uwwctumSjwxbDypV+dccnl2YD4b3PjREAuYC085naPGtYx1k1PbsNbF05p+ucmxSyl8NWhppauYUBanGgCwbqvU/7yTMk9R2AWjpY3aYZLG24vVVtpXp4V8mJl/JU/1Sr4eA3Vi0dqbOnnqMasLHAfGzvBs/YSNugLuZYTWhuhNNzpf4pNbpmI+rfACRm7H1PnNTUzfVnIr99EhMBG9FY3HPtTWVNqLkG67q21PMFNWtQANlcWw8lTkMetnJ+eX3zfCmkb6MIOMiSbW6Y0VtuxogaLwO3ds6BMLeuq+mKAocGc7Ykao70u8XnBYzViRQ1oFipZZ+/Xc0gPAV2ijpoP20FXHrGTHUwwDKzpYHFZg/ZS+rjX2/VZOKcdzFGSuObOqk9FeESq0WKX+npYo7UNZyUsAO4y1XXVMo+Xdv6vVLZbgLwrDwFQwa3o4nbBy3hxShR56gg0EAupRdOIafrWfbaiaFaQ3UT5/AAe7Oa8iGrY7mNGMi2WAUdGzB2xx8IjovfzvzBus7UigbE5ci/aS69JFBob5DsTDyIPXkyBiYsuK+ZwvYT0+hVbB+MsWtOqybRzGThpwoMYDVTdsZ+J/cWHa86Rp23XsyxB5WXnwfQc8HSuD84/vq4/I//968fH7dvPa8rupGH1Qa76L02ZzrazmppP94GPwZtK2GieaIy/o9p2Ug0iN7GS+njDG7xcVCr+J4at4yDL+bHA5tSY/S3jZ4IM+BizuF0OtZ0RGm3LIJjdUWvmU+czVjM5ScgxLI/wC3KnWslYhwLVIIZR7rnC6FYo0DNJG572NGvtAuRslMe53x2rmEI89PcAUPsIvwZmMMa28mMvTRjOPEVabHViDKloDsZZ/bms/arRvWMYZKyu0sRtnCGbGIsbutkmdSyKAw/LjezijWKpoZ+l2OqsRnXOj6Ic0Ep8q37vXNySeSAhfaDRIpx46RSlBwMTDQz63o515HuFYa9tDtpxq6uSwlBjPcAQtd//hConTd7wFR0L//Oc4fnapbMKGSGPiPt+1bG/6ZREoIknYhcIc/zLAkCyhAq6k+mAHfg1I5rsbrJa8tnAgPeo2VylXEsr6877+HU4dTD+MDaOxgxIC2WJT/T5wNA2vC6Qs375bCswe6+fyuWZcaVlb0iK+5if1PHa/0FEE5NI3sQWn1KIpCNaXJp097R7Whg/Sn7OgHX2eHW47Ibcxa7HJBtbKScYDXNUAGTX1bglFrWTrcjH3lUHa2dVNgW6uvcQW7Wj71B3qi7nIHEG9RGVjvvsVQiepYB1wTlmW86IIBgPlqKfna3sdbb8sjuzYsbPSSVSBlSUnusKzkqTEj9gU76BE+S7uP9uB/f38s2VUnBVc0EleatAA/StwBhpfzCylFbp7t1hDy6ic8glSyUZLksQPfyUoOjcfD1SAKEBuWQdGOf+pQNh8vFAH6r001eqNkswKDA20Cs3kZzDW9zVrayKGH4bSeGpHAwZK06SVQIpvgQqUgcaOQiA7397lYZQJ+PX/TPyAjajsece28SOMHw5T8C1jxrg0OJzehC2DztsY8iLEauPpOzoIEhpgf6eZYYpWRj1XqFrY3ela+C1Zwgo2RZviznIvsUm/pZBRC4LY6pHKCI1dDzFr66X4+PGopY6+wa0Nv14/jpWkdKAvp1tOHtcvyjz39nQHit8ypAiw0IUwzty8vdeOCpFLkVbGotJHB1YxkwLtAdeM0ULulKpmqDHy9agyFRrnQoA0Mya8tQ0zMFFZ3omaLgw3ptDc8zwki4aGW4MkyCmRF+gwmMk02Kx+oK/az5QmmICBgwoHCOR08be+7InEPUuYf1fzZWHbUISZ6HaOVstPJvMXqJbBsYLi3kagMIUgyv7xgQMjHdbJjjVy7hVfDnYjjBnxQEd2TvlImefYHJsEfaxd1BBho0B2gDK+Owu+3WsF0rmKJZp43riYs+L8NajKDG0dTZjabTYaPrWd/NLBt+OwjJs7nAE31oIMSq48A8csNrSS3xrNdmhxe8Iknibv44YOTVHXdO6WZ/U4/kreHZnzroAnRIH5kAI6rqgIsCcoc9cXwp1TRJY0X1PWzEe38if07DaO9cn9ohOIuh93UZgUQ9w3AX8I+DlxN2B8rUB2Yln4DNCXCm2D6z3dg5AEZ0w94ZFGijufWGn3dHfK9Wqpey38981ApWI/PLiKMndma63UgAOubAd6V8EyQH8BJQ5EpOB65RWIEr0WXs01by2dyItoDhclpsmyXNRXsbEI7M4Q0S4FLjdB4s/HxrAULNtyP9FqeL9QY80L2/h/0HpBn42xhydwcx2y77pqkTj87Ve+GsbbG6rMaGd5EEzBX1GmTWnvzBc2mIg6MeGMzZtNARA64DNOoSOXWinqKuVh3ERXy8ORUi8CIwneNbOVkis2h1DrhYN2d59FhzHGBF0iUSBdpmXBkMXx1Vp7p87SuANbVpDKJ2Grzr1dDDGoHy7YW08csLDFx1hzPXD2mhQYjnrhNFROLIH6T4ZxiKxhHWybGQlr3Ydw8yg32dws2NRZbllw4B/DKWx+UUcaAxHQGFGoVTzwUz3U1eAfGWKwH7xZCT0uVnBASw4xyKEIKBLJQCoyaiphlI0uvgkKkii3fo2l1QHmq4giSdNgIYBBRGl0rmnOeU+DKNIyUEGsdW8vb5kLzV/EPOyQ74+Dx+fr0cP98+j2/XqueuoKRA/+X4h3cxhH8mhjAGJspVRjpzllrFTOVX9AK7Y1R+MsiTFuxiagOb1GTtgnCVy9p7YMDcCddI3hsaQBjwtBgR1QloQ0wZO2WG8FoAQw83Q7icji2w3iZByvIfSTqM04l1x/BQ8tuBmjY2pBPQ2POSXFeTFFIcWcx/hFICUoBGXcpzXQy7FXolQjDarGPcEVGvHVsAaJRmMgoD/gz00m3cc+VsXAPHdY+zv+6BqwUIGaf59BmPR4i02B14zSZivV5u1HW0Es8mXK8vXcTf9eVKmVBHGPCpgmwX2VYHMqmaGSp+uXyoLbwocwbbTn1gDbGuXwGrKS8I4Bp3H3hcNZ741g5uLc/aQcsS61H7M33LCRbDckiXVoC0edVdBzgOeGCAw4Z2cGFqAf8GRJu5XJ38PONEmzLMZkLqgUb+JhHRkMdAz72g2JBmuAxMW1gsi5vJM2PaR3PZefD8W8hwbvOTzJMbdmIg1Jyjqp9Z5gMevshu2DyFIwEDPKtYw94Tn32ujEnAXoBj/SBpdtibzA+DLZtaTh6JNyEm5c/NgG54lzqpMM7r4U9p4haKJ3BoFo9gKA7Ntks2YfZkM9sjY3vkxqSdBzx64gQb3wBYJyKsFB3xw9TE9T6GQfXv1L054OquYjvRvPumn1I/GD0rvdeeYWlO4NlUeLPsCY41+mPKVwC/Tn0WCPP1Svg0okap3TAwJg9slwP6AUljuFX8X6yO/WC9UTn6AhOvt1nXKamqUT3IcV1Ho4s9zkTyeOSIthSuYwEK1BUgrO+8NNi1Pbxzekb0mXRo3vSieXS/+62GiDNOpnx8DaPTaBmk1TWGs491I1hq89D2P9PMt4O0LVXz5+5GvrgG7wcf6xm69qNh82D++ILspY1mfH6meQDEVof9LiQwYz6A8IxB9qihnu0nR+y6z9RlquFmggz8yuhXEw4JUW0XxCqHQPM6A0IdUEl22HMB8GuNuqPONKxkzFytdslaESJVOvVeDZaeRYi/qZTx4/h2ux8/3T4lL9seCRD+T/9PmkrYeAoSUZCMKeg42QYqM3/GKNmALgZD12p7baO35g6NDYvQBJKGjoWZ04toNhO/tgkO7iUHLgxv0gVlEjMy1sdRwiwC/wTyztU7vWaDVj9n5A3PhyloeOQrRDCtOnZ6fV07WE0B6Gq2xWs3HPf4h05BFCj0vRxBJWIBBBqN2Gg1+BVLG3AI05W02lnfMh6APQegwhCmxmYAtRmdoJwF+jKMmpSo2SPfiPTMuSmhlO+buhEdGSkqL8YgXdlmbktZpQcVxVSVI947b62xRZeXdqpSEhuJSsrUzMLf6gDx+nMcS6WLiYwoMCZNV01KUWDGqNSvJISmaeLujmwGG4SlXhJ0Kf6D7wfUIZU8tU68MYcXU4tE8Rnq2LwvDfAntJSEycNONFk/o2bJHRn+eJ8M0mwdCA69RTkljw6b4woJzFq7JmXc8+dkehqApi5pj+nJ2m0bIUdpcIDKzYkPGCZW4vnXM/hRsOPPh2GzVrN2TzncxhKK2IeBm++c74jGpUaSfZvZez6D16ADi2ppcDOF2IuwXApsS7bnDOIBhOMwqC20jORxvFcBNtIuN/N9WSSvW4LX2InU/E2qOGs8AcV2Cs/X5USlcZJhUfB1Yzcjk2LEGCExtk7yuhqcpMeLSTWevBUaESB0Os5zGam526lsP5PZEZWaCNxcNFZkPyOijpyl1KGfXIrzebyWHdEl0b2oWMZ5WN0AuZoZCP7dacasUdYyKUylBqMtBlBKEd9pOOSEj/NalAXRecKe3vPuBhLm2RGRq0zQQTwEQ4FEvgcZkKCcocXMqbPNCnBTEwX2+aeXx/E7rzSMcARcgUrPCrZskqIuUIJBkY/Zkas9Y2RoA3IW1UxiRtedorPR/Sm5Yu+kiwbYHWhxwcB6sjlONUxYtMu4+LyQQge6s9ey9qv7l5NjpvyA7zAOBpY8jUDJVAzW6Ndapiz+lKegwTGEVSpjAZ9uAnLWNMENZRf8Aph6dT0RBRkqVvFxfHxcVTpFPf1xfL8/wE91WMPt8/j5dhw/3zwnd4HC/xSG8FeP+62OrrNbMuKP0CXpLoOyOo/q+qIaV0SLofYdgtZXHVyOkmNx5uVmAVMLZFZNRqC0IuCQF84wXxTfQiYf6TLfmq6ucS88jwytuySh2FMrZ4BmYYtBjnsXqFU62IO7NwjyqRGK4B5uDfEaxvkTEE4CVjVXcaNPikSnIx3GvTYqMsZ8lSOoI9/qFm+yr0g/bNlEw/40wK7rNOZUBVY9wNXrE9k6HRMWQ7o+33AcYzNdreNGkt0aprA6u24+KJ3n1FmYPlWkm5UsJzr6CjttqO71MIgByjhlIINYtXmG9spRdkgrwPzbzxuKYWtRa1jLogmGVQ+jF7mrQLeakzQPiqTAwLZ1bNekkeedA9KkzE6vTNJ2Od4ue4jJCjDLtQL+qcuL0RhOOKZjGjpSixgd4uwWaadQrMC0gFiGUA8jK5bAox5kT5XxBTmjWzxXrYecl8H2DMltnMsMs+5EBuhXnWio06oT25IkW7HSOqTiKRvQ5+w0epUza3GdBhHWJg0zA7oHNDesPTkfM6c1AucHADRgNbVveQbWYxxXAhNgxKxrP7OR9TKB/W6RowbnHjCcFowBuk6jGdBkuP/ocObjTekCmYQF4pz2DVDSW+Q4tdadr8w/oNKgVf6ccU2n+XW+9rA25xFKvXbLT0jOPLMwnGzCG+bK4YjL8VHLVgFc3rgshA856Mn12LdiQ8LcOBPOyJQUB5QMZqatfUKBQZ16tQIF2VOtISUo1Z2qj+sECgddSZ8n++Jgg+AVnwMDVwCSkqK6R7EyDMMmlRyQWnr4+fkqPXo5Pg6BYwFA0s3Yf2dfXCtZYEzDjRsbmAhxgElKubqS3Vwi23an8aSubZD+8+1Gt3J9voBgGlpK9G74LzqQHSgJSE8QW+vHsbbxnAHWsW9mklsGjDVsXb7q+zlYsdKcMgRhtJPR3BmFBoTLhiQjY3KPO29gJfn2edLdTV5H/Ln0LeHCavDICuht7LRl9xLIuT61FlY1o07tquknpVkmPBR0iOFDxwTi+RaEjm8idbQdaiZ6BWaki4/j7b1A4eP4RcOq7VdK3q41cuauLuOqGaUbnlKdf/jx72AIP+osY2tuHK62N4yf001xTDGJEmY55YkUSVFZOGT1B/kIpGgY9Rj8GAS5sAU4g8gRx9QQsokMH6beo2f66AUI3XiHHLPu4muDsaTfcE5mSJ4G++6cKEzJGb3ZlhgUOepIrdJye4rWT6zpAAGlt/cZhXGQnWqZnSD6jbpNUfOmuVe96gDehf4jRGPeHUUaVDY7sRU789+8vwFiAKDZOb7rJ1ysLDtnsOaOQqAKx1EFPElcu6Fkck0BCaa1jEJNJxRrUDOXdE5nAC53q9mExcSVUa3o6HvR557vVYXbkkP19KWr+vP4FBisFAyAUIZ9eXbJfADBEwi32et+xm0OefYBjzvxyU8x9vm1xwbpX6V7vqJBMWtocLLTq2Ivwx5MvZDtj+t95lkSVZJ6CAocJiYsUIEH0i5rz6XDRo2O4ufKDjQ6VWrLIRnPjE/0T7bC3YuISD7buVwvU7j1pI/HxnRQqnW2LNg2oTUBVfvda019RJd/3NkBPxd7HsvoYG6dS80T8O/TJLTuYQZ/A8LYzl3cz6PuyQ1hRrzH+gBQ+bQDrZf4CNmbOKyAeQdWDe5Ty7IAWuQwT76d7QaEvOguI4ApgkGN3Aw/I9uX/ex19LOaYW27leDd+iJ25rNYMk7hUPBmxxsAjhOlsU8OtJ7N7CQqVQAs2Q6v5VNJhI4PU83CmTkuPSomEEDolK87Zpi/ZyDegSrOtuduiq0JsVHAErv3+sJRc2Qlkp1yty+pKKV9sz3l4Mt2VWNngjSlEOt6mg2IzpN9ANRJBmq8zI3vpIYQppNB1xolc6mUtecKyojRQb6zQ3U5nVVsxlEkboiBMJF6GPs6m7sZ05VgfTJiybKlSSdyNRikUc8yKWNE8b/WOwOlxiCx0QncHLXhK63DvmrrhBdWMuwxLarbS4OrXznTF5RQ6UApTtbNgQZZlLANUxvZlU80ZxEcUZef+YbYVMrMsNypZYR1XzbO9q7L7D7r/ORin+sIu5sA4ZuamcwP1Ng1NZFkjJAbh+h1Ov6TAoT/y5/+6vF2ARB663gR0+PjfCwwXljNlXLDRwwaQjnJVRmEXTCoNn8KGJP+c9IOZW9A6Py4F53Puxmljmmp6KZAYSH5OhpGR8hNBINdxOFn+XDm9WKnFoCmOJr9kGKM8D2DQZSqs3YWDEesHSHx/cxxX3hgHFbkiKC1azI9Fs3ZCw+1lXF0J5siUQqQOSIHcMxg4zChPhR7AcIqMs5kyZ3K1v56HppuusBf9lIdbwaKLY5xjJKVrOtKWbpDvNKvn1cP9PC1DdvcmOTaLDcYKP2fQl6nZwOqBEocSZF1ItWcX7Uu5QBK41TPWDMKK1qq+pk6yeS46vBvGUumfblujAFhRaxLpg34GGQ+pQ9SR4doO9IMIAR6xKyxUnIdSwCeIJVTa3HJMaoDhhgg2666r4njQWsD5gld6MyXHTSQTFNJrpPngZN2Ybz1eQ9e1evK8XFWsbqz3URT/6LkeI+ZynOih+QObI0TfOW8Y7/OabyIg4cwy9xvrWUzgwQfOwiNE44daobfa9SBzN4IPdsdB5rnaQtoh58SkXQQ4rmaObWS8p5mIxLU+qOSlx8BwlrbAFCee82xO+lgu1/Spv0OA7wyc1WyJRYPZisAYqfgmL32lQ3EdgzAjUT2qT+zTKfapbRUd8flJgPaCQ/bjF1Ebil2939u8ojEVNalnLNq2qrhQSyG6zq1eB76rQJ72LPKJskOajs8NsWnbPBdNJW0LwccFPa63uy84yIcJAcQvtdsgkq5CvdUehnkpme33dKA6GJddJ9PDwxmSHedaVv3rHsx9sNctpkoyA2zQ87SYF45kuxNp1GUPrAmmkMo1o57XlybRQoZnVaHqVOg6hS2DVHWqGbRXY/j263SzNQNWnQ6QKPkiGPNsB8GiplEId/uJhOXM7VdaYM4EA+hi8VK/mSaSJ6tZiPiBnjToNghWlKsDtzkr3xai+TIYDFBjLR338jyGeY8w5xr3wHzBmb+jnQnpQ72AxTPrPI0neTC+e7FwMm/JuDVnk1nE6B57X2CKgM97aWfo+XN8ouusqiZHypmsdLD1VByvykI+fjgHZjPHNKm9p5AoJ6nTi0pu/sff/z1cflf//TppJJWUV6Gup+M2QDwmVdbltSftRUMS9iUZoQxzrGBH0wCv9Kx9ASfLOT5XA+ZLBBYG1eAUIdIEyMnNazrZVK+UwXLpvW7beu405zeEwkQwNJwuUffJEKZGsQVG8ssZMMinKr/6TosK+GTk0rqhFRfyR+DtHNkTRt5w5mPGnnjTqdhR3ZakPus0r9ehpMSumEoiktafbFNBh6JsSIFurajIXbRwaIDQgGIRErAFxtmjKSb4bzOs0M5QQMFzskiGMVOgMvw1JpGgir6YQxNdRFW3SFVOhwuXqcocIAdz5CakY/Pt6PS+TWShjQCb0LTSQwZBcNqPPEmbHOHI4s7s6z0KII1iKLF286J3ZmaPIFvoB3/uzpWKIDwN76yXtTSmp1LxL6EXk7Be3Gq04kGGu8m4hSY0fvTWZrvsiRTP4nOOa3mWsZJ/o4WAFItpVIsIOn+pVICfYZrFiDRY5/NgjMBY6O8TQscn4E4358dy98DpuMwk18YifKf4gBWnWMYB5DUShn3bZ7fLk9pnVxpZljr/aJcRPXagf6xhWGKA5p33ZxTkRq/IsdmAKvA8czqb1DN6kxtUrI82omwIYuZ0cOZyUCPUn9e4MNhvm0nAVaWP2ezU6NFPVSbVxxcE8+kKsXkx7G2IXNhvxrvuAbdmIA2ne+7WJo0aIRnnhosRsCw9Gch08SCqsUSUzhjwCLRKdUpv18nPxTQU+2feVydHKF1IVBWOljp5C3zBPSfn6k95nkAdDUxoUBhxtvMeBE9qoqzTd5cOaGk/ktTXQHYf/92URPBz5rZCkgpYPBSYFCAAOnKEORax1q71xuMrAZd2ybllgUENT8ztr4l1IFNPYNBWgehVvLx9tiB5xB624JkLVr+Y6cSRCxmtE2107WIZ0Z6TXp4Gl5GryULnqqQOj7VifbYnvj65gMsMSkPkNeT3E8ntoOHnCkdR4K5z83NL8wqdICd5+9yj5GZwgTRN5VWVHBTVyzi4/6p0omSHZWfuR60GHbpq3tECCbKRwJm6++/9/ab4/I//+mf66SS/Iqh38zGDE09A8LU5s2X7RYdUUyOG4UXcyGQ49ZsGf5eHWTnyfAXAAxjyRmLpATJsxsRf3wqgkuNC3UF7DCG/ux0ttDpHeyk4rAaWPmBpk4yxeJ+yCj7ArVz7YzXmc9W1zDpUc9cFPs0L+zqKV1NW3y9Hq+OCBCAaX3n7wynVHPGqvka4zaGjk7OASrPBjCGMo4QUrATvt2IwHJtKASjh48SrYzBCxvYYeO4WkY+DDuQuqmdmA/FH0YWsF9fKmqAAv3UiAZkBJTcbq9im2lEwTzXV8txqVbweDnul4qgimH+PD7u1VBS76VDqfUf9R6pe7PCkivgau3FJgncUrbEDUeY9PgGKXb0ib5XIDapdBtNsQDjNRWUGZh4R7UezLmdEg6W3qAJ7NyObwBhjF1+Z2eaKVzG/tlGsAlJaxs4Sjpg8PbonDxfAoA82hzryNVvKvrOnfKH50YQ7hVw3CUD7dRZqwGBPwKHZ5C55XpVaG5TYTb0bE/S2LWxxAQoM/w2z3MqWbGa7OfvNbZZSAOf1s+1adjVjLdgj8NykB4kawIgrJmcVRJB/XFs4YnJNDCdOivWLyC5vnsGS5YVddxulci6R7sZ1Mxd0ZmeMepOSgbKn5lPnzxJc4MBYQUKVSN+q6OsIpO6XtUnTxmNUrMChJxdyxDmpO/C/E7xk4D4k7xJv6pW+349fus5phndEdlsC1jgqZ2Qpq0AACAASURBVOqyXkjfFiAs1i0MDkA1gBAsQN2y11Dz7LjfpDXZU5z9cXz/qFmGANJ6A3Rz+a2yuTfqE+v+9a8V/FZm5P99q2wJNWMFVooVVEOd04akbSvViKxQhV8g8iGQW8Cw2MRkR6TXKm/Ec4uhNKiYphGyE+3ZVVcXOzRhc3bjpGTxZd1BnnWyLRPjPuz3iUlsMDj2OSI/W8yfdqmaMiCWR/kJ7wV7ODM6J1CewLpYNlLsls8M2/az1HvvRlWt9m6e0+NkZB2yzROOr2ZQNquErtBbEF0nS/gQU6xsqT7nSScJRMzs6jJ+piJPxA47GP0P3/66AGExhDV2ZoyvhFZ1e3k81yd451LIqWtPaUAXkMt4qAV7nFFAl26eehGBCM7YmTjYN1m1d5PGBNRwJh85fkVDZfCUOr5rQdhxlKbTRycR4CNxmHEtMh4uBE1dV1iyjkAcGSUq1a1UHzJDSutnlaItUEJjCQXJoH/URAKZyHuFN5szQenyHgY16TSToFbMhwBgbHkvddQukNv7IE1u1WhQls5E9nM53yjxiSkcYBko23VgPsUZJooXB8xbxNO0In/hMTkZJ9IYMsDEgVSOB3IVm4x3dQSnK9opTe0TKNbT9m/HtQZWm5NMITxHSF2OjwKEKhuEYu86vdScifUas4HCFfjN4WceyaF13ubF+2wlPRs7rYiCALHXVorUQQLSzDQ1mzM1t5RoJCixUZL+MYQbRtM6Z4M0gOUHXXCOQpcoYnSkW2bmksYQYennW88GsAvkpjY0YC9dw4Bt1qnetYbIB7yS9CfNOSBuggV+GhCwdNagXWKm116as2Qv6x9wuIHNBsz1uYqWEdUJ0vb+jVEeHZmIfvTK1uV56wVolkVsoLLvtytsAvySCuQUCdcbepG7Divx0oUaojICmsNZJ6vUpCUBRDgtpT2dpZnAIClQX0jrmpIApAKbGUflHqyVQs8xaFXHd3sxZOgDY3MNUrs0lWAHBXzY/W76YPrUdIWXP9IolvqknVvYHOqPK5yrmWsIhByxnre6iCkTEquleljKIJD06UT17WGLVKv+ohrk39aMQJ0yUjbGjGKlJivddnmIffvppcZ4eFSMbYjS+17D9nsWrQTw0omcLmGSgxQya1NgsQDhb8vWm4mt2aqS1yp9KQEodlLr826zSyDyJnaxJiwQ8BZxAENJJ2sB2Ephl/69V61itWhbU6vZ5ueX+/G7r4/jp2vpbUapRfYr2KYpL6Nu8LbW1djjsiPuCEpokN8jTwlm4uej7diN8Qe4dU5W6cCmq9d58pBBBCKbf+Ro1E8N/0YPsB2ZTQgQE1trzc0eNagMiO/5i067GmCTKqYeT/vi1Xy2DPj/erld7oS+5ZSU4JaA0KxFmq2YN8jEA6W63WegaSspwzcJpEHizuTVs9SjlRzElsRQ/UffNXbm14+327cvLfkF05C7SQdp6OwOhWM6/cYnRjB1grGt6/1R1DgoWL84wwjJ16jfZnaxj8Q21Erc3z86Mp6izxHBDXjHSax/93PuMQCwLYDjk2NJhJLoQaGEwVaA2OPGlHnVNIzR6fONGw92ns4r7Tv12IaIE2+AAXWBsedkdWSZQm1DvVFvFKiY1b8NEGabTkmuBQhlgNr7YrzjvAIIUYBErmfmtffTdW0691Jy4NrP1poYACetXNckx2vAmrq3MQtOVeje3LfYQTk9PTOF59R5RZEqHYOR14kK9ww2intOfSH7Iapdo2lwLoFe2KYBcl2j5eJ7iJEFwlt/PIKl2I2c3X2CEHbADroEdLFfHEDv2lPtAcTsBGcC3hm7nHDgaxmBtLuN3Bm/nH/uOji/ZzPm7oxPzj4GFpuxcFWiIsmgj8+yuRSTkBhOdVLnMRzaPdshnjABEmMT1N38BOAC9AbwDYA7/+wM/Ia92z8fANRsRC/VqqE8L1+UuB1Xnv0E+Dpl7NpRv0lEhNKbqjnzqStK/yS7soB3mAN7rgxhr1TSm9hvTu6pLIpqa09R/NqodaxdXidNJfXuPc7HBJf6sCzf4zzLOZWjTGCTxCogJwOHYWSGgYnAKMj1cN3YE/iFmrNXRfGwOfs6yNqFmWtuKhFOckD6cq3a13FEG9jnPRNL9diqz8vx/f5y/FI1fOVs79WVS2rtJweB5c//g291tFsxb8WkcTRf7AHjSaZuqwOeTvEbdGfIskt/Mh+QY+UYIfLbOnHCafGsucpi0jSj8TkFSpELACEnNcED0K0sn2k2sNakQGHpEU051eiCvlVDyu+83I9/8NNx/HQtKJlAlnWsZxDTaDBUJ10kjAsZ0TMKHcR2EdXS59bd2CFvSEBYanO7ASdNMrZdIdvGFxDwIFtb/Zyat4+kPMMAds3N7MzU1imXzuCDUvOCTKoOT41J/i/1ek4TfCmvM8AV6OwMXIBrAtLNCJoxtJ6lQYhTTOYdiWPLZwF4+TWZ2JLJ+HYCwpl9GgD5e8UQAgh/Oo+PMXrmUWpeW816w3HHGTcYWGNVNsOR6BZnMYsY8yPn3oDja/1GjGFqokD0hjj+noqpL1Xf8TjuH3V83J0oSodCI+iDtH/EQjoFbZoc4tfxAQ/oYu8BUml8QVANFuzIHHSCvOsfK7Wdg621lp61V+kbR49JUWJ4nWQzpaJndxq2DZd+dlMaiCh7zUryo/fk8mbmMBINCLN+K0Lf6VpkaaKr55QWe+N6NbNyWWelaZY/nfSWG15sDJL+5728UwLP1AsWMAhHp3sJVGtEawv87fNT58q2AeqwxnML9Q9IEGvJbIXH52pa8uDPTn2ZyUoNZztGOdZAcmx+ivkbpKxaW0V7idZ2C/gCDoAdjvDTKrgk4tyYQtMPe+IxLgWqfO5fAI6GcWAV2Ossis6UjVOa8oyTI1zAMMub4mytds4M9d5w7jVsOro9zrYDisjtshs8G/83JiuNAqSaAw55lTSuxXh3EqJrBYG9fp5mr1KPPEbxmeEKExuGDxlPMGIw7mAiazBbZ1C6AoG1rRsJn3+cU5T80zB/ur6ffdezqf7cDr9Ohqg9KSbIKudsQ4H1rjBfDVnFKJEqVo21hrWzHj2OKkGDnU3dqz6LLLIGCkAlvzW/kzWSFnj0Sdgdj7I0y5Fj1Uo2cr1uRPUsuDTJuWPWwF4eRzVQjIeK7mJH6JCdcg2rhTNOzOnjZ1W3p4Ch1kxpZhsm1VtZ/p6CtUkVMjj6bz5ejl8yd+5R6Vg6nl+L6S128PV6/IM6Kq66dl8IkK8XfFDZ/w8dkandbTZKZt8qyT9NOYnWsI7c9NgRGmUumiv3Sw3Yf1wZrZP9UqBAirrOGnst4Ot8RTGa76X7Bc5r7y6c2vR2fyFlqcYaAzoPha7xJDDtgNufX+/H7xbzaeZcB0tog7BZHH1GUwqmNnqDb4jsSmJsj6L5CVOTW8CeTOCMHBgw137ZhrJ3PHtSqQXI+LlLA+Rfcwq5lU1gu/yxoqJDIhHyRsQ0gZP8qTF9ymYmKAqRBcsavoFxQjNSqNap2Mi8zfjWsSu4eM+klf6SMevu7H7f4BGnybv2Pafy4CVZf0gpdJfPYyt+1KBHcIgMkt38vTePnXm/fsuqNapsdJmodZk23cTpqwA3a5zpCh8abhAnXL1m3G0ruaP5Bg+GCKGgZSzrv0rZpch6paRLgd7dcl01YaHWFSzuFr/cOIK3AGn+SQJ76qqqCKDq0KoOpIuwTLuHYUljw3LlTslM4jwTx8Of4MYyCR2cZMcmI2xD2ullGzoJm8/u7WPZhmrec9VkO2SxzZphX2c+ow0uybwI65MPw5LaoOWMzUF92qOuZyJ1w9QEK43v2eubGrfsZ7d5RqVxbnLQBmBdu+HbAgFwDKwbNaOkYAkaAETnkS71idvlVWtQxlamT8AzYuvxGZ49pXvcAlIT1mNQUGiD5q7nM5tUl9MIG0AhxzBaSfXcZiHFsMUqrXVe3Xgjl7CbvNbEnSfGfqGs6FVsuK7TFsqgkQSiGw/MwFpmYF3O7CbpGDroSPEC1PjlppMlPqot9d9JlTvbYMik4FK2ZMAY2wnISTBYzicn6PS98jIrYPqaDjYEfQpQrEn6LbVN9edUjKoBIQyBmewTO7i6joGxW8jP7zLP+1zHiDy07iT74tmudZV6Z41dKVvnIcAFxt0vRBFFZ1oMoGNTPGNNYN71Rg3eRqisA9QcDiD2U2ufU3toZ+WPJeHKqSSkrXLcaK0I7NzYFBWvdwmJU3+1wXUub++lsykd5FoWSu7drS1HbIYuND1z/ZDjjA6xBeKzJCMmU9OsuFGBAzeV2piFez+ux9+8c9KRAlJ3OqtTuNig23H8zjdSb7U36YamvtnzcD2eJLo0qhFgjW3mcTJ70bN2pXyUIxWQ++4moZxvWyrDAOk7UyJ0Ni1+mWPyCHrLDvj1xRgWoOSMYjcqWnbLDtaJThU0qENbXcjFfJKWFuvb+2kQXPH1UQDZjRIxCXs4tlVjkwRbW7ImAwUnvmSkHPtGDecAHQDPfAt3wd/7pw2I+KFkPD4/4NGBYNkbdJ7rhilUOYJBtspbcsjCKmkLtqlay5JzurbxG3lvMfsrhZ0/Q7ABznj2Fdy1ZZ33ClB2LNp+uz7a2YdF2GR9Z05obPIyil4zA8JfPwCEe3ETcYdV47LU/SxCQLuQVCIp5kx8D1DQS+Kjm8KfupszM6iF7fOSeXBh2GJ16m8VNfp66tj1AmsD03DhWplG92GN+vX2QtiUP0tr5NvUOTUqPEdqK5NGro0pcEHxd0TdgKQFdJxB0iQyWJlD6NNQpvnIAuB/T02DDMSi7hUpVSSoQlIAEqAoIM3df1X/ou43V3g4akACz4Kxi94BIAAWQYhdX6hXBVikBKCVrZUO4xM2hq8YqNWfK5J2mCVo5RNnWEY/l2fgqX4nANEMxtQ74qWkcl2X4QYm/0szupeXQ0fkLQ16hFYI+1Hsa0WZnpkJEMqJHjynNCPvbwNQ79Y1IK4dsku0Q5p9DdMehE50HXavdOl6/P+Uvd12bEtynVdAAbtbVxbJbvodbXnIlt00X0JskpL7jiLllik/HCneeJBnbxRQHjG/OSMiCzg97E2eBlA/a+XKjIyYMeMnn478q2VO7BGfbUuCIl34ZdnbnwkozbpxRSvApVx5fcY6d/b+l1yGsWfuxbtYuebz5EnOPwE7IcDInBvt2unMEAKdG0arhVHvglaTIyaPMjwgY4cKRzZmCPu6OVFmdNdEGI45MGj17GGm7IigtSIjmceAv/HYY6zDtjcLLx2D3lWej8KUgA6FeZZukgiTsNvDS1pHjraiVQbAP6lXlWvd/SBRq9NKJika1idzegPPxHmuZ56SnnLsGOx5+s1KLkIQmA12rlw9s6Qsfd1aLkL7RwcAbMJ46GGdD4k+QcrUADrNhltXoYOSq5gKZmRtivHQ4wMIqxvBP/+o1l4vAl1ERFiTX75+XL69kjsHOCU3XGcQe+1ik+L+1+vm0y0h9ne9chlfPZeKgrq9iXMsKwfdzBVzncIywRTNo+Sk9KVzIGs09Vp6GKgIs85B9hnKCean5c3bx9UVqswFIBfgWP/3cv3w+cak06RiuopZOiKo1nJ2HO3rRjwPYOzNDsBnnR9JibCCODSk98SpiS2JvCeaCbmBJlWPxqiblWMffWX/tvevbJmBZTOXBoQCpd7XNdfT6iVsoQugqvVQ2V/nXLM/F5Hi9d7gsHWB9xHPtgDi0jcAwuhmE7bWAGlvQ2sktELO27Z/gcb3fA8vxhh//V0MYYpKtspL8UPoSOLS5jPMCsR4Oa7elG3I4Lw+zMHBZjRQaJjSQhWQAeJ1EqwYJRB3fFltiqb9YU101qTCxgaP3qICjBYU6wLgkY06c8Th1WAgPAYq+6BzCemZVi+30zC9emapm/gCPOXVY1edPOkcMI3P7XAEIMIk2XthbAmCOaziXBQBwG7g7E2kY2l4PVqZlgAG9VZQVNdmFZnXCEm9s5lFBj5GRkrOzF6Etz8iMJwCkXEQHNGkyCCFRA1EYdYCtMBTqNIGmAsAaAN2+588BZ6sr9SCPk/tawa8tdGqNXxlHX1UlhqcLxZUyryYZst8nrUAWkMZ98VrheP+fxUmoiCaKvh6LsZucahx6OQCd5+XAKuMWJ/dnxMbbhnzY9ghSv7hrNMjGMtufgSNYflQOEmyDxODfOyj36J8usGw5YYmGbOj4r2HuS1xrLBM/LA4Sysbt418+iXWFKRkp7sYuqdhirY+OSVLwUWMwi634rMo9J44HMC1pi2ByyFZ++DUkKO9BWyyQGvrbEU/LNiAx5EdXhO4kAF3Dz2dcICRIu9nivv4LsY0MqmfDQAcfXBLihRgJHsB5oPnjIyhepKzBLBogOIqZUAhDPF04+OhxVp5bgNqPSTnazFnYTkiANwHwERlMTo3OieyLYmj4eEcG1d3puzVpMBitR1KFxFpHaJCRB87JvBgP2OYVGxKAcLK3avPVO4itoCqzG+vxZ7N6SZxiGGWbaB83GEAofgM5x8TmYgDOOD6VrvPLCdpP/NfCFzAOGs3AAmDDnOcyBNr2/6C92IsS9yIhKVjW4pFrMrq729ucWPhUiNrVTJz/nIKaMhFq9NV0N5xXDKO/Bw/kAs2apD3EActxAnvJg4SmcSu94y2ncZGZ3cm7590gbF6Yd+Y1OglInEu1DvaAXkj9/nPjvaokhcSSHIkkO6cPDOEhNKxoMmtzL6Y3XpqkwbLQ2K62Ai0I12yInkhh+waUGzrPM7gJk9036jT7rq3Ic+ofXa/XH79/R8uT38uQFjNTQIBEK4+l1bxadR4Kx7/wqY3fDA7cIC+zu6xCDhHKhcLezJNdge9dpVYJytW7hc5GTknNKocgbGghZnZHkEnMHv6Ig3W+zFS9QgldA0IGwCmmTa5aYBII3jdB8AMIESRyc+XngJuaXO6gac68LsbqHIGluKVmjAIoPoMNgYG1K0JzOpIMeicZ/McNTeKbD+AueSzhbI28ydRs/4aQHiYl/BrfmbDrb58GFbLh54RpkiFEnoWdoaO89l2Vkran2l2KWAb0Zcib+YqjTUD+VyMYvA+AjrPnp0QxRqYr96OT1V0kk8A/QT45WFzigB924YhDRsQFkijVxf/GAGvTxnMAv7yrg+E0IqocqRY5oT0yeaeiuxaW3/G9EjCv1Qpr5zaBkUj2J1ukTbVxzwZfLenuAxs2gYFwMaTT3zO7hgSL17CPnlDv6ZyciZ0wGCCJiih5ivneDTvj5kxnMna769pfusZPPXM1kF2XjLTC/ydbGlLRyvMsSmPe2Arb36PU3o0z/bHJNcJvafatZtpW570gY/L9cXtkl3sgfPkfDQzgugTwnw4phjQ5MjJeJruSF4iwM8ViN5HYfbQb849Tq6wndC6DKFfAOG9qjR0rJrPF4ae6pYXPVM5zUJzYH5FyiygNdrerEXnSAHgAniu16sMWznUtMRwlCK6rxEtoEq51I4YREd2KNHh7BhS2tnwHMN0EqYGGDr8L7aQIo6aZYGfsLVXmkvXub4Mz8AuDZzVTDh9U3nvlBgAhO7Wus3j0rQDtvNemKo+vzbAztuttaHTbAJ10KyGVF7vMIJhxpQzWrcs51dh2SeFm38qUPh2VSPu6oOoWfCRdpWPWWFkhYl1Ggrtdmo+HETT2iGnOOwS9bCFsoXyil1ekP0w9oEz6v23ZzAOTevy7IFORbOcxPlzzml2qnCDgSC5ogHvVC0ndWvWKnveJBML5vC1j5ZTSyd0fDoAVI6r5qP3cAraHkiaZaYmAWgXYjUssLbhx/5swC73Nmm3gPGmf+L4ASz9b7Fr9fqvlUP4u7+/f39Rtzvd0KKKfTVrM35+20fMQOcElWcwFcgAAavNhXijm0lmzM3wiLfTrpyHZuKi4HHxlIQf6nZPqg1vJil5hLBwYyhnWM7/ssCRm4iSblZEQlf5O1HanhNXd0VkI2gK2PpBXqr/nY5hHjMYIIEC87WsYJW74mRkjk6LR4M3Yozok0l2rkxBJzdgttfZIKou2udlQqVHLTcTYC+Ks5FjWFGEvZk0z0lSHW9s5/7s7yaMA+xw+NqpBVEQpXhoChNg4aKXBW7C9ADAWZtYY64zchPvPBFwPV+f30urmRjyjwKEVvBhhpUjowQRmDoVtTSrCguBt20DUAaqPEEBKDgIGZD8J4aQUuDn5xcVxHxUUYwfIQUn9Z0wDHPc07BPeLNR++vyG0Qf68ZTpql2hyIFbKd6TXJ9rZYUKQ6ZXb4NFZemlfeCQf4LZ2dLFnX/A2wT6I3DsYFcDsSbYgVidmlBU/crGXl/frm83G9eTxT7vs4wgZHNLaMBFRadVKu3tM8vhy5tF3mHf0fh9DJ/cR0EzXLUgHAAPA4beVpxSmJA6qvFuJcs6sxT+ZKOVkiXktOFczWMejkYJaAvLlIy5LcVIVe2Qqr6Brcngb3ScayDyHkFFBDxKMemcmEx6KTWDkOFJgbZK0hgkNuS4spGzrxn7pAHqll757ufaw0jgLB6pL1cXb6k8aJt0lasbETljVchIbgT5xhd6fxin5dsf9vAzwcauFdj9KyJotGPYX+qM6ZyBgkJvl5rbZBLHonJTMoLbPHkjsUxGKcU0wazhIzIFpYDaqam9Y7NljMSAc12w3L70Q0TK1nDQhR97GFkVsGoVlQ5Eg/mqyrRv787f7La1ihPvdrL4NQXGC4GTC2A6r9qeSOZRBYqGUd9C2UzYcqUwuSo1ZkFQ9uayI6CNj49Q85OGvP7qbe7G8eo+pYqp3pt3rDna7Y6asO8Eb3JUXRdLW8WmepjazuH5xXtkegCBjkBy1Xt2svIBye/uPWZnTZSuKaeQQSY+0WyVoN+j4iQzp527MWyoe3mCm8wlEPWWfRmOZkQom/8j9bf3oB0rm1c2cZ6+VfVdubPf/f399v1dQXo6tsfyvX5cKWMPNalIDNhCH9o6RgNbj1nOlohS6u4pYRBE5MU4DnLzekMSaDn3lnv2jSPBkEL768HEAIIBtQGIDTkXQxih5LMr3OtMWVF7cEJ2tv14eRjlAadA3ZzXut44eh28niUHybmDxnD8UfQqr8Bytyes9atPDgrYitP0ee1ZdrTdluVhCNY/eWFUkGV61Y0REch1VyLeqp3hvfR5vakx88NeMKx4Dt4f04Yd+/KhHrCBNVPnt8e42ZvtpfsMvw04LUJjyWfoh4BLTz0LgqIMLkiWf2ZOqQJoKTFDOGB5F7ByNwv1zmz3jmvvKZNJYWzDhjNCklGK0QMV14GtxVHlJjbOGCUgOSQgtSTYryGUWA6bIHz+Uj/qmxHj2B8lHebQoe8ljluWTSQbWsRj9qh7eUKTgiU50dGiymqwBDzvtdGwFsvmJ+QoDif1bINEz0hnCkmwdjzFXrE8V3vZMugsVE/VTsjAcbN2rtQxWsURzMhZ7t981zLE2XtzqDOnouN98NtB0Z331LJ+aynQjmt7/xsEMsOibIr4yDK8Lo69vpiJlDMcRwo1lvzUb33zP4nX7PYGcQWluLNFZUJ9c6KjsEDtMBOKbRqcAVzh8wqlJk0B1/kCE2FAWonCnZS+0snBy2J6ZzF0fnRua/PVwFBAbBUHgtwwsSLBTTbk/SgODr8PdWdDVYNAKpgImFHhb37+Dz0ZP+nojN6JcrlearxXHV8XlUWA4RzbjFrnf/iAAuwDFRs1i+6FCYWieLZJ3R/gibmKA2jI4PoiA1Hgytyh8VNbrYlXQcM/ptoMBiqNjXfb0+X/+ft5fLTrXIKJ2wtQCzQxtnS9btOPlHVNTnqcfjLdnDkLI4PNiM2LPPqPMXKu1M+Jm19OifRnSwkf36GsUWjv5i9yXdHsocx3OtTny1HXexywvMC5POc2SNDoHiv+KhBNX8WUC7ADGSrfVftjSgsCcvP81MQ59QGh/VZvGyKichGvvPMbQ+csrCd9YR6oWYnbxBxYlPLMukIV5y/7HX1LfTeVlX8x+Xyq2II//x3/1UnlcQL6bCK8y8yOZOrgkhORWdYw92Xbp51y+Io+cbf7Tl+9TksUYChw5Kubt6K7VHJjRJnkwUYctdhSRYWmdxApw83IHRyctjSBnFmMG0uh+HUg8BnTyVm3ZjzjseWThGKXlWimdk058noZYVrrHQMfFHugIYYsS5WSWPN0bX6vvof2r0I1MXrRjDxiRhfYNu5JrOm3h5+Tk6tzbN14n6OJ3SrHSmGXFm5NGuAEWCv9c6Lak9ggf7MocLQ9rLzWq4b8Jr1qWcjj4hnHdBK64U6XAB585FqpdAEEvnsFKi1SvLmSkDKIbWAPCZSspejq3TCjnoZGsz3Z4fVkBE1Q2yUFMzRc4xScG7tAQiZ04OTNjhrkLnyODXEMJBL4X61t4ZRmDzHEzjGuJ3FJRMoGanRLlwe896H3Ps85aDD6Dycn9E+7wJbYeNheEd3AFgTJFohE7MAed6RyLVPPUcYNPKq4vrymsezx2UauJm9NUbtMldxcgoTJ88TJXERgENQsFLOy3IObdROmIUBIkyNSG6DxRiGhJTTuSDPm0hC5Clzz8ym4ML5S2HUHD5mX9jQJU2GjHzJe3RW9s8uaKNzjHMJH0Lrr9fr5eXFgGEZ0uRvp3iwvj+tR3wtGWcbdhc6kROTkHc1oedUjlRGa39mH+R1ByNofl/M4/Pl5eV6+cUrIFDFIwoJks7TZIP3lsCiAWyAOCDWPRQdrue+hu9daZ+Q8dJHK5Ui+hnB2zoUduWU3NjZjtcGmfFNkyuaA1eJ05D7fvkXVVhf1YORZt85gzlpLHW+9EVMYTZkgboA3PqGQqc+GaX3WDolPFfoGdCvSvpqnmxHvY/K62H3LjueGf0Tu5T0kmnTNYSQJVsyU+dMpyqebh7CPqpo9novBZg0i3opjd11jGGlalVagWWuGO3qAzl9CeMyztFwJtNxktItJVGyAO841Xb4o6MBfzPXqLdgo6UT7VyQfjQSEstQBWXBRKk5hQfiCwAAIABJREFUyGV1Usn//n/8/f3t+moC2bDAIV2JgQFYWLvcQmS+jQ36bg7QDgkRb2GMVHxXBKwp5WE19Xo3vs3CAK/bKybakMnJFuDvGPudOJr7zxZKIu+4raK0A+ZUWJLkUxA+rW/MjTTlPhtt2MKMx8LlySgPv5hBBgmYE0AbJ4GjmRRu84PrY6G2J/lYCly5M9D89a8SkonrMAd9G+OXR2HXEHwf6UxZt4DCdRqGh9Ker9etPZgdTHSuiubC/xWvkblhRnDF3IGpvVymN0U7kQErtPakYqh4qE8VzBorOZljsGwkDEFVfOP5yWeUHwNCQeE4/0QbUKxljhZiPcIiESKDJZSBSqL+AoXMc0JDcAbpOZnQVjY96FGwlaOI+tzsBNpQMp2Q3vsvFI9ZA4cU63qHD3LkGY3piHLJ/hneIb62822acfWOsjHne5675VZIvJ1NnqKr6I8AQr7F+DucGfdEumeYdEBwMhftBTcbgMMFSEFOZk+6TVafizygPjlXrRsMJOfvMUYckeYzQnP7jHUBJCAj+g2QNiHszv+rcRa7khC7TxCRYbSEKSQnY4nukwOU1h9agji8jDHMrYo7zPS9Vp6YjSZ5enz2qIYPobCKyzQvKd6o7+dILBvQhKpi3JLzrX3QBpY1qNc4uSEVoLZUFtsaixjPCnm/OHVD+xsmX/vUDpAMcBxiwwP2WPT1AoR6LWCHn3VqR3Vl0OlEIudrvPS56wpky1TNAc1/XzT+f/UKcFHfPfd7I3qDtCTqEBFKYSH9IDcLOeG77lW6AB7DfnRclhw2MziGYvYOzx9nhQicF9gvzk4dVkzP6mreYgnr1JICPpVDWP/Vd4oVTGpVpbpUeLhAYWxYgSGZJgucGnZ3wQjOtuRFjCBH/hWjpnWuUHwTAhvqYgNGj1n/xoF1GoVWwCpN8TfbNz42nRQin1mPgDzJSRdaTZ/azUhHzmq9KSxxc2hVZD9dXtWTMo2qs4/ZAzoTws6gJmxhXHT6tseBb/nYykmOPR6YYcuWvEtrD++7ODvR0ekoYLDUp5zUBvzTAoR/9ru0nRkDMXBtKV9N+ChZYtOoXv0zAEh4Fw4kCowr7upFLxOK07c+F92XbbDoUM62cJ6cn/uxDUI+k3WYqzOA8kDzD9XFUUeRdlUsWfE0M/IJlM4VkEMdtCR2UKMXKLRg2DNNeqOUovONZiRcT55l8iYNRhHkVCHXEVV+Iilx97YK4LOGMhyTIkRQvHqqgDNztgOCX8w17J1RaMDuiI5FIeDaYEo4yOEEG8oovPpqDoNHoTrv0izYdnk7W81KDiclaQFZKQpBMCJmkQLoO0S0ZEtnHqcdCs9FXmAtW4ADRcDkBnl30BazedXY2mZfN1Oxc96yUbs9hp2khLrSlLvTHSZ5QXLXYDOy2ZDK+/GUdPLzatzkM9bw39caz0xYCTVbnHeW5vJef5RPtj9zlfykSBPBtRN87nvyPFb6i/EA2AUQluSuNlMKwzj8sWRAHTA9R61Tck3J0xjQjGGLbtcbe19vXZH1Dc+9dY7mIy1hZIGHb8fpdXTD/h/gh/544SRSSFKAI8f/BRDSwsX6Iddug+hGyykK0VoMe7fbYQW45FzjCT/Rx273QYXpqQ4GBj8GTPU651bYLfJxXeqVaICn8FT/Q09lb4PQJp8Sho4IBqc95DQWs6Xanxjo0pE3ddeu78M5KjEk+NJsG2fyAvbE6C5WpBhC/afG/hh1OWndq5FV57rPAMJ7Gfs6nq5ar1DtXTm6CmGnX2yQvtFY6x9/RqAwzKijVgHldb8pntNuanQAd3BarTW1LdOd6GBaqP17NDJfkaNIRTb/0m9v8tQFdnTiC0flFTh0DxXmhAthtF0JRASlwsbkI94KLT49Xb65wCJcikLClYNYwFr5rlQnB/TTcq5SImwHlhS1KfLebF3YTxc9U+DLLKuYzakhUH6pXVdSBkjH0kx0mx9IgN34mu+5N7Dtq1vVWvYKzH7ImdH5wHLIiDyVLqBR9SSZbN2R35ulXvs6GGtcA0cQt7OgHMzsxpwChZ2QfHUXAZymAEKap1t8fM9fvxkQ/qhmvUtpz+XREa2Kl2AeuVtWDlWX0IBQR1LBtGV5jR+OcGHODg4qfMQgKNRU0Z3IY5yThF/Pqf4KED58gu0iUJGMjxVOlGLl9aoupiIYBRLDvMMt4K4s/GMYtvK8Vq/CdQTPbgmhc15DvnozAwjTPj2sIYhDe9s9tFBw7Pe2f/E8bCgDYsQ81mq5zU55yRiMURgTBt7OwlRhj8g8IMI2SnUt51MGPOrkmwBKLGQ1OtasLsEepbWunX6UMlKEnVNRHXgkRSFg7eo2VwpHFjAA809hunX4uuQhJ44k4VuMh4FVg0TMEaeIbI8/1wfyloIrbzL3N+yaMJNb3nQeoV3bHVIXxa+NgSxyDbx23b3b7+z8N9/JAjLnCte1tvOzoTnj3Obn8a+58zxTjMsjIHQ2naV4jBAKmI3XcDYy0E+XY+l40g0xYEMcMvfn5YVnXqxEXLthwEmbEO+OFt09Y8kZaj9vhVwy5mL5Baj9oSTbl3ZV6oFzpdCPlpGlXev9AELhVzvOus4qFmkAqAR9AJ4q+DtXyxvfOcORf7lD6/nxxeygOW9NR5QpYXnAIyALbzX5foTTHN5VKoN/D5nu3neSCYEBQsXtJTUTn+li/kvHsfED6dgzNOEuqO+qTfel7blPk+x8PasZ5ssdG5QnqLXjRAsVntQect6UTrZ6J9+XgsPkJp597gQK/DAVMi4w+K0YzAoZq2c94888ppJWUNWOf/aSAEj6LXavwHV27SPmM0uoZ2fil2vlPPptszWFtrVRQfqe05esPXYkKwBPoNzV17BpAcT0ue2d63QJAKHZX6UzVUV2qrcp4MOG1VGDWVf6Nr681N/VtgZQCOuNHFLJPQTRMSVhxhPl8JsNliNTjTbYvAF69RS0ARsHIjSiiWTAoiNsrD0BmxQqDWsewiVxEcZNekcBXeelp/9mt2Pa8QjPqp+jdU8c2lUN3LjCTrLkLWuP55zqgI4uChDmFgYDmov3kfHaE5uM+9PKIfzN735/f3v6NgbLBlOCk73taGKbIrSeQzyYPQQtYa6vWL/JcUAJxmCPeYtgoADiCRqeLjs+SnxEJl4koScSo79qM1EgtQ2Y5HokcCYnPbCm8WvAUTzC3RpA14vnYm827We4F8oPzx0YG++8zqoUkHNy6q6IVnPJFZbL9z5ccdnXthcUL4afbLLkhmT6AJ82nc9p0JyQaFHgDuZq7zC/NZdS2G2IqfCttxP6TRC4qwnDpBVX7jnwk4sR7KbS7QHUqtLZjDAtQGWzGPU6+Y0orDCqtKhZ4fucEiNmhfxLNgfP0WEUCTGA9SXXtQPEfVEgcgi8L8zV7gCdQzQAalqOcB/WMhxZTDZGNblH9VHb5kbx1e8wR/hhbCj+aU9RYcCTdRInInbAYElMZ06ZiGrw85vN24BtvNDdh3DgYH5LaAr7s1R2cqYe2KH9MfLGFgCNjNioas699tMGaUCcVl3FPaV0RzbuXu88w3MdGQZS9qq39Lv4xtQuEAdAwIpRaKXHsuK0oUW+czQU/RKB6OwFVVamNYyBVg5a1OtuTQXr50T7FU4rI6LqYt9PALOu7lMw9Die7xR7TUDpBPK6xCq+Yxr8rKVrasxhqxLSVs7XhKAjueEAkhPYMubryRASQ1WPQMmtixAzDp2gZkYO4L6Z9lHsKpYRi+S+ptYc+8foA0Bo5Cth5DCJAsZ1gtX7BTbQxr7AsApPzB7We9FP+a72owGlrJyOv3tyuxkXyHWVjPuwtkP7edB9XTcJB6jkdBiDbMkc+wkH0A5lgM9208I4r/2Xjg2lq+u/2iVJrZIdzF7YjIvYU3LqkHcnW1QRgu9LVTdrZF+1C7+kl7ofX4WWEzL2vV3gVkDwF9W78OVy+fZSZz9PZwXWHMeolr2uV+HjTVA9qprTJnqgKvzz6SztPcZWYC+avBFAANSH/euiN4X30ckpPFEOJfkFk2a1dV9UTaW1CRCWDp3G3XOkXObRzOwSlYBwsbFC6FxU7bB1Ek11O0n1uskAA2n0wqyRCGavF5SEU5HS4FvO3ejAMLJ/+uMfLk+/+Y+/Vw7hcusYZnJ6rFx67FZYuzchgNDbagkf+GGFIuwdx5NBZ8dUhxmbSWuvtRV3tu7+GYEwzW6GbrbXyWTM4c/OFUuFo7+Hh5L2MaZo/UyZ5J1o2iydTQ/rkr5A8cCh6lm2AIPJWWE7uOhBPaGcd2Tl0LvRi/5R5+qu1jSC5AkD98Z1SMT9u+qiyLCfW4ruerm7r2IUQjMCy9bjQc76MkcTFgsT0okrZiX0tGZK8uRQ6S4qSePUzrbSTm0wGM+9ZbMPLXcT3PZ6B5h2uMybU4KfBHYLcRc3GXymGi62mNy7sNJYhzghqeaNZ6pwpwGEqjMPe+BrGOzP+kfL4xQ58tJQSUUo1QshmtAsNfR/gozrpBQD1+H9JiHleK3HNq1d4uTh8Ixx3jlJHsjk+IVF2sZlAZZRT7khsoeLl3fnXo8m9HxnKo41HQvMEqo1UOuxoOzI/2Q9rFGoyM7Fe6EGECIrXsMw7esZmzlcr+leSow38zc4VOkhgEZ0ghwL5wIqZLxOUiAHjxxJfVppDDl+e9ItaiIJJQGtdweGPFIc4S2LzQwt5mnPO7rYzsrBsqBHFJjWVI0+r48pPOYzdQEHgD05XfXs1xfLODKZM4Y/rfnqKkFj6j8gH9vWSN8tIGtDnqKRYgNvBVTd1JpKaTNB9wofz8krgMDRdcaFmuMChLXGry/VhmYoidHm05S7l9vXSp5awpRqMZNQ9+p2EbQR0LtcwE96ZRj/Vmp9W+IIp93LNY959VwdTrdkz8VT7UgnrYN77VbuJRvVmqZA09uNkGQx6Gpx1KkS98svXu5iV6tKu9rWTIRx9d0U7jILYjvcjvnyP78SDfQ1DFZ8+ex8IYzxh0j9CfD2T+yew6qdGwhon7ZvA9h1ySWimteQC4kClF5ws+j9YcxwoozY5N5atp05ctc91x2p3dXWC3MtcCp7ZKFkHnwfJylqeqPnNWQeov7319V25jf/8b/c36q/Qf/zB9SkF8Mhtq3J8c3+zcUGFJqi9mQVPcwETLPJ3Ko+UuBgAOIAsBEEm9E9+W1nsmV3SM75Mw/VyB1GaaN3AsIoRP0Uq+WE8JyZvI4/Yj1HOEbxwiqgIDeD4+ODEoJyIiyXAJ6Qa8jStCcjYFKhapRpFlIebvdRQm1ECUih1aWWogvggLGyidQyXaWwZUJTwBAWx/2WmGokjLOhDQbdgzKBdlPGM/4FBPF03JeqWhrF6NnDaa/IJk73cy5Ms2fdSNcQp4G/T3VwPquMUB/dN5XvO0eH+7s4IIyu87QgBLcpjSfFTDx7DnVAfICsq7XloVo25eUbl3FiRzWqdliTXdlLkQg6m5f/05moMRbLycI41yHtdafV60t/dZAAeenKtGyeeZ+xDauqx9aaRZqQtokKnGHmyMWAEBduLGMk2Wgwnio+y98jIrCGRcoH0NbLNOgxrMujrLD3ZLQNCNRJKgbS2a+EkJ1qEEZErbWc3pE93eNGyetfL5KdPIM7fdutOABBq13T6OZmVXQ+cXIIwxQ+Ve5RLBmgUCc++EjMbE3xJl2QBdOn8OqjdfLcktu1erSVDu55N/D0KmtqsrW8z48cN7HkJyAUaHVBQM0gn3eDYoUEQ4Hu9ldjeDc4aULBpztg4JdVaobr82v5XI4TUyFAfeyjGEJSNmDkwgPzXrOJdnjZs45MLBKi9hV95irP0YzWYtzYnlMMuBmsHKUHQ/nhnEw6DwA+l6NuQEIm3dZBtjfNeLtTWEzGar+1d3pUzHmltfGScqRwUuwVZEjmgmYWsxZOXoKB0nxqdpRrWD3MKyVHTKHthub+o053uV/+1bf75RcGhOkkkQCdHCU2GszvigC0c95yveyvDbc0oVq2JbIU1nwiStEDiDGgnK3tdldWO/XMlQYpJ0JsIQ80wQ8/nSdbER/bO4pj2BftumuTbkeTNi8lYkTsuF5FocKwd2mZ+zsmR3nscTDPLrpjrmNDdFSostxCWnjcIcGKuWcl1UHyv1dRyX/4z/cf1zrL2HBDffIi3DwxVTujWI6NnOh1mjAu5RRdms2+exluBZCO5pYh4Idp5MGBn8V6N/JtReeFeeRquHa88IUuV4uLhHRjf/V3Q8NZCkBXwhVMaP0Vz4l2Erj5cydX7nbLmNMwykx10UJyFBzKShjfG6I+S5IyUpXwfloHaUvcq0dZKWc3ufY5n5ZD09FFQ9tEqaGtja6RDNvd9HPE273FEGCakyYnLQqujWh7qQGtrhx0LoLutvIfpk+iN3Mp7ZX72M1IlqGv78OIOM+qk+8BEgE5KAMrnLAhXtuWxVa4GD/a6Zi9FxNoBaLXDdCPUHKoesbTatEMywZguVYzWQ3+CE208loFKXLOBN4Bg52oXMBBYbjPxtIaz3gdWU2Vsm/SeYMBhTuvLvPaLGmDxmVYFmDbrzbiXYbrjLQEck5Iq9nb9UGeaz+cQ0ObvTM4tgSb03WOjI2aeim2exPGcs2ZZSQq0rN8PFKyxpQLuApYKuRrX9z6KzIwugwVNKeOyHm5ugqx84PmVAyu4MrMVLGm/QyLd0535Prh5ZDY5AhGpzsy0zpu9FvSOQib4bArfaWP9jEEV0L7PN+h7ZK36HG2e9HMyB7kYjuSL+nWLRhMeStR4Ssa5WrQxfrJcKvS2SdwfLyr6rX2TXqEavQOYctRc8gtLHZ7ciEFDPgEcNf4Ggj6WXWEZ/aX03U6b9DOldimLmRYubF5zmDuSFNyB70HolWUOGHSQ4bftiZESuxWZjn2sFNusr9O1D32RM2zxzFDtwNyIC9cuOE6+ar1KaZQhTj1s5hZ7SfASBFDv/wGS6iMAPXbTAQNXZpUiMEL5kitc9CZX1r2tQ/miZsZ3DulT+RJ1TdfxTnwkXSOZkiG7Dg8AsKeZ+sAeoMOoZV9nj0c4CvwaPuNIGe8yKj2kOsUIFKS1p98v7Et0YiDJJzz6ktyryYMYU9Xvvy2F/Xer38qhvA//N397blCxqnay9zuNiy+w6GAvYk75Eo+3qPXx2BxlROuyWf4GRiV8//y4JvhOOnZTSNntBMG5H7EyDfwG0AYxWxRWMeAWWGHRv0DgPAwUB4EexbjRn0E+QCN0BfgetyP7a34IHGJir3VeB+0IoFtq6RosXaJ5ZYQ2+NAgRft/262sHJmYEK4T3cKtZIvxknmacCdE8rx5IhdSSms0LMYC9PjWVNyMs5Nq1NQhJ9pXgqj8cg0V6d+tWJE8ZTwOql78gbbRLbDoO84cKb+bg49KRcpbJvmcnKFGPdWNp/HIqO4ZKjGxOkfgMRsQtaRjd3NRraStQKQwvEn1X7I149S386NQIfZisg3vBY5lCgwT5aKtwCvu11T1kMg2/fqfSNgZFWR8LhvJGdwg68G9WcI6kQik4G4X/8CrtBIvbelzdbjPrXstyb69L4Zvf7APPkAwuZvGzqlmj1fG1fOr4QJWPs52kmzpQbsdm4aEBqwLUBn6DLsokGddbt0Q/1XVZbSVg4dx83U+wYe2pXpharUuvQjm9m1a6pRK5pzom7tK/4591uFVPP9mCUAI2vZYUQzWRq7LbYup16JlBhnVxLyDnB70L0PrC8gz6EyoUrL0GLbON0iu8uj9GUpNBy2Ed3EUyYvTk5zgUHrEQE/gwrYd+6/oxCzRwbgi+ARO5hnYy43INynsYTzUcpgAMUChDs0HBa3jfuKPOlZvBaReGyp903sjfNAWRb33Y0j38vMLycMX8EQr9tONwAEzjrpV0eerIRkN9TwX/NYNqfa1XAUoEL5Xqcaf7VlUUGJeg5iy4pJ0zlbCxy1DFn/bhiYJdxOfBi6ltmd1tB6zc+e4EyOg0UJtG2r+VYuuNsnac5yhKhncGy3e3S6Ej51EWY5JLs4ScsxNWicMD0D1N/u8JD9yPLmLzuOUZ5s0mzs3t7dbdXPhcjGgUuIOAdnjFNYH1fI+M/++m/vPz2/ukUMYscgSOwN27RkzwudMYRZ3IZkbV57LihUcr8aLjSYiIGlgkuQxUqTxc5zs6HDCMWIQimP959p2s2ztXlXbtgkJO9cuOmID1u4ixpm7h9VXZC85kq9JCZUWU+bcGUHfUE7WaYOHWSTRQ3Ws8Oem0wXc0sY6/32IeXf5eN15NTu0o9rCgisTZwjqGQ0ylN4Vsl/JemnuljmzqFkNTZfxRrKK6n33nMaQHLYXFrfuVIJWZuqtpGBosKjT8uQXlenJFQITJV7ornj/cfEw8Min5GhGLgoaANJ93NMOJsCGKcAiC1Cpgb4uFGyBpTiH61cLzoJ12FLbVxjgTQMs7oq5iGxnk2/ih/0NT+DwWWFhuu5Es5ste21w44CJevMasnkMpNlkMXU+jMy3J8E1KbAuTPI3lYomWOahKWhuj6VLgPJ8fIzSDPET1ymZjMRa/IcAlotdPY4NxBJNMJzHbCxnQLCpG4tohzCMXQbnLQi3GFTNLxhRig1NwyGOPLTwAXWmdwv6fifec1JQ84fTCAWh2Qcg4ylIU3SEizvHGHFeon7dZVyKhaRMvIEJct1fq4NwUij654M8NpROU3F5gkm+qLnmTCyRq6wcnhQAwynYWzAF3uAnhzHELEif+xn9afncewZIfKwJwElAVxt7QTMePJp4eKWLWbYE+ZO/7gKEycsq31jZotWNVNocIy1B4aAy8lM3qDTALQedgrkFD+96Bk6BKx+lQ5Rp8VJDJOBqCIwE63t8UhvsEEBvS2RngnbJuV/HUz6QImFe32BNMW2DjMAabgQIJ7wcDv2Dq13+5YV4jYZUbq62p7t85DTJgr7x7xcrx+X1xeKimAJfWa31Eya1ecZxwGVTPs5x60fAYc8HqdUpIIiKTNfRM/Q0QoX61Qkd49I7iAlHB123SkTOOjWo7qsr7WJjfBBWx+F5dvrlM0TLeRljB7bpNpuR9d7LqSA52zNREbWtipRzuAvfK9xbKKvKwXq19//G4DwhxhC/+uCCjd7aBlDTbBxkm8UnsG7RCB3slQYnW++AOEok6XMzEwoD8qTSH7h5JPFHEPNx4s1sv50+kWYqNz/ZDEOJnPMQx+RlPcfkbx1+KluOzziLPBVZMM4M7cDnjf7hyeWLHZ7zRuY7Ni7877q6QQAnbehBqtNqRNWpE0OB9SnS35IL20OabIChPWXeDNC4erD5ArKPEvYDHviI7wBZw4r+Vi/8DPk8jjh120m6l5hCTn2DrpdoQ+HznW0W5R2cxDDPEYWR7rMnihnFeiN6Bok+qg7AYnllAAMT0Ub+dyMW2Q54KylqUM9o2zqrh2eWvkldY30AGyw0GF/lA3GgPBFy44ehFxeWN52GQzYKkUgh76dxPhmjzC4KwzUrQ2cZ6Pr49NGodKAl0lq2T8YOzNKvYeAJAQa7YSt3bIPvgtLxfPMdQj7zT3tljY8j3KTjHXe5kChLt9yNXc7tsxoVruVJ1NeUrOyMFMEU81z1YQXcNyskK+lGVtjYGqWzutnJxTM58fhzcerKjGpMzmxYcLF6NGusbdOPppUr/vkMR/4AwpmzKIv1Uz3AD+fZGSTuM59qrUifzi7Zc2FK6yj+QMITyU5f+USj4AwnxjgOUn0u4hRKiUMX6+d2TjbhVSIJhSYNIkY9rCD6L44BhGPVEFPmG73USTCcLa3enqucwbNWOYYtMX0oy/ntAmItzA3zD94YypZY+OG+Rp7K8O+IjGRBWuygzzSlR0hGqXinbDltX+fNWb+/J+3T+auc5zlrHIsKKlPOANEa3CIKZSsCmJahoniGLLTazDbc5MFmaev5EnpMysYyJzEU+U5Mt4AQmQgPRgn15t8yfTqy/cMxy1newzD3jEx7RxZcUsjOY97ts25f6zl7frNe8FNRAVTmNYBSNb+0dH1c2+MAiCcqEYc/LrvdCvguX8FIPyb++3pGwpcCzjJpSmODiMRI1sDnFCKjdNSFOASB27NxGiQmnDfB7IEpVxv2NupBPxuPSENBM8THgCmD5MVD6A31lL4WYimF1VhGGTMZA417Y1mVzcTOgp1fps5WIuXhU+LmAbVpwI9FHSYIgcSURAnI6nxuQErjbGzsAFLTwqJ6LxJHafzTvuaygc0A6Vwk0BhMYrjEQOZytK99FzAqJZRfNEB92o2SsaD1kCtDFYT79D8yYnRqnjtYxTZhIBTJVibTdMaKkudkXAaTNpuVI8wA9QVNmeOIjOMC3Kp7gwNzhLjSPBRfnaQsUJcbgESQ6ANt+Whw87LiOU4uZaxFOJYcRhnKaToc0IZm4Xel6rCEmTeYeN7QUQ804TsxAxfrnrt3QovHqn2Yr6rvQRDGCWrkIeNe33nxTlgCkc0AJyQYEKg9tGdGzv9MhPyyExuQDDXm73E7Nf3p1pew7FBKJbTtqAbkucEH0CtQa8WzzLqPJ3sH/1MsVeXSYQFNugN69hMOZyiO2a1HIVkqWsqZyjetwAhzG0xhJIiy5fAUTu6ZLa+tyOcfgLjKO3PUo08oDBqk+PQeMI0qSbthP/qHjlNhxzS0SYBwHx4WO2W3sUyab+VwY7uTVjLqQf08uUox0R0gMpOlP8DgLCPGFzE1ZYX5N7gsx36bQfYG8lF3H5H9v3kNNuUrkrZAHvJYI7as+FPqkvAFUUF6+QUbDq7W8dBTqRgtEBSM8ykN7ubryK7Z9WzAYU1ndgrPWYyokuW1klIiRwsXddjNotH257QI16n6LSeNOeO9zONw7RJDkDMntWE4p0RqygItoB8Trdlco4h14JI4HCEivIl0pSmydigthc+SjI6Jd0ZhCRafD3wMAdenNJ1h/S73mGkKp0I7JCuxVMOtsFp+Je0l5E8JOXK4K+jBe18JF++tVSnduQ2mf4RxUgSAAAgAElEQVSNDmZfbMDHN/C1wz4O/momdHW7oE+jdaI3xG483WNYKQQFDI5wvFNR6rM4gvPvT1Rl/Nd/c39XY2qWR4UFjWr5HXU4/kgJUUyuFjEMWRDaojSlHn1fcgxtpsPyxeu2kmQcVgm7GtWgsJQkyZcJIuWBNtzK70lWfgB0XrUj52r59b2o/mW62AF+dyg6YqePNvgd4KmNm/vl7GADq3AiAQJ9dM5aqDSVbTDrtiOxFDpCR533yaEpOSGZFq9ODI8bofZZmu5VxZK7ccViP3R2SLUScKNrhekzPxVC61MJotTwqHN6CpstE8JW1UkA3RnfoW+WunM+2xPy7lbNWBSaz2Ykp8aw3A1ipdCWoWmuTM4Dli9K1Cp/uafjKaUfVgHTbBW2g/9alab7OoG1Hd9Z4YF8bvYQPeyiDGHs6i/nNHZpwsm0p6F2n0KTs1Q1V/BucPrnPhDmDvPoOQprmBDIeNX28D1jHNe4GKOAoCPvMAYPw2Bb16crsIUNkqTMUtU7Xu84l0jNGOrJwVHjdD2KdVKHbbk6/7wB8rt+2h0IqPPMa6/a+I56n16SjK5GQ+UiitsV7NZVdnldfIRm6HX1vCnHSkaScVwr7CvnKowhI8cwY+g50YnQ2sEqOisWcBqOOuZxxa4a2Vj6LI/dKsohutAyXuYVzVFSKoUkkVXr+OQkMeYF5nJNG6MUqCVNJ8/Y+8EFdOHx9/sNoDciXACyHYOwgwv04Iw5b1AFHJOHt9lBC4x/oHAGKAHSuD3zvNMwtn2QXdShBSYtuvdrOXyzG8eR3XcOSMtr595l6wbkp/go6Uib1JjoUHwI9kryuScqkDuFGYV0OEPPkqg9tyu8jn3JfLkfZ6q044Tnmm79JVttFg/bkH061+FRm9vrSYr8RW70OYKICS8OI7i+1XLmj5Ei4FQD25UULE2EoOSmdhd9KrOzVCntOanxwBDXeqx+mtvZScHhSu7Zqz5sbnCOB6m1xjbMoRBolKIMKof3mI9tZ6znhxHMHdP8O/m6Ib+sd8Ra83wKGf/mL/9GbWc6RBqAl/BAI9RBkwdVehz7tkO5PAhbympZrWxmoNlY0PEBigOmtJVFpEzLmvA98tJX3kC+D/P3eI/ZaH3qiRXaTItbqqxGZaG7Y26+ZBTNV6M0spjbSFV+jEHJAoTT922em/WdcBuCEUBjYNJtMBBuJfLeAFsIcdH37sDv8CPsnO8TFSgmEKaqqe4OfRfzmC7t5dE+w0J5SSu5mjBi1/1yPE955a7eYwOOkWoP3WerIhuMKUd7KZTm1wQKGlja1nbV8YSOad4NKZ5NtCsS67HZZoZtATVW9nVvnsuwQM6QvaolR1sh7c19/B4FbI/yYNMc6h3Vb/lN0UlDF+aN7Uv4vk1C8iq33Yhj1Oyan9M7j/2WtffPVcXcWDdG9el6uQn8GGKGgcxecx4wl8z+JpDddJbnmxnltIti/uuKH9QP6F+mNxGFvKrcPX8ia0cI3Qzz/arcPo5DJO846xOjnohCnpx0z5UT2sxC5KIcqJe+b57lo0K5y6A9P71THWmGR6vkjcEQo7LZG7q6zmGPQccd0KkmAVUJx2/n2OflikmyflThgmRscjuHBzmEoudjZnoc6HZCvABiHRKMaYFOrnbAKp/BafJV/UsDp12Md4RD8/mxISOTSz57b+7Pnbst65toib7t/K4JBbrvpQHhTt/YLOIwb8OQxUk6jtqzSR5QuE/7oeds7A56bnTb4Rvm+bw3h0zI579aQ54/p9ggYtMWJuxPRYa2vhFoCxGw9lrYKNQCKO3UU6CDhHkz1M63NCAkYx/2ofXTyk0TUFbupZ2kMFpONysd27s294s8rSXv/rdLLltPGKjGWctHOvnE91QOox9X7KyPdu2uHG5LxDP7TProQ7WggZggleH92APS1mGKbVOa2AjGWNGnfozseVgku60j9ycgfJeMNQ6xPo9LyH4OoYCeDbSesQVX2dGTYl1FZJfL5Vd1Usmf/eXf3H/UAYM9MBayAztJMrXSa1BkeyXT4eeoknPdw483jmoYxklo3JMQh0JIOJPjsB0TbiW7ldFZc9lj2PT6yNWAxMMjtQLH1IzSmnymsKWuHz029DBH6akUwMTFJiaDUYvSGYC8QRGemhtiq2prquDireo66oNF/az2YymgAm8Kx16pOlZyfDVk5Sip+kyd3qB/i/F1KXQbsYxfOVHuu/T+YeDo+QlDQPNYwqGzfjCB9eVitA5oktCOF95mDY9H/39dQB4Jwsu1k1H38hmlPEM8na1EZ8sw3JbElW3DalPlNpyOu+6S39We3a5Uj/AtZS/vyhpxgfnk1gQgRKjzTFxhqgF3En8rNc8JfT0YcxTdDvl0teQDe+nA67QwyLfNZKC7HMtd7FspIsLaAEL+7cy/JJid7thA9Khr5hEZaL5460PUQxB7ohCtHBNq9zUasBYTTfsPxBmwxQyR2qD7pVJd1Y8ovuTcxPESnFzsyPA5sIOtYpeT+VynBbjBtT5V7wXkZt97vabchRUPC1ivV/dPsXxJT+i8YxeSCWgS9iN8uecQuWzWfhRdFzKl+GSS8Cl0YtZiShKyioiZKbKoq5da+3SA74DY6Mxhy3xdnXwZd2ID5BnkAJDIH0a679WRpr2L5/ukYUxuWLR3Gj+3c2yg2I2F/fQ5bUqysoz1JhOaaTFoiq6e509kDJ29cxoRa2Syv956rne45TdRrDU/S291ZGitsR7eIJ5UEBz+WV0zfM42bhno1IEBDKzW0i3Sz961JhaZ7oAOAO/kCDMzU9Lp3MhNLsQhD0vo+7Efbcd6Pb2vPXdbf0TTZ/8icdGMYwf4ji9gO0KXhrUuYQtBiHPutb9WIFAmR422LdshF3RMJSwhnEeaxccmTSgY22+d2ABhknSjg8jdtsxsYOxCs6z3I7GREBppdBX2XikrvnnwWfU5TMqMzi73HIE9Lpc/UQ5hAcIcLza73yl9xLSlGPthuA75LYTq8sBKBA8K7FdbdRx8Hq9GqecKYcF4kg009qQ2Q9k5UZx+kX/6dl/y9Lq2MuJzp4ckj5yt2kFyyDAbnQaqs0OPqji/TI8yBhEGYSuKDqmsja5QpZNxyUUZSNMsnti5Ak/2EnVcVK+tihlUEVxM4fv9cnur1guc25mViOlck2QD026LvahUiD2sTyUFC6ewHXuunVdS+0TMZW9Avh9PLY2aZ8FceRsGaElRTo6o/MdaYs1be6I13r3uWblVearQlCy3J8lhfxnjUaIjL+RKbaPpL/Ksyl1DQUjBfMAmwljUUWOaBH8iV5n5S+HP7BMz0w85QQKtCs235AOSW5y97s4RxMjNZ/Eac8Baq0jkUcPn+MD0eQzAhg+j+nyul7VmJqK4EuodGY+C5nNTosF89b298Bnx7NDPZ5Jn37WMy/im8TtnjNfRWIJv7zenTPgEDzsOcT6rcW5dR2fYGt5s1gfOIvK18nld+ETouNbbTYCi113pzV5Ya9CKPbqDeShdRbNt659Usjb4Qt9u5lNzF9/A8wc4sc491Zwk4QTj0/NO659cJOvKU2dmnOv4z8zBUhEBTYdONdVY15MkfXGEaHRXDCqbhYgDWveszBe4SvrQTiNZ9FuYP+XQppjOToDOd9f8eOca8Oi2IAeGYOAfW6certYE/V47k96bXu/Vsu/oLrD1ipftyKNsve43WU7vlfXlOM5xLHrOPO4weIkE5V6PPxM61Wy4KEERGofaZbOYTH01nw/7mjlL7iCzF5jC3Vgv23cX3+R+0azoMZw37Bz2bmwG69VFP34Q6UA54rOnDgeZEfS60vt1uYr6nu+1AW8daRjm0D8V8XrI66+rUyHNU1M4Q3cB9ANPuE+/GuyS34ynmmBitzRMb/sT9tE2tuU9DqF3eI4c1KMFczzgldIn7cuz1yL3wXgqKvnNX1VRiU8qAYdFNMnVasRpkxElp41foebRUrpFl2fvh8+F43mPmOKH29c12NLfWscBmzqrcXTtMtgJHU+ez2l8tjJGyDZYbMbTRTCTm1NLZO6mE2JTELPCL6ANPRBCwb96mUaeYVBjcnn/hK/eSMnTMTCCBRj6IUzhhDOorGPrYcjTa0u9tWoMt/vl/Va0t+/onlFTWezxmJBpj9/NLpKzlyfDOyc5n1ynPC/zEOUbnZLeiVEkEJsT3ghMoM2M88t2Q29/noIYbxvnUeLZPFhC3QhzW/9NuH/O+mWkTuL3us9mjrEcSFjPrJ5xa61Zb869TDVdct+C2gh9biMUhRmZMSiNUUrBTZ0g46R2Ii4DKJeuduW4jxarKkKlExhZSsLefQbzbH6PgPDf5aLwcPIMPSsuLNr80+fvM6YZV+RGu9m0yMDyWaPdvHgXzFiK7Nlnqn0E3QpHTxVjGeQ6H/XZ5wgX0ntvA9b7UMVLV7GeOobq46KTFBS4rZqqzmusV5yFmUaTxikC55Yl8obIgVJfQ4Va6aU2mtNhvdGkrRNwxuFXSus2+DAYJCyFhsAhHv2GXkEnErJeAHqBHGu5AxBuB6QdXl1oVdLqnrOmRD7M4K8WYc46ts6bSEnAiqY85zp7vGHi9vW3UUKWGMu2ewvzjdFYv+GIGfxaV7QNMiCs4+kez5CPHgI8bECYrgSTkpQ93EDaTYjRaQYYzh2coQXUbh25deX8jkyYAXZurOHUFC8F+Ht59Iw+laKeJS1uWtA8kDlKsOoDbAszSDuE6AxyL2fuNyA0u94AyjJjsJSiMM1HA0J0fMpBhSPWYna+uXWkwKCBIYWR7DrJzU71AG51kWnmX63Uokf9E8fCbdZ6rebQIQpKGDS5pklTwkDXnObsE0BkRefcL5nwAAVnknfsCXt2M+9n6gVgsaFYDL+Xza62NgHnsUMQ0eVAJ5nQtMPnhXPmPTqBsWtL79qLgEvvyTCE6JIoKOb5Vz/+6fL0vxUgVNuZEZal5v0NC3VQf1+HDlnZ5InPS51pf38IlSohXE0ojYLTFPjeDQ8cunm+fBQrIoNSk8/pGc/3Og1brS/pt9bhElaTDWXD28AMLx7libJphd2e+CgzwEVC5Qkl1EsYRmH4IPqlfHXXntm5h/rp+YYd0tIZkQljepYLUKg/WYXqAIqtiJMnlVwMA5IXNbLltJIxyp6BuocYQeeBOGScvZj+i5BYJEPXmN7ENEa5VRUiJlCCZqfVvbBpcZITDKzwE0JIfkZVk+4zI1GeVhhpGm0F8CHGE+urJHyzEYBPK+uVVxbwUGPjYHZmAbARc4syei7p09I67F9mvFielVv4rFY1gY4oZ9bc115GstsqSUb5XN0go+iTYVJ4sfIKozAzfkSH3m+d/1iV1mLsPy7XSuVwL8o0dI43XRXlKEvmlCOWsnNtzFrWHJ70+loLUaE8McV+BprNBgJtMNga5AvjPHxf5B2HYfaEnjcyYHDDhfyNKK+VJ6dwdY3FjJaUntejZLlOCIlXDrvhnD/lqjLekuXK/Ks2TW91nJkKpnhPBR8FztQP0mP1e8GFgb5Uosd9fVcltWYp4c52WpGLMGQ1Lk6S8XjCMG65CoPq54QNDEiInotkLsczkfVeEe8XVw2zrYIikECuW3p7d17Ie05uyfFb/io6Fl2F3PKT04rOsGezXotM2EBwM4qnIHlTWncd+6XFaKxTOE/0BK/rlHd9dvLsGihIB9lOPOTRRtdohs0ooRHqeiZGnCu29+/p8J35g8zTVBDvs315b5zPzRgHWEeu+TnPLRCbAsIjVWRH8hbLaj1wzHXr1ams53FBR9HVdW9C7mnPskAjknBI3t7tO/LfCQ+pSZBKYsfVXky1b5/GlHD+p7hipCIRNG7PXvUOVl8x9kzsHkB1CJQwuvRIRC7QpdhVHV1nsVLnXEESY437k3oqxvkddtAO/toPae0yzpXH1Uw3QpUOC60j1PCdvrxjmXj21lMeL2rTDcNUzGY5yF5dZJqwZjt51lPSrxUy/scChP/pfqseSmPS2iB6O3jZt0DaU7WgBslGOIZCtnCpMiQJpmy4MaBUIeekjK4fXuFomI9Svg7V7Bwvb9pWWB2qYNo2azcbeZB8Xguw46dfzR9pzmvRH7O4FLNBRIPAvsbMm+Dwyn+TAmtjMqwCegKgAfq3T1/CIaCGcQmA2ywni1VsiAGhPEkfl+RzlnmMsCHPqqwi78agrJ6lgPnz8+WtClbuGGxy+ghF1k9Br10UIcGMGq0xVBBuOCEB2CjbKG05C4DuYnH6/7pNSqBmcslQjpGxhWdMFtJnMHW3FVIuY5y2MjWtApztTS08vzQmcHAAYa951jWy4B50KBxGBY7tDDTr2UjG4z4y5s16P19RAnS26GDMZkqkxNI9vxkSTgww5Pa6WKs1MCO3Lnk7NQejtEvewuB7fjXknwOERgjNrszReQAhzrQlz3S7LYEkXLmMpEJAK8WCu2evew48z70Oz+VETPV7Kug5czYhLJ+Y8Fznqz5f3t6LHeQkBfIkuVo1+Kn/2oXTvLD+wv3+ZCtah8MjhbSNnwC6Ci88PTZX7vm1jv9cXRX6+nHBunF6cpcjhwOvw85PeHV00bgJLmwJEI2ujMPT4d+dnjO6T2zI8ncBei7w61Qbn5SzUm+CP3sOfC5zttfBEnYeH2QBKiY/I3+exYU2EsJET1JUJ6Ys/Oli/fbeOX93zqlfjGaJrnsEhOSNITPdJ7QjABPzWWrEkjN6BPXMNRg6q5UoA+Yn7xuiHMLkgsGo4oy9QQhGvoFQwFzrq5UKYd2xQa32wNEHdfr1DcjOujDO3Guva7SGMwHQM261hjHhuopjVOGGzzz2isDabbojnmRPLnOaWY/+bZW1Pge4TYoNbyjnXhXF09Uge71ebPbQeulV47dFEJbB8ZTOl9PusPFiCKVbjCFYcguwdQ9j3eHfSQupj8AMWkt1es/Wx9RkdNWyg1ikYpypXOCI3D89pbPXee9PfhJD+Lf3t1KuPYG8iSiSQzEAaH1qCbWEWGh0wkyNg7OJdaE6Im1xkTV5H867Su8iMxO0vxlwYezOBKt3mx/GG2sFnhFS07goNLNyBnZhFXtzJhoY5Jy5AJnhCSykPr7ELNY4+3uz8363nfH195yWPHRWmoFxz7IAIGqK5Hkv8oEpnLeUghTchfGQ1ZIG48w6TRi8TUjSRkSTo7AqN6vaKXy/XfQfLXHod1eHiGsbGeDFE2sv0ExCjjHifcaE4WeIapMjNlmd2S7vio6XLNpAGRSwXjBQOcWkrk0rm8gBG7PGUMZeOXCSn/fLNayRw/eqScjmQQPPZske9Vq1jIQxNLgizzAmJDmElvohNlGWKww2SRCzObuPgguGihisz5Gn6XxEs4FUlt/VfzLauIOKAi94rqPcHCpfM+VHbrbOghHTxGVbinKbbGQ/95bBrqrmMwDC91ZW0k8dnmpFwz1UIJUDceMAFYB3exYr0jgACXf20W4mA7TDnT8bdj4hoIJ6P92eLj+9q3mDm68bsH8Ue1ev1smrzHUejWt6P2tuiVzgUNCXkyumpbW/2VWH7r/WUYzAFcDA7hcZzdk/2xnIfb0OkXcXP7VRifMyZmfp8Sj+ASA8JNKYnNnWmwGKYgm9pnFkHc0A9PLB07myhPc1Vgjcs7sZQmmrB+Y6wGMzPBrbAnmRUVmrLmR0Q3PPEayfGZH9Wn+59kmxYTyj4U1bP71mYII6sCzkntYhYSBJsco+6e0Jj+P5Cns6SgEWqAmAvkscVSZy7Mtcl3Sh9S9pLd68Sll5mLM9j8TnrYP9ObUoO8BmzoAe9jPPmzuHdW1HwMwV+3spirBTtWCVvlEpK6XPPsph8+EMccPNSLacNQWQ9YQpk15ofWv27ChKmuJMjduyVj9UnNZ6nnxqNXtyLmP6EJauqUiEWrnp6L6yjzisIQHmpCEXgPm5C68oQmAc4Z3oe026Qoo1OS6bPYNeMdpwvue4hLY+zh+caR4P9mCYl4Max27WCyOlopIChN+fipUYwZLwOmyTs/FQ9H8AEDp5dBs83cZxbwRvqgNjcKpAYhhD7qKNKIDoJp82vEG48o47dr/Duy2ibMAGepPvRvuHMW5pynmENAyHT6ZwvP728KwwFsRdOTiTJ9cA8nFX+zl71A/vC5gZRB2M4VKAVOdhpFWafkWgBeprDmvjVSsYgTePdCuy5CQ5BK2ZUQ4bTsLb/Xr56cfH5e2d2S+FwTGBCGvlWQSA1OaIwZ7q2I/LrUA/FxYgJUxdrW18vrIBobZO9fSyciZvL6C7QqS08JD5rTCDvcxwcRKLqrCuIKDkp9p00MEOjpN5AmjF0AKgT1oeaAAwRebTboOswITyLK+uxOfs5TllZBRmLNB2BQIefH/n4ioMaopp8jTdc+x+v9xq7qSUlmtuc7bPQ0ZJsssAMlNRiRLL/Zk08xSas+yzBoWe99P6oCPaeHQmMHNd+ZW69wrNp39Zz75TR4rDrXm+ChA7H2e1/mnPNtbrUnP0TKrFc8kg4XM9l0LurGb6WP74uFx+uj1f/uUd3lH5g1oz2Njq21TmqcLGgcLl4JZs1zGL8WBqxsJXS56UW0yBCGc1JPSNZ5+ikGhNSqcmrKT1iWO9gGhXure6fTD8ejqDGAPmAJqdbxWX5TAiC1xEBlJYo/3dQA79FSay5km71eukawfkeOwyr0pIXfsmQtO5ihnpw4koS7gA4jzjyeid4bKA9dj/jkzF17L8k3eavfcI2PbfY6B7OKt/ZefoPm6EL/4mQrAjSJ7bx6JEgbJimCYKdBCCmuftfe2JmtcbLLc3Y7DUzNhyLH096bjFIAYwoVqYF0K4+W7WbnTL+egGzEkNs/ZJ9T7ylgESxapm1j/eL5db7U2vV+RV9kSREru5S2UhIh6jiYXs3QDUn3MoFkpYbm/tzERI0JrBCXX2MsDOXTvkgbCPM0/Nchj8s4/GjR1H4IEhXrmP7KcUoTpXkUXoHc92z97HdsysciBAHLXsUa2abT+YInt79UG8XMwQ/vXf3X8UAGgPU2phcQSzYQbsbSHl4tvDybbFYMyVnyt06crJNjZWzhLOxboEWOS4rrTByOhC9u7E9U3FI7pjuFHEtQGSrI1xaCCwlBsCk5CYw156CUMK/RqEPt5bi/oBrjNrax77OX0nb1Aw0wm6EVE6vu/eRK0kljd0vVJ9ySgdmu8qKXtK6pNlZRvA6R1ygE7DqKoWvt3eBQjFTtFXhrBCzYPyCetPNkvmDrFT1j5KRZvWEu+jySaEDKMn8Ks4KdAheTUM1yDS8E1MYOd/jPKtz97KHHeo3exoaHSdAXLS+zU+FQj4n35rQx22siEThmodJyTWKC2AFI7IeMxw24vbpUStGAM4vS/qzwBCnWqx2EXCxIBBjjrkTQD5aehQFQmTwBICBB8zUsah0J502L6vlxzRXN5MCbq7TAX7SDm/YvX473ovxo0vRQNQ2RvlhpzzXYPB5zqphmB/B317O9jYyGmoz5WsmM22AZNuuL5EPMlN+rjL4Pz0frn8qBZKFZ5aaQqSOTk5pBYoYVuFQuKsOWIrY9bxgSlsB2TXe1PChFa4uldhqqw1chuI1oYLyMmZW7yUZN9O33z3NL2PII+/J2yv7b+MxYkplrOqN7aeNBNmJN+tZwJulAs+Iebowomg5NpmD8mK5h5ey5mDFb7sx0tYzt72qvJsANAGMgDEsrRBwkOuYPRSs4HRuQ1CZn479SPgpRtMs75jpwZkDrYPkDr3IyoltgNjn9f8CzbF+413vX8MFh8loAGxbu77YUSsGib3b4MsjT82YFUS5yADsWfW8cHRJ4s7gDFjSsEj85D1AJQGENJvlvd06MH70+XHvfbnk1KTAICZN/Gb6AL3uJ3nj21m/jeQDPGAyZg1eNSPsx79BA6zUhdRURqCc1krH2lnkMcBAZU6ZSQC5egQcMgE7yu3jdLzH0wds8HJQ9aNrgzJ3kWZIQvdNsqP1QxgZtXjXeZrsJlBYL3HGeokZxEdwNz98fd/ujz9r3/1d/fbdZ1lbAiHt+3JCiI1r4AKYRRa8mZRqFZGTXpBwz50n6mBdDIQz5MEvAFhWAQujdH4eKoj1V7wYgVECF0qrNGJs9MXsYCFzJ/p2lLcoW5pOKsD08jVkrcfVeWNaeE2ia5ncwS3x5TXWAtDMVaZiXYe414klEo8wk/bvBVDCUADwl44J5fla9FJS+HQMmT+VU5VrOR7VWIa+ygcnYUMINdJJICzCk0Wm/IGny9D/KMKVkbuXQVDThtNWQEtMgGVy6ijujhqryh6vKBUtLnfocLFxQ69qJr3tSsd6LPYYdIS5jLwTy+X9yo0srTptJbeJCUXHPv2sVIhVCThqdPhfF0JafbN4RUuA8DRmqbprI49K1ajGpOymcRBea7FEdXcujKOsSEDScAg3xLDPX0qHZ5vYFgb1ixdwlRWkmEAUW6V+xm2spRV7QUMVmRNc2fFWOuR8JFa+Cg07x6KtQ9sdOJvBpANx+H98ZBfVE/3/vTtoiPpnt8vv7xXiP52ef64MVfP5JICRTkeyglFcz6w8gHNcHeaADPX+Xgxiio249glVZ5fLpfXYpVND1dBDif3VEVxtY0gP4lw8culKk4TYgfM3i9XVZEDTmtq3wvYVkhYRRfu32mbq5VLSKnAkR2iWzuJ98vL8xsM4fLkq5F2/Z1irFHmU8gG42CJaYYhMgTAo8XRfCZ7ACnj2aK3qXq0sZEDgaOlJvKJoCwfVEbI89wsejtGKagxqOl0Fu8YP78SPg7DtMbj56/WTPX8MdLksi4AZf2Ev2P7ovSQOJ/xhUJGMAvlANTe7sIEV2AOK+XZaraQeex92nYuZwklF9h7uFHf7LMNNJiqSY8R66dipUZ/lucBsmFroq0DCrf+Jiw+80PPufOfV75zgllp5wAthmng1hTdEBav1S/djv4OsOvCQI8h997+Jzp95GIfE6jocGxL6Uo5KoC4ctR+lD6/VVEjthAMdw4AACAASURBVAgZZjS7lYvGU9/zcaf6ZICS7HRytz8zqhM9sNwvzAILznc4cOH58nJ9vrwWK2hArmpjqW3PjRVszZUIEuXYVy/I6OAZA1EMOiKUDk7alzC5MAvCTmHL5BpJKp2fGEeIotz8Sz5yHBRQV+cPel93+7tm/omq1DhiQXU4w9Pl8q9/+scChJVDaEAYua0LNyBcCVELEErcLKQxjypEaM8L1mj4sQCkJG+54XHOt215n7y5gdMY5/vz66UqUlN2DgCj4nX8kLX9u2Ek96ZC2Z6zY/uhhcOrNTN0uNRRer527+/1TAmpa3f8DCDMxjBYiFFoZdDKF4GKR3Cwkuw+I/zhCaKr5hg3rsq5qPYYFT6+CRBqXeT9zJop5Fzsi62BWtaYhQv71w2nsS/uho9yARSGv2f8YTWpet4cs71HUS6VlzUAmTxRlP2EgQCGJcQFPmTcU1yRciNpCPpJLauoedB21BmudVJzGXuai+Zz1YjU6pw2LKlwt3f6akeJXBFny7b8k7sk9inGbBkdws9+psVEyktzviYi4dyRdWKLRYV91Vp4lDkgE4arwf1Sjh2uCavoDgDpS4pPwHx1yGQnILes2ofVGbF4znqmJ3g0nUNNJqgA4ZMBIa6hjYLDx/OcGNYukJAD5Dy+ZnRZoufrNHbh1BPL9PPl8tKy4yr1asqeIx2rYOpOMUnJxVQVAgBLlgScEs3QVnf+ohwbA0KNFPXNKH02i8E5BVHomBcxhJPnrKV33uq4nNZDSVcw28iuxRnPOeS8ktetfJbD/sj+aVki2um36RzUMLREAxI14a7FxATqBIjva6HaxoAmj3M+gyWICpxxbf25gN9ymRICjC0RLFDKS1IPDIrcaqX3lOelRpaIT9qnDGgJKA2QmjFsYJMUi+hjtiyGNs9oDHIQAsM67m96TretSNX1cu43W7rvwd76DPzmCT5HnjLKAX1u26Q5o6AvT5N2KyEKYAUNUtYzy66YeZVaPcLv87wwm9ah0t8r7Cxhcp6wnffSIQUGi2u43eoQBQBe6QKFPRNZ6PPuE20xgM89vDYZyeMaZi5iqWM+IYpsH33yFlGH++Xler28VrRNjBd5mLJtPS/oHgHfcrr9nmiOxZBqP/keleICMYMdiLOTNKOA1oBCufwRTn/tiO10CHjJXEcwbUtk59xTVliISCMcKP92MdMf//TfHgChlCzUJblXlnvParwUognuFWTkXgKRHBN5maJUfQh3PJRUQXpVdK9C1y33qKN4td5Sfd7u0/UFNVttSop3Ku+9QlOmvLrEf00kipFnIrE9ob9dYVksI/Y2rWVOYLiUQm/mbHgk0yMfm4xq7LBNXS+L0OHeL/Z8h6MNpuIhE5IZLyxgQiNbm2+rpB3aDjDr6lTPsxR8MYIJvxUDU2Hemo/3ovVRvTcxUBhD8JYLPO7FilWYDg9N3tTNvfHMhNZGecsiOxFa8iK6yIa1z0JGGOK10cDb7NIH4dQK+RUg/HF/FgtUQFOA05utei4igzgfsBH1QK+Xp+fb5aWMdloIdDgGZklwRIxFJRJXYU3dH/NPbhwOUslL2qroE1Koz2Km4mHHNaGZ9rB5gpM1uWbFcnwgwIwZie5QflG0GLtDn0E3AQSpdmPOw82z/9x4ehWk1CdqrM9Pt8vT00sfhcYWr7UF3AWKwzgh48ojc7+ueunluZ75xY7h8+WqxuHVGur98vT+xjOqPyINxcXCi5H3Nb1Pw0YlKpF0h448FJgqptbCDdOWRFCUbnnP9VJ9plhAscZqv+R6ZSevCz4brNdalwyiuElsl7yn6WzOp0WLa97BwtW6qGQwSLdKUjCHMIO3y6uYxcC40TnDvNoYVYQjrMgKl4lRcHbGBlbRRAFuYVGt3qcwRtsoPdPMDvqkgrBid7W2mF6dpRvRrA7FVzsmg3hqBuvdyW2ScQk7FMXTOcmJsgA6A+CI7vAULe/yLAf8BLQq/uMj2ZRuFEfHGhe5t1Sk76v7mT72WZ3hnaAwX/8KSPS1Oyd7fLKBiFvjDjMUBgh7NgyaGMwDEO7vx8lac/EzoDBdM7UzrefQMHYG3NMV42BB9bnaMFMLtK02M9iT5MdZhTqELNvZxnqD1dHZdbtyjtLVQbqrWqHZoa0CktKRlTsoMFig8K2AFdygHNSkDAkcmjHMnJlYsIe90ZBN9hd5oP2pKQ7VXrXwlxyXU0kxHPZQ7JlMyERAyznJXCcdR2Cw9Ixzx5vxbQad4MvrtRrom9j6eCdkXvpS1CDf1yol7Jwom+ceYBlHbwHvOCve7xN5jM4m7x4dSWTyAIO2J3XvP66ikn/3l397f+uQsePYZigkXqGeFhLn9WBuNAaC+Jiaf26W3pR92gMtR0DCDqa5ak2bJohUIUyfTiChLhaLthN16G4tVChrtVhRfttKaGfXmFVLvkxoce8Mwx1NvDcV4XAkI8nazeqt/UBuRD7reTnen9BsFlXgam32DiGt/MQUZozXnY03LGF7hatPVK57euhjQnod/EuYQWhzDC14A9ZJIEBd2wmJy6ALSHEqRwqP1O/t/nF5+/Ehw9prUjxLHaMnIGe6pL3RHLtHvldsLwZ4ADAA0rmFFXq4vl7eLtVKhNCgGCFdk5ww5YLl+brNkUOTxWKVwbVnWPN0M5rQmjuEAhAzOq08w/SdK8PZfeIcEC6AUMnRAhU2eGnroDO8qUQN0GK7AjxLAaWiHiO+AET2QBuRFOjUIMshwnGTzPt5Y8gI3ftYLT2Xk8Njfh/ylaj2pRgn69C5TlqPHK0Im1TgvNZFfcqaOSC08vT+wzmGyV3kkoBds9YO3eCtY6TChGbakVq3QVph2VxNCk4fQtnKm68wtjz38u4BG0oZSJ9LdaF1edAz57jDcF8ubyp0cginU1Oyy6gwpuyluEOYbe5HlCXj/fb0g96DA31cNRjjTP/JfD6NbRF7qurR8eOMTgPx6FtLUVRlNLCjINN0urUEILFBiuFDjtALu+G2TB2u1/Qmq9t6zvdMhWw7MOoxmlzUwLx5hq33em2dHzVsnYF0HBwb5ZLf9I+M8/O1hQlw26Dl5z5pUe+bR2v0ZvqUnxuLgTacfykMyebBsUnkY4fy8y0DoE0c+HLbNrA97Aj27R7HmYpedEeAtKTN+swah60dm9tkTS7s9CvrewH3h1vtsQVYzmt2wL0Xnl8qHuOGz2UbbhSRlD0oUKi0pBvsoORe/Ya9LzR1c/P85iwIhMt2vXqBtg4JbtlfX42ZpVuUn+2TwXwfyCAz56okdjAuujr54ba1zC06Bv3hfeZCmByrqZznShlZ9l7HyrqgZ87aruJP9GXYwZ0d0N/vIGTuN/LELcYJSQ6mIlHKGRwWil/93aenixjCf/dXf3uvnKwoWDY21XoJRzVbhgnr9h5sbj4vNdkVrxY9KLcW4TjAh7CrEfVsKjaZmwsL90DdkpDpUKlaoriBtRclXpi8Hy8M7Mn6141SR1Iy/qiuxqEW0D0X87xps5NZy2bfC2RlmxAL1s4KeXuSa37iSdorV96RjHRALJ8FgE5PQ5nMx43dxp6xbU8nM5Ij1whbZnNMkmznRKpnE4aWeaZpeMeG2mlg3d9uNwu2q8QV+iE3iyPtANBloFMgodC0KXjJUqbFoDBKrHnXazFTBClrc5Uhz+kTUWAFCvFUy3DXHW38rRAqX7H+q2d6q0BytJvDr4TakxNVXiP5qso/THsA74lag4RBfrzXM9KWJ3ldLBiFC2FA9JrnPiYbh82tKAyYEJ0xLMi1A5jpUNsnDZzau0GFzzvllmPI8mlyTYALA04t3w7lco427lE9v/olXikeqvnXkmJ9lNP4dL/ZGIWlABAC9hJRGDHC8WGPrNG07MZZYVSpzKxIgZWgmTaBwfTftLCHMVIVur36Go2agMuRwRAWmC/noD14DcfArsPqyly+3C6vlzflkNb9dO6I//u4vBaH/fRjepUFOoiFo+dhzh+VA1BHICYHSD9h5LFVXpmolBjJ/jsmNH3PrN/s9JiLa6dW0HlV/UbnRSpK1D61krEVbofWPmnYRKtmGyM2r9a5GYwNnR5k1PophqyZuQYu3h3OX823H4HKVvU9bcvo7evuzz6GfPd1mznsIRusGjzsp4oDfFizpb8eyb6xxZmv3o2eP9Y9VobdQyugtAcLWptPcq3PgDk2Ys/9XJuoBnuPyEPyvJeQPU7ww98dPaqVd/oRYepylktHVwszDkGQE9lOW5qkk0u6IMPcwfUKLVfrMeTQNaU0ju8eXj2Zojrqr5s8uoYUzucbG13iflVB5HDXIqnMpnaBn9NIUB/TySF5evRhNYkSR1gFNUQQclBFWNtcY051GUzxSPR0MYr3Ymx8sFA9fwAg4zEIjkQ1yYDMqKikGMIfaky9DQXTaz1LKLXDoklm9MaIGvRRWFZFC9cP0TfVy1mq+6XCwE4XCm8xLV6ltyZEKRbgmn58AJIAwAMQNjhCkfMco6QaaxjInhu1TbO+KOiy83XaaBHaJrxthtD0q+SmpXFyanS9FrApftkoPWPd48YIc01gwbB4UhIOiQ8QorUL90Ja6rspLpmZ8CglqGZa0tQ33/fD5ID4Bo5mZNQ2MgDDCe/kEpq1EjinqARDbY5MSo2m2OpHVcxMgRb9TIgFV0NAQaE/PG7BhRpXFRCoiKPCENVd3s5KPGLpNytIhzfvOm4xxwG9X16Nf74r7G1XJF3f4YocSoURCyAUkJRccV5wAbYCu98rN+YGIBR71xWKCMTLR1Xf1qh3Q3YzoYZCejQLqUdvEH5q4BQoyGjlgHvrdEQepS456D6AYUA9t17fcdLc7mkpDYpo6uQUs4JmosSYPlf4lNZGGoPZZLU7Us9Kg0EZ/bBiVWziORL75HQIu5bcD2Bc4lXXAXwyz9kjnUKBCeyimQJ8OJnlhfMgnG9b+qLkp0I2neqvZyg5KzCoFf94unyXE+RCkxxBqGvhONXpTm/3Slt4tYI5QU7BxW/3N0am6mSeCIfAYWLnTKUZTq2TcijVOqJkx0UT2aaG7LXeCt5aRmK0ACSOjCykUqHhbnnTkYwxhq37zbLggvveWh+ztKmGtuOKftzMF/u29qZ6NCYPeMkyp1D9PDiMqo5hZP5GJ0vUj20wAj8gaF/fY7KxbsvTRYhj8LXvXAF73OIT8jRIarAXEJaoSL59soLZY7EnjwAx6xD9x1U2IOQVu5vZof454X0LnQu4Tp3xFSg+nFbPN8eIBuTMNSAXGNcnFrNjayCRsu312dLpBQK/vz9f3uq0oGIEXZgont6MOOf/usDIuYt7BmxeO8oCm4escprMHCeJdhtJKfumopGrwWDSyML+Wa4CLG3WnELGlTIf0hMJsyc6EjkNO28iooZY20ptsmy9ke0U7/R5O8PEWjdt3BFnSSsRcOB7aR2cq9hv6zOhT3zQgV8jtpcCG+exP10uf1QM4f/y2/90/+GQsRRKNp/DoFkQClUpEoEKP5aq+42drzIZ5A6F0jY4i1BV6LdxCQu8m5dk4DID5nBRfBM6OzfQKJB49kziSe/H4EgAWrGuymrvgSMJXPNuOBXmyDANoc5ynEovjAz3HGX1Vfh4g0NCafG0B9g5E4GB66xGT3K3WpiQCRuMe2JoCZVqmfM8/ql8ua1L+wzQqeDSdapXXrX3IFZ3gv+AdHf1ZCOZ0ezwc0LQGN/KnyiFUdYbYJi8Qguu9wChSTOTTv1PMYqq41xXgfljYeP1KmArprDCxq5UfaoCgAr/VvsDlZqolUCBvmGtXTkWRqxCpZfL5VuMpAGh1PT96fIv92qhwBGFqYLf/QELxK1adnvEpY1oleNh+2zMLAYs565IBAQ4yewwdslnrSupKyIydwq6Tc0Oeq3E+z4pA3Co+7o/ojr227lguO4noBBIVd2h7GpdcdZ8PrUrrNmrrpb1Tid0s5W358EMv8ZQopkQv0CKw/CeM/PXfU8Ml9NHtC98HJdZkHjkkmAXDlV+EwnkpB8UY13FRluGk1Dy8fx6eX/+dqlTnsqxoe2igsfqZ8g6F2v9fHl/etZ1ao3Vt1CV6s7rUx9D2mVzoo4BoRyKAWUItFN44oL2Xp0IhZwdFwFEljAWeYpGl3Y6VpeIKBvthOiMDRy702LrzDTRHb2FfNTrcKcRPV/vAc71GAdzIJvt1DuVYL3GRxPKPAHh5oqSCpCfx3XX/U746PHy4WNUJ5NoMPIFqpuXvgoTJzrEzDyCqq2AH9/L/WstcXQeR+6Z6XFbyRuE/xxDOg9pONT7xikmbZ8fFsl/Mk7F8aaoVPm85HhXzmCFiZUzqJ6DPgBBesT6QMeHWgW6JiC+Q9yBnW6jVdrpVZaJsUYgPA8NwsOnGLEfztlrefMYSJfw+nR+OpGPSgtKeFh6RCJoG7n2aGwv6TUcQ8pdk2d+Ak2N1UzjaVVZ6+hbAOG550NyBCADRcbux3kOydVso0F1Pa9Cxv/2t5VDCEOozd17YG4ojsSeQQ20Pp3wIWHlJI2vDWRlpiJSZ+GRoM+yst+KYZiQcSh3vOkWMXk6FaZLEnI6lcV7gkVCGKM39Ty+E1vPuV6jD6loCj7tTXRuMoxw+LnF3DDjjNMrCUtZN3PMZe0f5U2lkqvbyewQT64zPwPgItXiaTw8ATsNHrBFbpPfdGUlgTcG1QyBaWs2xQTU5SW6KirCVBAk/agCZAO+aYJN7lslBucfaQNWdhL8Mq1VtFJ5h1caSlfI4P2dxH9VmlUO1tPlrnAdrW4YO/3mSk50OkcOI2+A+KS+lpGlJx3BR+PhyArnSbAX1dOyxqBQYQE7qo1LtqhaJvyp0EI/UTF6zLN60z1f9Xn9J4DCMX4ov8vln6tvY/XaEUNS46Zpcv9zHl82fMMNJ/7mtIOptm0X5Gge32wbFV520ghpxBESQ1igvkU1+8owrhUUew35pbrzxfkmwjHKa6wmznjgOhqO6gABPkFVrWOtKfNVTFyBpGL3egwGA+oS4MbV7B/n/6U1g2UUlsqaICFKAQ2HPLOwYhaQE+Ap0qM1V5sZwmEsQ8ljnMlZlhRbla4rWauCjjeH0VacQeAOhv718vzy7fJc0RUVpLxpLpS36GMFJa9P18tNIemykOX8mhFR7uf98lpdM+/VpqYcEd2dlAG1OHPFdRt+5xeVzLtYJ/qnjYXZW5zAMIyc512XSc9E1iCgxIw8K6f/TT4c5wYNeEEfzrxJt1tvIPQBft5DdvDHAD2y3wPo5qr8lhyr3sDcoIu8tKZtYJGjo82LoznbIcu1AlS9ufvKmgHZQedwHkA0OtYOzBEO3nbjC/bsC+CYurc892dw+DgjrI+anHRe4PkZGFRaqUnebRADrlJ4Cfu0E6qU6TfO+yrY2fprj3EAsp/dx5ZmDqWL3z8EBv/5Vik19XfpySr6u1+uV7diOcCXz7BzN4SkLQGIYleGVoGoyoMGBC7ZN3CqcatPb1Di6kdsaZuJ7OKrkAqEsVNNvAEhKggnmMmuOSVvGbBIvrTyE81Kj4MygDA9ZUdMnMu5GOKQTuztBQjVl/VMs2qZcquq7gFpJtHqwHoflvCPqu3M//yXf3d/e6qEaFcNb4ATBd6FHzNnMo5eiPYCtV/GnWiUa29GgK+rOsfQRQnlfVVQmfQCz0C2plAgeYYZDWxJPIYI53jXAYQSHH2Mnml1wS/26dniYwOwtfdawTlME8VCiDZ6MV+eOcGcDP6PGtnXO5lDG+uA7hIuVdwx1w3Ucoh6G77O1upRB7Du6wvY+Q1K1Ae8dIe0lURLsQ8CdHVCvpS3gIc3YqqzSqZS8KPeZw5GCQhWkQihxlIQ1YIg5y+j8gBu3RFM7U4MLsTOwXqJWLROYHmZ23flF1IxKwanwQjHJxYg+VYGEv4cJkcsHSaHhH/VoeqcygpPx1D+0knDyg1RoQl3rYT3fy4TX0nTLlcuQKxE4W3M3P4o5m0MLg9S99fT2wP29tFAqTYn3KDZNuvbJw11KBQFL2CEHdGDBZvyjHahnWvG3nC4dm2MmI0CgvVyAZcxDHVh+nTdiyV0CwYenyOqUpBUtxMb2HqFps70FMSpqVmWTFpqKfxZ4+pefJ5RMYeRWedJOfRUTgfhdCtt/cK1NCuRF08K/dPYkfW9VIyHBRfXWg7Q0/Xy8vKi9hTtFCZEJWXzdHm7PytpXg6Q/3bPWXqa3d8vrwUE77fLy+WtZY02WqVb67eZ55HfDWH8+8Yi3oNTkWhn+DEPORJ55BLaYfAeGDA4URSlnXQUKaFlJDmMyrTLGoUpfWHWtmTAJrOhblrG8A3WM30zA+63vg/LMp9e92oeZtl4FtWzs81lQN5S7iv3cYMe/Z49udgXPf2XTOGxMJ9DrF8Zn8HUD8UsdS2cmWFH576bUQ1BkYeV7CR8n84D3p9NYuzHF3BxtW5PDxAiqSwq8Ft9ewOA5PSrwI6oTzWd/l4NqN+rU0WJfYGXm3iM0quvPgO4nqkjgxvgdYpWdqEppUS1js9mPzgFJwyf9SQ6kgeqDgmNGaIPnJ7EsxNZkVOpmjbkvnQCjgq0lDRscJAd7JOJNQ5xtArSayqh57Puh9tjZKwAd+Y+OYMaSoi2OM9+1tg/raulhVC8HbWQbQ4ng1V4T4Dw3/72P7sP4WYSTkUTuT3FmwEXKFS/ORWVJKcuTZrdTNS5BX0dM4XlMQMSyoM1zCthCqp2gBpDgdHY2xd1VKAjCikKjcULVm+I05M7B/INNFs7IpOmBR7DrKuvCW214kkNezbzNQpWs6UmzdPYNsZ3KxRec9gvXr6XM8xpGYs4Y5zJO8xhtxtRRSX5dejvosxTFGKQ2VW2FAngyVglL/ZoK+IakkoapOBhCGVz3QSW5H2MtACLzzuWEXahUp3DC3vD9xRWMJsjsvFJfAlhR59xXRsjbUFUIWwQBthwnpbAoVnCJ3FZl/fKGWwzYM9Kio0CERm452obUm1nkBtkkRYiknF1OnLRzdP98gsbtDqSrxwjASSp66p2Ngvqvn8FCMUOxZFt9srPIDZyet0hybV/YHXkWE6igt907pbHV/IitnIBxbBrCshPpDGL28pC7Jw76Z8mcXSAUj4CzBwtOJUaoRTlDKaq17mEHIEZtgc5ZB8xt1Ja+d3OSACh3ss5ogE63R7JHrhTINinJYtAi1pfZGyq+fREc3P9KTbPlX36fK3jB4woaQikMMTLq2epHmXFjpNTWVehHQu6qcLDyHDpxTKC1QNRrymZHHmvfqDVq1GMYDXyjmELgyynYTM4iT485uDNPGY+Y0BgCK0zF/BjxMP0BchtkC+oa/0TtSfdlDpB69JdABC9lx6Rme/ozbQiCUPyCKLGvqCxNWXt4OzCOcLtPNxiWcbvYQ9ZoNGDsQJmWZv3hCl7DKd6xx5bIlGHPe7tQI3xzt75bDG/Ao5f7Ttv1PUWDqpb/v/8V/qdCbVrI0gZW4wzL9Ljmel1SffeyxzGFGjsnnPJRE4QkWNlO2CZ//HxdPlxu1x+ekt7GRjC0tuvyo7heMuySdn/GUHsXxwDaQ3LIuk2Q1rMOvFwDHEAYa6ZmYujJOe2JWQRWV05vCseosMccfBePfNNA/JWw2/NUSudBvN7/BlfsAMg0JGBdhgAhX10ZGOQkbN2xsxoRPLk1JlA0Xp+AQSzz5VD+D/99vf3t+eXDq/CFM5UsZk92fvZ1obLxm+lVspGSaH0IDu3RRYr4GrexQDQs6g3mpFxn4m8PKi+cicam02IMnMuWngjPDx7WM2Q7PGd3iIbAm/JRBIbwoiddfFOs8eC8vzMPCYkl+oQFmdzhbsge1iReHbnts2kBjxOkYlGo6PiUoDBFqriHLqYI0RdbRUPowFh8kjxhL5UYF35XbIiTsf9lCzq7h2FR844mCU2YQHChINgrxwOFrin7YmOHasTR1ay702sospI1G6orh2vEi6M79Xv9Coso/w6qRvhnQTCPsgDFFC9qoUNNiYjdcBdoWKoRJpZF/giBFjjiXdYH0FGYAoLANR79CeEVMEmeU6sVOpuL5cfnkfcE5aI52NvwZjFIE0KAPcrJVfe7z5+b1IEDIzMlDFLzqHRzdKHz7LsnBjsBPdXsrZbRWkqkifq96WiAwhrTVJp3EmdDuLq85HVpY4FqJ356fYM3UVflfY7X6jyGYeNinzy0219qkWQiogSzgF4ctwf40svTYqYosxXWkI5FDkq0AnwUd4FBksmXl4KFBZbSHwO8EI6QkxWMcWVilBsye12u7xVqoQLqGrOEAxLsRmovPYVYNoaKkWhiCxZ+MiO/zeqdYfk/BAHIEwu28HEcpmuEl4AMeEvdFgw9txZ+0CM7zJYD/aioa6N2z7vNu9pXTLpSx4P9mq/38G69puAD21Y4aE6p72mvltS+ULZcs2gnjdoUAT8wE94GMMjYHx4+w/+GbD8+KGscVb480W8V/MYloXg4BAu+ZREpseOvYJNn/y2kBOoCWxy7h/wOz/LrTUb/n4XEPzp9qTKYuXjyiaVHrupB6wKPJ7ddSGsmWVkds9yWqxb4/T0XtQv0VOT6jBLHuyC7VMf1JZzUwVymnD82ErYpxBKiJ7PqU+R3BKX09nweHqjBqg2vF5uCxfZLKHdIOvdhY268jYRnMEZ7MFJmMyeDObgb9bPF+5isKxt7SnlEP6bv/i9+hDS3U9wkIy8JeWtVw7EmiXJTehvhYc+v8eg1ENno7cSl5HJ1WfikhfGd/0Ma9vFbIYhrE9QCzqKkDYagXGUohPTrwzI5EtEibWYd85dwAxCQRL8sfF3/t3M81J7aYuxoJA/R8gS133Pc4oGMCsnGNNXl2LrpKBW1Pamu2G0mUN3P4t3LgE0YCX3J8fJjYBp0zR/g4CfSo53wXqK2ZleL4VAmO7wuO/p9bZyK5qBHJU/PQoB3TpdQnmBhIbVu0lGlDERtmBStU+L1TEzKsZRIY1Xv8fnYKQLPL27jx4Y5e1ewJFnKQNNtauoWwAAIABJREFUIQUAVkcaihH9UHNR5AdASA8p93YrRScAwH8NSOqOVjI1BmUqBgRohDRg1XPoeKcUniQsnGTtke/IoghOFSok5wnAqdeVD2mGbElmgcf6Pt01nYNohR/QNEaZ5vLV+DmKlPGjIP3/XvM6FnGqE5MXg2F3LzJZUK+ZjWo1cQ6ALTJVve2S0yw2uFjMJIJjvBTGb7lsV0NzqLY4JTNiF73/nutEhBof1cS0XYE9R15hOfN73aReU0qCexPms9Vqp/bv68vL5VsdcXUtJrAAYlUycizgzaf21Mgqx/b794/Lj7c3Ku1r5jpx3s9hcB4HE1LngEN2qmL8LM8lKysEfu7TOPOZcr6rsL07J7AUbn6+DH+MbHpiKoUic9k6OQGq2BneqDnvCugY+QfUFPOo8Tjh7Wvw18RWDA77pM9NH/B3dtlk3VGbCbPayT209ITM9g028B5LZ5npa54qeTvv3PfhoY8nsDP6c073w2fzJwBsRtS/tRl2uNd7fABh5OkkNJglnjaAUBIh3eqrp8UYs9nf4DvMb+ndHxUivrmA5P1FuYPgJyln5cTSKIwTQV6vNxd3GJCuXHeYspGvmclzT8T5iC4YMmY+p3XwvLU8f7E2sVntiCyHt56cVjH8k55suRpZ+5SvutZx5IGxNWn9M2udvRlZyvcVvvaaSRf2OoVJNQCMw/YVK7g8GYD+5fInBQj/x3//+/vbSwHCUUD15gCVBeQOd2hvNk1Re/9c3nkLndV1Nltk4QhpDqJlZhRaTDJoAOqnzTQvZCGbb2sPADOje9kAB/ZO0u34XFrMJSiBlHXMItDSBlnPN9WuLBjj+eTVL7ZQzxkvxDTurmLucK2LTn7ueh2aaFBKzlFepy624bfYrDS11KpZkPsEDIWyJ9cBMJHN/wUObaPuasTkahStLQOaiqvK5QtQ93EFCdUEzKlHoZuRJknb91ce1u1DoeLvFW5QGPbd7OI0X+0kfp+yQSsaNmwViySMTP5j9RMsFUUbFftbUlMpAqgnV8Wn5AjGktw22LIqmKDSjwRpwhkciwg7mwbJrqZLyMbAFVkMt7nDppUuQbrFCzrU7UqoQE4HABnw5DQqh5H/Up8fL1j9EtPPrrWPE52XRiIiajBcz+n+iWuHLZA2mkzARo3Ak+9VeZ43h/oAHdIEPjWhAHpV28ZNy/OQqlDzWEaIPZgmqgotGRACYguosw71T0x3V1LTn1EASScVPl+++SE4a9Q9CPtkDLOFBoXSYm7GXvtY4HEfW2WQWAtdjOmrACA9POt3Vd6bia2+jD9uN4XRK6f0xw8cmPob1eizv60n9+kVTQz7l+i3bYqljQzmIAcewYeBQxebWV87DJ+WMNnmk3M419El23kgJI9WsDO4gKQ1t36IQc5l5P066qR2OXNqiYyZdWpr4eQZshh9/OXIvu8UYx0WOyZS9x0ma9rcrLytKOykt8TVX1OYNI0dBh4DjUN4OOi568+BQI8LA/dF5CW5icuZ/nlAGbBje+R7inRxIdKE04fFPFmkSU2qqyXVJ07PZpOaHWwdknQN59hdyBHUmcQfz2q7RZuyEAB6aDnYRFgorFJE0WYKvWrm33MEucR3x6KdgDBL2RXB7dSM9uIzSNheBvvC6K/stTi7vk2csk1yNGB0pMQ0tBtjn+PrvXvIxTij5yjnr8jaIxEjNW3dx2cg77DrOGP8s1NtUDFgck7wGh2C/vjjf/mHy9O/+ff/5/3H8y9QxJmh5sK4eLXmiLclJaxE/RHqBkP9POYZDWymAsdDzWQPWdCgsIxGHwrvRM4qRIFQYnlKqJCZIOW9wWZXq35FlaMrNPtQWUUOijeHDRcAdRcCzCLjkSzNsRYAwduKmvAYiyiki1D6M2rCGZFfvwecy7E5SlDm3nvDai7Ye715QCcxveQjkcLvEKiBOmNz8+vOvWht3o2INZZUR6/1E3PqEyuUh1ggLobPXmdyDgMUqfKc+U3yOHkdFHqkkoq2BQUKfRqJTwSjO7yZuISVK8z8BADMpghcqutxzFp5qcUPVuPRakHDtHFKSvLbnHehvMgXgKANnQoC9CW7Fu6tmE1aOWMsg8/AXI5EvawKVs39hLyLfVN/xqYlHD6VrI5x85XNjOVsTJ5QRSipnDNDqOxJh2Np7hP5WIoHsewG8PVO7b/U6yaPMq3rI+PK/bSillyLGSZ0zHfPZulq+eO9lruTaxYWtthMzv9V8EkhcHwX2PmwhrB72VdhQrW9EjUxg1dggPYp0RdVSQ/oE+Bzr836u6rbWTZ0l3EapxBoja1xHVZ7fqmG1pfLt5fr5VudffpSoPCFY6wqPKx+lLfLj7cbsvtGZX2KVmruYnyHo2GkspF5mEUj4OQYBFiPPDISoxe8A3aRmGU9EtWRGuuN3U0BdnyMqLqoPTH+jjB0zjgWaQOmkROzFt6SvTNXqDZGemlVM9DD/m3NpvkpsN4BzJHnaGrtdxXgdRt8S38cksk9nHDauUNqPGnYniIYS4FtwJnyk1G0ZnvMAc1+aebScOeRKjpIiXm2x992q6bMocXTOd40nSKigd5K540N8uKaRuwyhzXP5TTTM7VpHlfSEwrmlCgXjtwqakJbmfpHVwb3sZTsvXN8W8mNTrh6ODginlAIpexc9S89dZbMW54H4/qJlGm769x1OcxmLCGJuGZWHfDm1lN6MTrBn/tUlMRnjmjYF8v1OSfwkR0MftlgMkDe4HHhCp5rdksiPvVa2kW1nuj+hEnV6zwBR79Gav/op3+qkPF/uf945tilodj39ktrlBms5x/WYn9vMUdcK56UAaUFPzBlQ/Zt9prbcr+8DX6iMI8A7gKWe3FkN9KSotlNK1S3M2H4Ds1FD7ciTDLnGBVBhuw+z1qQepQgQC4+5ioPb/hn5dmxfRuCpTR3/tgOHX3FQO61486ufkxupas7lVzdvaIQ/ox9vA4qwQGuVsgeJ7qFOekkX599rNdqrjvJ2wqkjK1QVPLoDHddCFIiEYWk0anHYRgGzsRU0+kysJV76FY1ZajF+LgKTIpQDBRcGQ+GI6EkBhWZODHi6eVyLzAo78prL9kcxcn3BQMFqhQplh2atObkuZEPyXMclXJ9zdk7BTw6v09gDAOVsGpngeX+2fh+vuxRASfnldTZwQWiqEy2IlbLHueMOt8yfvAYYHZd1np0mYGAw5FyS5auUrsmgUYEhFBTzlLeR2VNODbBlm37uC+ul84AFkMIIAxL3fk+Oc4vxRErggAjynVaDq2bcm6unk1tcvQLTbu9aDktYMAfuakFKAocs4zs6DyniozuF4WJq9r4l79w8ZLmgWMYf/pxEyhUWyUDRY41HEYiGyNxGN/FbPBnwIA/YkVh+cq6bT91DMI2MsNGb2A2xnTlPtspRgfk/7jWlpdO3zGzfeoi/kJXzL/8GVAeeYzezyfdQXP2x0rbiUNJWxJzSCpqH3JABJSNVQPFehaHD7WskrfhKdsKRn78gi1Y96/LXQUsjqfb1MkDeWCvfS/f/P4Z8Txed9Y5NmxcX/O2ZnQn/Mv4whYXQ5cUoXHY0M2BsRTZhLTASS/nZ4CSziK206OfFS5+u17e3uec8IKLpTOrtUzky/V7MIeKJU8B32dQNQ6avv//AxAe89T4p54jgJBFzfyik+Z+9VufonqAdTf1j85be3GHm7VHlsz/fweEe49Enz3YYOUnLzIup5HYXg8g9BhC4tieaFwLZ+yUtX+tkPFf/F/3H9U+YbXmYAEBDDwcA0X0H97rTw1/YYpkvqPvZ0vF65uSahkF0d15z/ft5OxpiCpAaOYkgHSD0vH7TCS05uMs5AZqBjehAsLOyAlvXgYFKT/Gn39UbsxL8gmyCDzuMW9rDnuj7+7imy3NNX3drRgOCnkpIhmUVuIBXTFmVvRhnFbPu1lj52FZQshT2AZiFF/WSUChDgLPUUAVgvXmCptBA0/3iHtoiVMFJBxZx0ZViN6AUBVsZmoqB0vFJc4BQwkNOIT9BBBWmFksnQADoVYaXRPOFoNYhSZ1/KHZ5njNUVzCN6pqB1gHNOuZ7KRIDtcpJEqatoGRTJSyM/hzNqGEQkyDlRtHPUVRRSHHpW63CZlV/mtn9nUBCwq/AGEdvmcwGCWgfLbIAGEam07vawNCyeriCSzr4pPjfbdC3nljBv1Ox8g73S/S9+aufvZOZdjcJ0wBxywB2ymSYQ8hb+gdsYVGJIze+ZKrCk8V1+lPucPf9fxaXBhxradbAjFm2MCujI4jtCpZObu07lmAkAKS60vlEwIrqtdZjbZyCL//eL98f7sph/DtBoNKaxvmI4zE6FbndAboec7HuYwZs26Ow3EoCKsq64YTi30BCLl5y0N/3nPOHVFOyWtv50BdC2wTRNxOVXMuixaZwo6t+9pwWz5aVfuN5PuOw8QbY0niuORhJ4+6ySZfFH3EBtVLDrMVINTxoD0N0zUDs5X4EfeI/AVEBDDnWXpN2+bN4gQ8Tzg3U79B+wDKn9P7uZec2fWhdibb+CyW1x+M/dqgnPlwjuiShWqmjDmgTVClx5Qe/n6rdAifS/zxfPl+I02mnRXn/j1fnQaSuc2crF6sm+w4UiMMxAzTLHu9mI2SGux+Je8Bww3/FvFjHT0m1HrSzH2iVhveK32goeMyvpHXBR6/BIRNJn3OH4yN6T3hFnDpRVy4mtSeshmryM654rDc7j5h/ciy2pnzRmQvj8ahFyl/Awh/+1/vP3R8HLk4Ldjrd20XC4YUhHaoXEIupYkqhmJfgcGM18dnu6H1Al0zCUw3gC/eaMJKMzZCG6FUaeNyuBB5xI6jrv6HawcVEyE9EcUr1mMxY9aUeY2t0Tum5+pr1u5znsgJ5lJJvZRqwNhSTg1G/FpvXi/2rNcC8J3Aw7uxgYCu5FUCRpIdGW7rLDJJW4IALBiSHWrSkUA6DiiG22uXXlYaNwbYqE2vVCuhj3tVcpJz2AeD9zmTNi5idSo3DXbndivGkYPRqTrGo01cPoAQgO9m5QGFxRJW4Un13fTmIXcyJiabo5jFOmECQKjmzKukcyuuzH+qiZ1Jq5dVyen/xFOK1eQTCsG4HY2Mihp4M2ZalkwOKPcL3TuhOXOhAKWq3hPjWexaMrXoaSddkFAoErE82AH9bSgFeKYkK7tR49QWjXYK0BM8nuKMVqooDgAQbG5UCZJHl0nuJQhORbPZviq2wS8xk5sTVLT1yd3cBg7j7kKSTrweJmCU+0O4dhWWaKxR7FIOeXpgmZg+PRW6quZDx1I9PV2+vZZzpAZrkmmFi98LFJbxJPc1hgb5TEuopYO8YbXiC4Tzcvhc5j1jaEW0jBV6Yybc9kAfjfrGjVoRDD9rdA6O7r463x0WwrK1PnPk+sU+fOLQoqABLMwwDmBOpcnDh+TWflknCDUoDNBbw9xsdutHy5GOONPUx3aNw5cdl6NA+5JZiM0a5hHO6WGDZL+alclYE1HIsv5cqHHZ8w5nxh0P46d1axmfQaSauJ5T+8r2LsC1AbzDjqPLfaRbEwEGiJ4vQsPVQuau84i/vxVLeNFxdLd31wF4X6aNXOn8LuJoT9jz3thuwHAzaQGDBzu3n3HJdtvBr+ytdd3iA2fOT4ZwjcL7f4/LsPQAfNFtJ5j/Gs4P6HoUF12lMclcK5ETQB7OsfKi1+cP9ldRljkppp3mXn8n3Sy9kELZyIQA4f/wF//3/U0NVutyGxDO4CJUbtXIZloMWLZzlM324brhiK2NrtoKZOcQLMPkjZTJ2qyf7tFtOFwIMfbpzLjaApWE6G7NEG97aV4zAWyeKP14t0mkdphrAUumOgUpPBzG89Smg8597U6qNsg2I7G5oQGEKM8tQPvquTZ5M1uwuBonmcTwYI4DCLff04njHS4ez3GHR+o7HDtUBnHo6ZwikZTGyF96VlkdG1MUa8cJHwKGaWLttjAatzvAYyDJz0reSimkCl9Q+ME41XbGYeUqKoAid5DWeZSq4RWDNKCLeSboK86tmMQCrJaoMnT0wYTtrAdvBW/jrkRqtxKqyx2AUHkwHCWHWJLTyUaiRZMgRsYrUBelw77s0xPCmIUhk7w5/05H6SW3yQe9dy+3No+Wo1MB4WWy25D/MEqRvewKPkNltxu3+tICPfVNN6TuO3YLqLAWmVlOikH3UMgTxrZenx55Di+tUOYAwuTZUNBA7qQVvp9n9s201dAudFW08iFNIG7wPQqcWVGVsPKfshsrf5Nejq8vV6U7SN5czVxFJGEKSW9YO8P6Aad0jEYS2AMkwkzs1QsT/4jYJn9tfXqiRF7X0cHSDhvQPRiMXC9K7dg1dhp6jrrwKRKEwnnUU5vxzHeB11LuAlQBiWiq+JLDCEr+9pebEvSuWVg2p2UR9HIZ3xeAMGMglO09t3LNkryvy2iwA9Cj6xPybyMwAqTfOg90rffYS9uO/o5nqtnaIRFyfWzVnm9LhK+fs+cDMsGrdUrIWBlNu/PAq5XS7JU5c7hY7qTuFEP4k4+g0wlTWWHNOQx/nZ+t+bkbzES/Rd8toQsQbCb4sUvFwxzu3EnG+vABg6atx7K7/lC+3zje5BEfUO9nwOm+s/ZpcE507leD+/Q8eYCtj3H6IC6InvC37XF0dKfOhB1Eiht7pC4gBBoePWu80jnq5f/uX/6xQsbFEH5zEjP5FPWFDx2IybRQY+mNlgH0BO1pW4yI8prC7vWXGchqeXDOV8DUClVG3A8A5nuarZKJKXZALyerfzatcTXOm8AssKQ9wnm6ZgcO0B7P2ZOIXvl/GXu3XlvXLS3o7aP3PsZca+1dVIoSahujJGo0xvgDvDD+B+PfwHhIBCXhEAMiXkiBcigKdhWIFnqjJl6QeGPiFRdq9N5okESlUnvX3mvNOUY/mefUWvu+MRYwi82ac4zev8P7tre1pz3tlE3sQ5yVwCEMgVrAMuEn3ytfz334bKz27SpM5bdkA8eh/0AR5RDPnLTRzpwgRDOMcR1XcafhbqbiUv6yB83SqrpWK4Y1JjBCaBdhMlyXTZQtvG4lBJMZBmWOFZSKA6OCBs4CUNerZ0NWZaeVCBUK0++9mc7VM9WEirbrDcyLjHCaAJeDjupPtBs5nNh4Ou1x2EAZM2i9Duh3WJS7J4/c1nm9uQgOwIPtbGyEolTIwyXZmoBRdH5ULfIfCfnYIsMK0tWu2q+Y10wgcHV/mCMXU8lGi4WXkk2vUOT2qUUN1hsVZqw4NkhjTt4HynXD4zs1JHLIBtTxkVDtTGfC3mUd4xTMSJZcAqP0CoaOYEiUNM5VG6xbB+Aywi2D353h6WIdMbcaD6gRl83qKK/QjDQPmPMlh5LLZ6yfLYuusEsY3e/DKujkRFa7ixjvzADzDiYMbsAreBeG5LDOZ+USIlcLcoYw2xdUG7+B2b66KMPqeCTqC2CkjRGFxjEiN8+2CocsMsWi9frGvOQcoql7GUszNQSeE/w5XjDUXxmLRIVKnsE4uQpULZICuFWYNZkR5l06JJuZJHVj2439c2xfIvq9H7arSJtVbQY0rNzI4bVDFidOXpejScPZp94dHIX+Hhe53Nf3iCNnYcPKHtYVDknJUtsYfVzvNZ3ljjbIUrChegEsT6QywElHijA6ioAYQ7swkqyzHWtql+QDckN1fxUCjrnDacnCn0XX01jSbkiOzRAifxAhY0Rr2EIpmEGABUCaxAHPvPRP5DCV7Zk7Lp2mOen4O+6j71lnDEgmDZT12AKnbE4TMG2T8R3NG7C3Z5Y3Thdt9Z6RzL/tcghEO0rU3gCvW+/3TkLy3trX/R9FiOzglF7tPWpA53eNzvM6zH3KWaIVS4W/b5kG81W8V/eylPvs4j+/9/V3xBCiqESeRodCHqwok2mbtHIbtvmKjTg7RCYzMeFiXaeW6H1lkISnlZmUmN9uoDT9JFd3+Lh6Hcq7C+DbbIZxzlA1/rWutXcEtmHe6OGEy3tt9kIZTyGpmBGqHNBWqHk/oY/upThBqxRwC5bM6ubZ/EKEW7XokiIqdZWSlgcTBb2ZB+oVSyWk3sm5CQaEpdjdC44hvjKIliF64SPEnz0d3gw5IZ57TITQuiuPS+OB5L1YNRIUui9WJXEf+DnkE/J1Wd2M3oX6uwwIrvu07k8IwYavEwunnD80QT8y2Jr3PB0AHRGSRrNqtWMCsEub6EC7FNc4hqrnp3JRKJNniRWOAnDNAsTYd94pd5ah4kpIkFmKvDsfcbHdtq81+mmqITzbcHc/P3vrs61Ro4hW0vEmt2eznRCB+a06y2k35B8mFIZjJKtnvmf1E3NlL502GYNAYu011k4/Q0EMninjpgIIpaPSnDqg0GPRPgCEenKtWbf3VouLMgRMNo/EJnfV+gBPM5SCDIlAaoeA1fqBE1bIPIM9x26I0X4FILyqIbVY1XK7ysngiqdAis8M45ipB611K/QvoY963+iw3rBtvveGObBTKR0ZPd20Wn7egLoGWWqVN62pZi5bd05oHRcBcu7AYCzzCruC3A+MaLNxUxqnbGbHShcHRMQgRwn7vJUN2RWGWAKGPXDJj29WmnjXPqZ34z0A+OgEZQv356ufv5dB+rCsud5oFFbF0eK1jPxJ44QhctGffmSmMW1T6rJbIgZ7k6I9yC30rfJhlUvIUXS2ESSPmG+vJ6HeKRDmT3G9IFk6Bwo0Im88bWzcaihM6li0kqBiRPuXWQt5nrsjsV34zTkp5n308dTJ07PXLvo5S5Wkg1r94GOskVhLb9s/WC5mikbJxIQ+yQ0fLGucUTxKA8L2/GaKG2Vo4CtiA4kI35WTShQyRreusHsSCo3bSiJ6aOSs7vt4vUovlGMWRcBE9VJc+Is9kBzUYgoDAPFffD9e5wd0cA61E0bzRDWaZiTIJ0dmutM0sikc0ekZIqOjPmllIu7BaHbzYrBiWKtkciWHLrk+9pxkwbzoDVE12g390hr8hlnKFAWwcQ18t4AwwLI8zAKE8oLFmurmCBefnVfIcEgoZQqEn8lVlAROOABMts+z6TPIjwIkYePg5KShGXPldilYKe9F60Bm0l4nFQVagmDNn9R0moAwo+wYkvNoLyTsA1A5LK3vOM8uDARHgRkicNYxIBOORfoE3jytBO80ZyMLDKIiGQzlFzSvXk8MXaJJMlhJ9C+8mBkHC5dW0WxEbZnAd/luTjUIIGQlX7gz/I4jymR4uTPsu6jOV1gnMIsKQDcIVGsnOwv8fDV5EShMHi138LaOyEFE2JgzpQOk2V1xl7qwddKaqQ5jEK/VnbncxHjq1YxETI4ljQyZtZv3VHufyUXtJAIQInJgQEgfKGFiMYBssh1nzgyhgIzzGgMm3BZFI/VkgAK0FEqeuiOA0OFqAy/ZMhd3eF/TSFd2VZN4xC6MdBqyxY6g2InB5xGGU9oCwKFKFcBgoych2XCnO3S0UAA5wB/3SZ4l39k2Vc2+zYxBF8GAMnfWUmVdHV0GJyglPDmLcnimLCg1QoZbZGTGT+bC5cyYdVBPP92TmoM6WB62dOQu5aAAgEP6+zBa2CMqyKGHreq+DyhFFmkM0eNwfDXOsHIO1XZmjgCskHrptna1w0LhJ2T+c13IWLFGA9TuUizxnWeMr0zhyjS+ZWlStKSeo3NgADWE77nnQLaAUPpYhX/2pg1qFXHXeovl1YbJWZl2dhAtH4EmnxHoewgHwCBHLmIikVttpZCkap09oYpyQD0kwJeUL9VCCFfwPd2kvQvABMfU37RVZjGiErwd39b2c+YH8qNuYwbHKn0Go4ezRmRTkfPrc1D9CB3dIUsaJ9yPFE3ANzEe2TreTv2xXYjVnwRO7r9d+kmQ+ZztAGHwQIH63uIiZqqv7K7moQChF5E7xAtKXjS67j/5rcfrkxiS93/mz7aswvvPAxjsrwBhdfOACpl6bJSN1myQKgPZglznsTRANGArkDAmVRVdh9E5RwX+JvDLYhutjQ2vAxl53BTGZJk+WiuBsGxUZWLZG6s5njGe3gw+gf8/VVkmTKHj5BKEZvbik4VF3Skd2bjxrgkZ2OAJzBiwOaRQeS0GkDTTPvT6nXgcGZeRM8J7C5DovS0Vo3raZ1hKKTOqSacImMsA435i+HBfeKG8bYob3LRYhdRSNGkVUlVA/o3mIwvMknFx/iAqjtlNH1XImCTBMgwVmbCA5Om0ToSnnmijjDYyg8ksHD5jCXq8TEIOiyVlGGAmzgYBXapK04HfIAoVwlyDsLkpKJFsUokwBCRQQ8mzUlWDawO4ByCsmsFud8jqK+GJhMgiPzHk8ZJKwexkvNiQhBpm6E6yj0If5eLJ6PH5KIoyWnIQmxmkI+Gzp2ISyW2qm5UUL/kT49vheMpaeuU5/NX9uJCX6LOd3BueiwR4WwlWNWEqiWP4G7U14AlIrNSBrT8pha+Qbv7Oxta+lvoT2kDyVQcXZcMjHZjGvk6lMENBkF09PLcOYguk/1ZoKnp7snjb4rBOgRAQ4lk1CP9Y02n98OfkdJp3xIwNTavuvlK07scWh0E+6cFdcdy+cHAPGOPf57odzrcZlVLJAo0oS69lMfBThcbs5GWKPcqdvMbhoq0IU0fHnW70XrYW39pEsRJmL4LHVsQpG7qs85TDsPu6jAzN3LGyE9a7PiPS/Waov2dzidUox9KlYAI1f1uyDMc7fTQpCZbl2msZoXKApfuMA3z+maIBeZ5t4RxmViP7Wmz+pcFUOxcfyVYDrb2911nT/toq8cHf4wLlRRdV0i15hsDJN5LctJORc9FM67x61n7wqjvUlTPqK9qOEGzucwUJRsP2yu6Wcz+jh+OZt9HOd8h6/RJCxn/wz/7W4wvDT98PCHXNuXjbw60F7oqm2kt+pz3rDk98FDv3NpWwyvCkSrKuWfR+06K9ydogiXszJVJA3ppxAuPdWl1I8Q8aXR6NrlVCVPq2lUzn3QUQhZ4IQPRNGbr1s+Q9jM4YMfRGzrzBNN8UOOhDks3xMN+QAAAgAElEQVT9qA1OH8yA6+3aZvV5SJ1DESBblbnMA0PneYVXVfm9OfI+qAYqfrZiA4Vc+Mxkb+BxOb+QnqqXlbvEqRvwQsWuoEKTCie9qgDUMPeSGjFtj83MVX6IR9dxPKxBLIysWxcR6gEIPo7r7YHpwQCEyn8jJ+WQCkCFGggrh+uG3ERDrD0gZGNcs6ViWdC3DtMVGPtnDzsdHSsi5xJuPFmMwxs5R2TfKrcwlX6tyLieuPz9shZYwRRCJe+JourP+9ki3zwH/Mc4k5HxbEkxPcOIvnM6QgFPxlaMphp8312sMSMEYkOYFlGgUGkAAbDMeUw40iFJAUI5HpIlKz9XWGo9tE6QL+VNtS6KraKhmBXysjKdM2zRTm4RYRsNRuu6YuPTczKhpCpGsSb0GnIlaoqL7iWAKBnd5JLVlkh21SZJ1fdiX9VmqUeATFP2gVEbsGMa0+hqvf7U+R0maznZmQXKyvZeCkE1y+ZTXzpz6qypPQIK8xzzqjHde4u0B4BDIVmuXYRhPBI8ydGTw0lO1Aff16SbnBmd1Tt0MfcjYDpt0Tq0CWPMNJwdoPjIWux3R7GhrUWhM1k/i67vbyoiFECoT27lPOkVbSP0fjobsRMNSppBN79eyxlnGxEc5gkSECL9QaFeTXSKrFvfDsa1lPtYG86gn6H55DYHEFaecSac9HUbwNquR+dPAZjWaecMZaV1mnPQRjW4dUFoSeZCDrDOYsFRgCFxSa6nnqkRgnVGHO7db3U+diHpcRaDtVp2u0DOfoaicLjuiC7i3zKr2pg623mO7zs85VAszTL+g7/6tx5vgyHUw47B5HWLuUxOxOPCWDKcDLs56Hw0j5Yo+tIKzgsVNiWb0UoqV0q11wi38r7T421mSvSnRYChlPYK8WMEFAVhdCxVIq8GxmxWa0g5N45rzIv2Qd4KfRo5x4DodEuQDVAD+Mwy+HJypPyqPS803zW4SAjACiGqSspM8Z73itqCYcFJcAc/HUdC71X9iyJMqpoEMGHuCL+g32GcI9aKtt2sTTSZwkipXm62N72OFN5TC5pMu6kCF7AiCCGz2hheqULHuD8EXWFpMWUJ17EZsZOoGeJmdacHmZFY0+xqFUWIeSMgvCM/UCyhZAHveV7Hk3OuEOK9XclQgEG8H8/MTQQwZBjXBmSq3gAPgB39PUyvmU4aKeSFdbg4EkgmhBel2tF76Fjn//nXAmBYgzOeHlNBSEPMIMZMeXBRSykFgy8n8FCpMLy5NWszk1F9AZNH1waSYpMKcL8zksLTPkioRw1aaJgqfyWMpRLodQ6UTE547qXQ2VHKQECkwJ4uCWXIvz5pXFOxz6PYJPtUa1n9z7JzycPVJyZokIx5XZIS4BSIbJUkMevtYg+fL2kej3K0Y5Ccw+yWsHvuE1QVg4IiqQ5nk+1WXFeyMcKVW7Bjd6AY3RGuLRkLGAgESbh4wl/tGe82nGJdop1A6msD56iyZioSNsx6Wy+7fUzyn7aAKToo52FD6m0vZMMnVki/Ctia9m+vtTc6cICHphJGMUfAZV29Hc6pB5I717Lx7lHrB4qyOJLzgaFOpyOZnZwfp2mVceuiKu7TAFvZVZ7R5Av67hvgPciXyL/kTCAQcsoesG4LFgdlTi2JA7UlLKhZ6n0ln5IO/Ma+nEZa5n3CnOc5Rw4fvxmbbpvaM1jer/N7B8i6dJJaEdZEBEqAZh5iZ8Ln4605miJLRK7fMg88YKL/qg4t0fxbyaeetMebd9ZjtYMgS+az6YVUmlZ7FPhrpjv1HUJSvV+vPPcvvf72Ovwbf+5vPV7JEAaX6Nf01Y04u4lF8sripwsp5yAq59Bc3K7Ao8HUPLx6XL2XoZitVLyC8vnGwemWC0NQZEuH2HcjVT6flVCYrrxJ+pnNMKpfaAOyuIW75OMhEt40C3318xrh34HeS6haHwsk+QXqVce50vQQh9uiUMiItFc8rysm0n/cpPf98+v3BOU7r4Jgk2EGjRxjyMB5UDRM/GPTFiPOayRzUwnEZG6YN9jKKQA4ax6OiNJAFgT3elI3/JtCoHrPJMlvnQG/hYGq6hrZjJpo52SA9YwkL+YUgvVE/uCFEyUAKjJTW8FhAC1Oy3B+yeEJVcqndUEBShW/KOGa9lxpNnWGcpZqPxj6VosTsaWqEhXQGqqztV5E0BAxYm3WG/NAH2+sMK5Es6jgynnx+e1FbjZu5p/xuXNwDJ1KeWHPNBavcEF5yh4JZk8fawEWge06qEISJtbJj/HU9BStM8037yX5C9sU3SaDhv3R/ncujqv8rfiqoMNy2Dmr9sZtjKaRaqM5D2ErS+UNOnvI70iXOPm59bP+ft4da6FxhBHnBpz6Weeh8R68zyZ4qDncZk3yLHCYJBjeoJ09KRtXTqfBVYxzPer8pM4lw9EfLoVlYiCdRFu+j3SIU4RvJo1oG2nxNYfC6ltDVvqeCc29e7Tvu/nUYwNISMoEXstG9XZvzu4GbU9AaPA74U7hmQGAtFRZ+91Nxj8nyJhsrbpLtP6W3jbrXc5dM0dyPpPDuQX1ExBKzoaMh01y2JOtosJq2xnn/O2k4USeLV/Ss6kn2ILAycJaaGm98l7lxNjeT6dGIu7WQ9avAbetZWUD9t+LPcs9+23zfDmL8XP07xytinTzZxs4ZZ2sXZt4YaZohfXfrvTUr8Y8CZHt99n3dA1opYohOqZ2XJYah5D1vj7DftnJCFPkLfvTMeIab2C7GcJ/8z/9rccXbxNZpFoEISxhCfoqKcLeSLi81lZSYjfcKoKfDEsQcJRFniGTWaSS3oRG0vZw5sZ3SHVs9wCEFeplzpKo9m5qKquRNjVSWn0vRQoC7LRspaI2+YTNyrSwdhBoOJ5SRO7NvA3TNKDdAEIDhjuTma1YKocgY7oEZHJApjKn0Awwz7YpGlrXIHGnpxiOJeOSsUUoAFFfNyYVM6QLsLTWxe00SklPNgx77+pQNkj2iK/kd0V53fBuR3TCByhQuw2AThVpKPfvhrYyb247EyVEkCZgSGWkOjXzz05KOCQJ+mk9nQBsAea+Yqsc5CoC1LFKjnKqlVHvOOQPAgA91vF+UdiA7BP6FiJ8fBbjiFxEhtMfC+UipTZ2DsNUFGpsY2DLfBqFR/nuWngpGi43ft59LSttAu19CCdu63R/rOPjqjw6O2VqP2kFRwdGMDpKOKFZfCryIvGa5kfrXzl7jytDvNILDtu6AphrzylUj/V2EyAMeFkPZGhmZezhcq87XM17WHfgMVRAZG4t4I7RdwPoMEt2MMLCc7wWwaGLeaSumtiXZHfz73jUycn0WZgGmivpXMAKIzvvqVlBaYf8CSAEo15TbnH2GOvVHxKnYUNUAVChaVX3+3oo4Mp6WieRceRSBBCGnbSRy3t6qkSS9eWoN47k30evSq4ObzthV0BbG3rJbAyJ97TC8GYDkRrCkHcb05YDyaec61ZAiTdl/dNySIa3Elz4hbnes+o2FnoPRASIdspu/HP4S716Tu3RsjeALPZxgAXDA6Y2pTflvN1skh2QkAEOCflxCkVShziDOalFk+HzOuB9rPe5yvKYqocw03Gqh6J1eVCBS9PKAtu2SL71DPhdd31weymPpVRHiuEoWXCSWhEmcG/jtNxePetIHXvpk49aYzUgdLHYYDuzfc08bvf3Y4ZwfsY56pPFjCmVn8o/V6c7TVeNCUv8vRVMGMZxeZ2Rlv86V/5sy6j2tJuHD3AN7GLsY8sge8HIne6PlCQo8infIneM1WrSWzvloY9Ir0wydB3W70XI+N/+C7/1wNAreWL+478I6BhpUfKzCMrXCr2hnJgwhawblAiMaIOKRxzuq8Wb6iVHHT/zLACDAz1OGyT7DqXAqKjiSVTbFV07LEPv17hn3jOeEjWlw1j24iVcAXp4b1fJWjVqM1CYoM1iCJrCElXRCjxenF5Hn5mHZxOqi8ztCzRm9dgIr6GmUV2COjeiwg0cSG8ZZi6VPjf3W86Af+b/PnECiQpMaIzoLSsxnpWPlvkIJOnsAMp46hhnl6bgEa+AW4f9AHpvMJy3+8J0Cs6vcA8+ADjk9LF5NSVY4IDuBB9AI/t4qPieItXBLoJRORAQHtbj+I1YQbSmISDUPU7soagHg/K+EhBq1qb60ynPCDchxDki9HziGnxm5/5mB+O05MAXI+uQPN7tI+WXPuLZrxvul8IEh1IpDnxfhZ0fKLR5gLeUgg6k09xmCQ8VvPtzkrUheNSZBsCDI4RqWPOOfFcTtGRITyx40ZortcI5STmPPC5izRhlR4iY4Acj4O7dDL1alBjss69gzmEXIzlrWMNaPIlEKkfgmRoHX4NcWiFj35VbmjOnHpYZMbZRlqXffBgINhqsEZgU49HsA1d9Gs3KH8pnfBUD8pq6k4Ik5w0jdSHhuFa1ZiEJWNu5QOoDK6BdpCIbJGZCETjpKn0C+if6l27MhKnFALeRGgy7HceqMN7a1nGdaeAGKJ2gv/7eFd9hltOCLEFkyetI8W/Tor3fPQdNrPuC7g1gm5MtoNUxYH4BP8Lv0ZEc1mB8RfbKQJhOmT63r23Jt7fsVEdqVNWqP1LHeWvdTEUCdvxcjSubwbvxnLK/q22Ar1SFe/q5My2tS3UO9H39Oi82WrokxlTMt5UX5c7jQSvH1aFjL5bkv21a30mGXqJvufLaBTfl+Qvwj2fn2gQo8ZxljKnX3u8aYK/1bBuu2/aG5nPzZ/r1zlgV4NE6pTUYXXZu/Kh0TkQu+rvkNuB4yl13Jfno2SRQWyen7Kf3kk58sX7N/Ca6mQk1km8RXkZjJjHwPtJx+B2q2ecT1n54rYWs3Ifw3/2L/+XjLS0vbBC21UqQYPEbRT7SMig/hon/ToBOXIlGyYpLNH2IThtar4AAotVCvAUnUFOg86RjzupUBtNjCytWPqS9dH1+j3Z14cTeJ5oP+LTJMFiIwKkNRTLPtOD4ZJgpNMgVeHx/dKZv+x7VU1HkNo2wHEoOctUutAEMCwKT0IBQwp3vyNukb28mdDKFrTfSfrwVClrECNzICIU97UT5KB7dD5/FGK/ybFyoEWOjM+jQ+ygKUCHCE1sVYCXfOG1Cf9T+AeFjVSA/ULHr3MU2YipYIROKjHAUjCDvBdcEm4RrHF/W6+O4Pt9xH7gcHdp+OQICXtdzqtvuAFy6n0Ll4jDIhgNAHdG0+ml9d9XvZ+PmhB78+Go0HsAJmYtHGaVg4JvPi3D3CXYOmZYKm4DnCA8B8HxZB7CEATJCr/ZOdV6511Hqnq5ydKsgTJghO+5EPXxMTC2WGOAO7KCby6IdT94jXr6NRObzIodQoWI8rvId48VXIrR+umVtksNqGVXFcUIhOk0FCIdHnLYSeP7myhWmNCaunERbyW0hRQB2jI4ZwLDlAtSjF2AZRe1RHAbKqc9bMaQGPBWCM7tJUxMPIPytq+KzvmJsYshl+KmxxizwGBWtr/pflgyVBopTHq2Ws6310b9at33I7Aw7WupJiFRLWne1maEBaoarvmNuD2/jrNRmWXw1xZbCIW5Degn1WtPWd9/f/73pMxIsmdgDiN0rlJ2rQN8Hl4yu1mSeDVfiy42CJW7s0Mm7tStb4wXlju6jDWaLaCcCNC0wLDLzXshsjqiWbyt59a4l1WXkxpr/sOPjwqecX78j1q1azBjYvF+78RMhcL17UsJGQ+zohzhi+maAZ+QpqVohUN4Dwu9/hgaK82xEbjOkQv/WomjQgL/ngjudPy3eZLMb6PcTBDTnXeZ/Y0t7v0e9g3Mj5QQ2IMyZFOSKUtQ61b+9ymQGqfskAZN0IoiO7alQe1h9A8IvP1mHPwxA6BzCVL9FmfZxV7WmAFQKDrwIJmqkIvwgFn8uDnvN2fhORBqgNrxZwahWNrWJ9rD7uUQHTtykZ3VOlb2wA62zKf85QsmL9sQh93uNpsVWkns8xqE+HcvPt8J+TRCoTbQAf4/ipBDymRLk/yCc6xmuBTyTW1LXT2KxQE80nhJX82IqqmmvSsDzvcJRyI1NQq0I4qVULpSzwagYAuAr/6ir2ZJ/WCyNr6cDZEZoPK/hJEO4yN/DAyAUq/A1wspaS0xfEDOJzyg8mQNzOh7X8Yh8wcO6XzVnE0Au7N7h6bguhxMbToPEAlP4djusy3qsl+NaL6hivgFgmdb2tI83V1kLDOtA3g+oUtYkE4aNqWm1f5qM0Aa33tcCQ5q/TUb/zcKt/0j5xGCrLQ3ub6Mvi7Fe1htD21FmnKbCCTApMqqZABYNFKOsdX66c9zgM8funviwCoVgmoZz3DRkWoDQYeooQAJsyq2VKIpb0jalzngUg9Qr3gtgOMaTLx6G239JsINy5/6TeHOFHM0EYhkIZG0Vzd5OJzbMirr0NztTFfk20B16TYrF0AVa8MraEUgz2J1ho9J1g1EchUUulC/NmLPTd1IVP5V4Ae0GjWJvw0QoLzEGLXaLP/M92cw64X2+guS5xM56d8/ONTCc+nDKahIO9EQtwy2nMXSqwLVhGvpVlsDxFh4ZCYDEXU+ka8RQyhaUqSh5Cb4KKLWej0BtVHqiHrVq/u0AaG1YAusL6oa02FkJP1PY3Vxyk7hddiSqY38NsPShCQJ0GwDEHmgB5VSGTc/6DF0qWiY0aDmJkmL/z45t9HvJpuUHt2BhmFMbpIN8xr3rG7ZtarJJuw79lxShOHWbkJ3PGHcvRSQf4fmkGBAUN8NbH93lEkaFfyjTohj55EU0pkjDCGZSN3rFOGSW6azL2PbpXul9Oh0sGjCy7Z10wNXWz1hPh9tPkIKg4BX2ve1oX3BBA0w4Y+Nk89L+7Xhm6gcpDaVn+eQxZPzv/eXfelwO5woBzrCC+acyumyHYUDI20yP2TeOFyLP2krSHok8AT2kQvUBRN5a91aauVdtTvo4MafIgDBQDVdyOQE3mhCUyfO6NgWOuWctcWod24qhfXFXRW7yKS0aNas235uVirr2PoeBMuhnqWPusGdPT0hfoRYkrD890fIOR0jXlLKchiiGJ4eDW2HvlRCVS1qLjF+GdczysA+TQ73d6MWinH3PmDPzxwSAzgPDpAaShSxhVbERR24ZoBfINf6hOmNI0zmFWsmaEYtrM3vudl8PljqHQdJnkLd0OqOhudYI3fRRUQzwdrmu9XZTEBT5OQATnIN8f1qfb2rii4pXgFFwhQyiusoawDGMHeEYq+/Qiua0rgRfHplHsHMfNfWjxmnIXJiFSGHYLNbim9nFx9VTUACKgIihJVXEW8jWeb3ymRNKxrMg91ItS2xwaaP0ThhTivc7odUNmuiCPWVFBpqDo9WO2pzcHDLHvjFPyZXRQSMh70U4KzwceyD2C+AGbO7wFkuxOgSS8x/P2CCA/C7dYesHspoehwXW3zk0AYTICy12MGrEco3PpGqZ61ge5IRDPtcVobDC5WsIgM/czNJpHxoDOQZpLh1mr5vbao9jkL2RZTzE4sQZSEi44ZdY+jgfI3zstaSqqKIiKdsATZ2mgAOlDFD7zvBb0oA2Lk2UBN0dAzQvtP3OGPPERSZgTOrM5md5kjBcBr3lOBTgbNPMtIFxjiqcGxC523uyMX70DzBGLM/35xem1PcjBfrRzwLILedhGoqt+eg7Md4JFQZE+Odi1W1TYtt9fem5rj7lXgaJxGkw2xXYnGdicWC1Q7JfZx0T8BjHIz0BU0hIhtds39YtoJUdbzmeez570+BRY22fP1gjfdxtc4ppnR+cNt1Ab+jRlvr3Fy/mLz64D8h766mfJELWDHN3GBgny2BcukPPb9A39i7PRSfJYV/ZRuuj2HVfAz+G7sNgTOQ2Cm45FSLRRZIV0W3bYrU8Bp/dkUI+WfUCPmh03R/5K2AIzwx9aeZqVEc/GdeJDCRCx+bCDOqc0CKgmNKY8tQ6rLJ1IJCHFVw7czpMl1a+TvL5tkdaSk5hCb5UFiahDP5utpuJVxAPSt8T4NFFFGhskRYM8FEaIev4sPLY9hVWeqctIHQC6wgBFBc48lXmYZJcOlHegLDZDT2lGnoKDDLh30wJc8TYJaQWR3ks9azuB+dwLJsAk8hVjlakuJSIEKcPrQIG0Tv4izwW5byFEUxXfPwX0z84qdczaSNf+9xJ3gIhauwCQVe8YeQlKux6R2sj5AaamQJowz1xD8y8RYgbIWs29mXF3NM6HZ8IBjGM/e0GcOgpy86V+fJAPqBzu8gQ5iBz/gdZxvQck0OrHEblgx3JtCFc/Xpf6+c3VC7r8FOxRmyHhlFYbKss+xudtn+uohKBOGbm3t+0Pe6ddgA7SDFX3h5hH8+l/qceiwCX6HWIPo7oBQbZUauWs9ePUJMgWwZfSsXXPaD/GIdNq7hmOIGiRNFqBt+V1ConyMAF/3YuZt4ZYFNyy5NS4ZkowkymmfLBLqnsvWi2C2vOXB8ziV7PZiNCljO7jjKSDLs4T1Gl79NF2nAkJDyeUjxM8vXMeBc7UKE466XBLEQWci4FDHOuEpr2c1v/Wbk5PcdG/CNA6FSHjWtLmVMeZxo8i9kN3yEBbciRVDu9RABVa14b25Je09aZ9GJ9mCI4yYJPO6cySbnWdUcPSMp02DIzhqV7iznSDiayIVU/ja7uVaC/7JhvvHHUQ0wEIo09lwavM1wDDyao2bFh+XZAVJI2+qopFMu69qrWe1I/NqGj0xvQRxjGfyl3thXLDl9tKsXjYGjPc9oEYlIcoXWUhFezf7+fAFB6SUywNTmvbVrCPAva137WGZXKOQihYQMzl6x2UFAhtnUwb35O3eM9jOvd/eh3ejn+n51n7gU/6nM5HBOdJiGoPsN53NxftFTzxtbzH+TwtW+T1LUGj7LX+pJacXWo+IS0nqMSBHinAoX9jvW3oWP4VhV1Uj9JrXnyow/rl99+Zx3+6K/9F4/L8aRwHPOu9GC8Eb+kmpWYMcoPK2b1kGkeLHCg8WAMfRSIoNXQ0GtXcyIMKGH1E6VCy4wDkuUzDiwOLJgAPlCSbXH4UxXl9itiLHVwkHRP4LQTsaKuLW4KYQTYgT1KUqjGFcHYKgTjP6Zv9S+8G1iWHJZ5AFqwhmPbaooMJy7mApr+uD5TOsNVrmzs3GHlUoxOUEuiMSvY6rvDe0oRiwXD5Z1uBDAbtIYnFahWY2ezMAkVZylc7cbfp3DAws+eg/5fFJ2MccuGgKWGm+PvZ+SqMgdOi6Hv6fNq1SLWBP+HnwHAal4nQNlhPZ9OBISQXa4fmyAf1xcUgFxxL4XcXt8QGlUStSaWoKhKoAghk4D+y93j7tyXE0UhWGcWuKwDGbcfPD+tHx7f2K/w29tp/b/f4X53zk9GHz58AzR+QnoBhDEEOmctX5PRZqI4QtrI37uh6lnzis+0/KqIRli3QyBgS3W2yFL5DPMnHG13JXjFGvE6Txr1x7OZZtwEjGP0G9YjzSe973QeOZpOMFTFPmak7HuJKARYFL+s8H4OkZFTKTNXwWYSSdokDdaQ++1CIDqDdt8oG+grHrm25otzE8fT4mAnLsBBplJ6vpW3/p2f49mSoSWnuQOfwww554+pFFj/0r46jwLKbXCon5xbTRBuTVUV4/I7pGPN+OKfWuuGsWCFm31PcrwMSvhluGQydjZ0YZd2HNoEx9mpypkisKysujqTOitgrmUMmYc1QGc5mQGH3igW4UVs0Fao0ncKJqszhLVsR41aV9MZKm3RSrNz/6TdN+rbMtgZl4PJL8YtlqNb8Qx6wA6PwWiZhQbM0+R8xBBWWDjrb0CT/Y5j0wyhZSfFDQYI0ZQyo1gXN+A2oKj2Rga5cXAqnQzgwlM5HLpruQ9QcpeOACHKSND9zrbGJgp62g7X/jQILlNqNmv+Jvs9P1Nkhg3JtKdxguLs6Ht7AJhP5b/jfDu9okFgs/idZe4rhnCy+tKdtveSrXIUxM6MMFU7X80atj4U3m2PYLZrKnlxuDgTm7Ttcox54l08mowxyQXvXvbUULNyRS06fBAyhH/s1/7m43o8jyRmL6nbbahHmytNDeBiMpl/xJBShsMnl21WGtu8mxGAwVJvO0+lKFDojWAIKmxF50Rk3XtL30sjN7DCJBl/1J+j8pjS57yv6a1oIxp4KUDYcFq4Ku8U8Z3GLjfQuK3tH/1ObF+vy/5NIvCtOPp7VNCZ1WqDof+E1VHT3mmAp5cmw6jrcUKvewVq3WwweA/kbql9hFV9GSIvkUMWAXn9Fs0UdjhdwK7H3/Hf3kzIGN6LOV8Bhaz4VZiZQDjAEUwCmyWD+QK4CXhWv0OEqsMCCTMcyQ6+AhD6aDBcfJug8KwK5Gv4K32QRsvPzZY4Xte3KyqVD+uH59v6hefb+vqoENzb47i+ezuv37me1k+ukhoWaUQMquKr5QvrS6BjiaB8OQSA/wKSvjwuC2wgdkzgDlW6AmoJM0cGAh6omLjecugACNXoGaytZj3jf2BABSxVEMIE9SeARVfT0wlALzKb+WLBZKTSxT/5hFllhiIcccD39Zx9jqbM8xRxX10tbYNHKOR2MlFkpVh9SIi1K6neZy/taSyouCtlkgYl6jHnvJ8rqjNGBR9P7pY+1RWRcli6cW3SYWIgwgBq1fQHRVO8jp+h8CGNr6FDefWRCTtoY92nVtFsdQNOPJNdf52QNsrqcLNRfuUM1vu+V6n9EzPfm31z5MHeQKnW2XKm3LtBl8vJ3wEERja8P2EBkuJdlfbaBbGMqLJ/H/rXrjqKsffEo3u5xm3KO+Wg4UgiNIpG6edlWkc+Vr0FHckZY/Kef7Smkd2yAWMtKPuyQAK7nQ8c4xX9HQlJIVowBWUuDGwcHdM6IcHEEEa24vy0XQpzVm/h86sdmHA6n9jt57R9IT8GeEq6mNwdM8dhg/3v2MrsVJjA6PEZRZh/37OUJTMfMLsNcH0KNp/pTg3TaRfM8Jp9AAipy0daVj1bCgknyRvdkOXb5BLKTiQ6KGBsskMaxeSXL0Ifs/VZCLf5SpqGZoMAACAASURBVEnvSNeEGB585pcvv7MOf+LX/sbjcnrxEZLHBcPKvmy8ZzfPTTVhg5nywymr0EVduRue1EwiDPjTib3t8FJoC4LwHYxzATAL74WAENnt3YPOD6Pnt0aMTonsBdFLFcKzb+9QS5swcgfttA85CJ7Byry33nCE3PJHgtyw9L3OUahTYKJDynsgm5BzNlWPYZA4UGuXmLdwKPncoeLklLn5MdYf7ESrttpah+nC7kZ4VAWR3C3mnvEHaKQ8Qjw7xaZDrLXL9Ih8R/8WmDqi7QxhpWluhynxe8mKmgxDkhDe1Sx65cEBAl2vGlmHsLBC0V6nB0DLYb0cU/ONtUZhidMafF2sxOcLcgZ1uAHqehyTWtPcDsf1+QqZvKsdDQ+znhhgFE4CWrDgXW+P43q9Pa3r02N9/XRfPzxfeF7CVOD5f3b7tH77C8K3bGCzfoYXCTgxg5acSDxLeacs7pBEgP1WOP++zo9X9RykQnELGAKSWwGAOAQJ/ZCtwTqyL1yUCsD1E8Geg0QmGG1ocfbJEN7Xy+nIe7MxrWWCcmEUI6KqR7ElnziKnlc0kxiGsKvNc57asZKJR7FL50jGgRMbrjMqZjhaE+yyw3Hl6Njps47g96otUTthxoYjxOa9H9ECfAah9eT9TSdO9SVufu6k/72R4NQcFxlRpkjSeYVGrt9kclp5J7zb7MQEe0MDVRN2ipgvIMZx5tpq0kmBpdK6EwTwApuTzn8NZ3HzS93wHdAvqJVm1yFGo7dzkQoPGwx7Vnkh5ppoEocXF0jwH85RokYOYRbQam0tQNVgZTrD+VRHkZyDECMd0Fhn15u5Ybu7ZYlbte+WqB3t+sUOEOrnbS+LEOCPGxDqSnaOB6kgJ8P55s553UT0rNMEFiRXBI21ddtWPHV27ZDRmphoIUOdHrBjXQlfA+Q3UTTb993zRs42YNyAKRKIfVPkyysUkOtiTG2LrfFIyWpA2HZ9Z766hU6lbYWQap3UrZ/6TERvFNj6XkCYtJh+9py9LUNoBEKV5gORM1V5opFfA0JpQunEKkxK7rFdndDAmzZLDnd3QEeA0ikqBIS/+uO/8ricvl73p9N6u/pixzPDv2rYC5YGIYEo5e1h23gSVXAh0JcecTDSpUzTX44j0QAKHd4S+uTFldMFPAhm4epKp/w+L+XxQg7FVKfxeIj4PkPbAoXxLnL49G8LjE9GGgCHgk2gSDNQ53vrMGVj+9rE88KdsyOp1TAZCod4dT5K9DcGr/Slk43734N69gNl9A/m4QagpfSch8nvrkHYEc5eS50pIRE+EgVMf5IxGnaGiiJA0d+LEEfppjlwWoLwUHMkICGsC0BSwa2CEIA0gj4AwiS5ohm2Z+MyfwyfQagzYPfxUKUsZIuFBpm3nJxDXBej9h7r8w1FJjI6AKhg5ND0Fw2ECa8eT+v1dlhfLvg7WFOvD9dO/z6blQQCud7h1TzW89NtHY+PdWKhihYX4eQvj5f184s6keOnv3s56V0AWH1t3BfNrd/c6LtcgegEVtei6vq6zo8LASEnk/B/GQeZ3L0yKRsmbrJpYU3h6+EZmIbyuFWPSe43WWGzcun1hwpi9xakOLktDRlAKxb+vvrgDRcrbWlSBVhV0gl76l6l7sY6RljxexbY+LyqSGQoUStFC69TjcxpR9nb4SGU8Pex3jOdRFcMg6fnI3PbRYk+FQnF+myFealEgxShFHYuMqwBoxgyaZ+EWH3++HNm3VaeT1UWM13CeZx8Gj810bn0WfcjHCaQHmqHjqwW3qXTKBdIMYHNtcebC1C0gZxRkLDVcogTW+hQFvXHwJt7Z1oN0J2vTlzfFCE+q5ZNAiTtlNv55SNrHba63p6rb9xRl7E+9dfIVYPk7acmfbMN3VdovaU5UjouoZffpDGVXRn3/hAwTt1dFmHzeFqCgL64qL3mSfwaOJDfJ8jLnyp6spREtJiKVVDL0R0zjHEugpYGodFki/PNfc7K8Wis/mGxowD9TKFqwDZffsMQmgFuzVIv9/49x/3JPDdKVnskOm7NeefMBvxytYcOq52ZYDlRiSqEfC97ipC0XuvkjGJeWm5GwdRH57TzvMc5lfL2fsfJDFOvn/9e5BD+qV//zccrGgKfHuvlfFwvz8h9kjd5PD6zAvGNaFONfMVMHdYBhvjwWFeE2TwAO2pE75VYnrAsfkejmT5pXGhNlLgg9EV9ZQAK48nmwgjtpUJ6Ci1CZSMM5QbCAURxRsLmhUHEhqtYwcrT/lJCQUeCR+c8jWa66R3XJe8OWxgo5r7ZnCB3HSl7dRyaMqh2hrAaZEsYLVxcv87/y/NuAWgqzOxFlkEyH4fre/IHD308ELIZg8exEErwwxpKYIVpt6wCCyzys3zXbhwNgUPQOiRi16iy+TvPnEXFKwqUzKDCCAAMohE2AZozBpTkLG3AqSmUKuVS8vlcXaxcRVXY4g9z5AAiERK9HVjwgUkaeENW1iJ066bS6EcIg/t2e6wvFzSuloFROAVA+bpOCKG6Dx9BLfsrClQp9KqdxzuDYUR1MwAoK/Mw+u3psH52Oa7fvYA1FABH+xvcC5/54hzFnJRmvPH123p+vK0TWPOUiyStYlReKketmTdKVvbKKQZkyrhungrCg66ei/HGAQjxTCruyFr4c/Yk1TdSDp30DKzGYNG3JF3llJEhTCFAWtBYbnklh34pdWUFPIemCBSfGbDFlaPTzpB6VBpwDa1KrLCxxKPvZ1xDO2nJGXZL0ZFA8sGEA2YzzqlLKqKiEnUII+ZkCwh1tso4RxfxOwJv6ueqZP/qkWElG3BVIMw5t5t7tHVqmqWM/wfM1QCEEyPUZd7bMeeyljvjVLSWizkhagLJYZn5V2lkp1FFb9pYE3bQQQnViM+a/dztaQFFyDAcUQLJafV15/GT8ffccAsI89nKGhTiLWicZ9dejhz0wZ9KpUundwrSWFDbJP2ngX5s2XCbxBqaFaRL4Y4Q2XvlpkJ+JEcm9etmkTlexQBI8tTnvaxtsXbD/sYJc0ZXVeF72VgA6I8LL+jWcsik02vbRmg54eN2+ToVShBGN5iOhABZXES/om24/qU7qRXbpDYMirwEfU3bnMigc8p195kXGWjYsutT//55Yh/GWuR+svk+LyaAIk+5XgRUwz22OiP726yovrVN0bH0eE/SbmgSUtAxZAj/9I//88fbCdWSx3U+nxj+ut+u6xmo+Hbl3z+dn5iwf/70ieO7XkF3IA/pBMP3WNfLVXl/4mDUyBogj4DvxmkIgflhKiiwDNGpEjFG5oRQlVtnABC+XZ/WFxQ5oiVCpQAip+kq5tIMYJC6jmnvMo0GY+s6HkQWBKtiLXls3NIDlZgIwzFvrSTEwIzTIFp9m0sw4yChi3DOz01xySWx4QJggcoKC6TpZ3UkTwjRIWwyltaazXBawZWGG0DSAFOd8VvZKRQXBWtwvAuDbHS//QH8LPlu+BYYO6wp/stDx4IOqVuyW1FsTpZlmNSVU8j/Y6W0ARIZRb6nsEW37gi7GwAGwCeVgevpGmIatadoRi0Qgc+hWEq9AqGRUHUMtldgjFXErMnQZ372hpC1WBben42aL+vr4319hflS3mTmPIJpBKOVnnh2wJQzJmeGfQGZ+6gRij+/PpMRRCHLF7StucprfkXRSxWXuEycuYVrHe+3dXpc1kJFsQ0RDjJC2MwLdCEVc6pchcu0Dycgq9jH02nsowms40HNfMcYAajjepNNjo5l70f1x8P6sCFvch+DHsq73nrakSXhGjlyMj4KzVf9hfdVClzyivfYVHqanYrDkWtLr9hQFlMhG1KOFN9N8h4Cn1mjeX+u3zR8zeQFItCxtanlJwM2BjARQNY5yEeKhTG2U9HchCV6E31ORhz7r1wvaRsZWV+zkv4VjYHO0ntI1vIWBPdk/dAFwoYna1iHPGxSQofSSzoCDfbK7AaIj9BgvTKb+wL4x9kNyIiGFEgjaIFOZdZRntaTdPiaXh0HVe6uVO5lVnqPKi2nCc13xUxOR1v531q/yJdjYvxZpt/EXc557236aL+GE1aFmJa7HWPWhTECFhPZtNOfsX8th5G9IjKwp2ZKBeTyXAE9khO9W3tF2Uktb18/1cXKe3N3gQwzGBInzqZyIAgmdY63Oes2irKHuc8kIWzHImW2QN1ireSywXH/yG8x7bM2VNs13mvDXqfYI+SEDm+fAKd4CRHEzr/f7/loupW6NnCPDEJo34cb2WF/fz59XMfFMio0YL8bgHdmc59fPXmJV71G9G7ebUxbcS0AVZzXSXpFZw73++XrT9bhz/zm33xcTwgRI2SHHCxXKqGPXEZuoXctQmkPzKe6Mr9I5c4ioRF6W8dnMTTSZ8wF63wsVDKq+3mECH/nFAgaGK0MnuF8elqnkxoKsyL0dlhv6Cl31xxaNuAgI/m67k6qZ068tyD7zDmR1O9up2P2SgylASG1mPMV+X5iYZTvk1V22bekrRSlVO4uuXYTVtdCSE7HgbUQKJclgYZtmKOVQ/Le4uXoy17iXQhYv5uHIN6ZM3RMbcfADi+5kjF9jSn10pR1dAAIK+xi95WA0AygnkFTT2Kko4jUOkZR8waEXqP0rbSgb/iLAgcJHUtWChB60gZmFqP4IYAaki4xcDsXb6mUMRiuE50bFJS83pTrh0knKL84rhvDxPAmvj7c1umACmSlMqDFDcPELCbpXne4k0J6T2pXgxDyDYwk8p3W+nI/rS9gJhdYd7SoQSgZsn1Yr1aqrabUjgAHicy1lRRBlJtFI4T8hIITh5EPLuIowMe+VQ28wjoLhA1laCAVpjPbr+21cqxWUAYomes7rlOOmKWl2KpJN8UbNpDV7FXDjuQGjUr0coJ8imL6VYHaCluMYoOXaUCCF2K8DAnqLAX6pMhpE9fcjIErP1xnzZsVmLU95v1sqTK2xapH+wgQBlj9QwHhqDSWIbfeliYdSe/hVbZYt+FoAGZrFhkag9AReZiAUCBsCyrq/cavEhjvNYUjpq9qzziocuzd4IfSu9VMX+Q6TyyG2KlDYYL2usv/rjNRm+Rc79Kn0z1vgPo9l+s9rCVop7sA3Pc42YHfmTUunRnJ3scfe421Kx0s38qpd4znSiuE9lGRU7sK9dxlkUaBzIZVmre1DkiUScfM+cRREXUg/Jdxg+xvr/AGCyula6Rc9EOO822J7EB40W4GkpbGDbXdgriPDuQehVfH8+sMDhJlWPApD22Hc5J9QkaBJy/r3LO8DTFJcv8jn8mf9b+7GM0bMephp44g+xpHbxS76DL7ln4zb1TvSNtIJ/Wwfh8Ywj/zG3+DVcasPoQBwRgvtFagwUMbxMM6npC7BSOInys3EA+CEVi47Nvr5/W4vC1Ekb/69LI+nV/W/ellfft2Y7iOZCtacbiiEYDuehE7qEa28hVgHAAIj2AjyRRiEgSUm5gJGG01FH6oRc4dM27RJ03cNQyx8mAQPhQgvCPx3i1vxF4aDFKBAklePPUCZaiqxiSzVT0ZtSHlmVoRa3qCFVJkJxaFHvpo+bL5e0RKwqqZrlifjL0zAOOhVnsQzZudXlDCeTaAfW42szjxdGp87MNbLIq/V0nAgwcY9HYJf3A+QJgLTaaHrRqksKR6mC0gTEhSzaexOpQsh3o7d0OVfDf3NQwjVmzRCAXjZ8wpZFIemEmsEWa62kvEj48agZdCDaz3BQBtHdenFymQ18th/e7leX13W+vbKxht7sb6wenG84CcwhcMdzzc2c8Q8g8wiPxBNnzm9rlBhJlQzV3Goh3X9SCHCeASM5Qho2AIkYZxWS/rO6RcPAQIOcnDfb84q9iGnfok3lx8f85cvq3j/Y2O2tMNc16ccO/imTCFgrhw3rQSHFdHfRGnRSEcSeRMh7CCGwoHX8O5BQhl/8EhznS0bDxmgYUYMwE2glxfjz3yDE6lAMeYP8uTpMpFO6T6LbuJQxlLUIYqQbzn0Ap56AwQ6Nf4KckpmGA6UVWdN71s6a5qJo7RiFaiCVe37E5TsQNLyaFkZEBrsRmRZUCQ5O5sjdr6vGcIPwoLk22jEy19EvaCMKGOf0NoNZ4foNUGhKqCrIF4km7C1OktvH81PZZTW2MkLcM1qjAWN6MMmaKhfSd/VQSW1ixMCXUX3gMOHph+E+f9yClT6yfUbnWoPh4z5AwRmXK/w7RTZpzSU252dLpuGC0vKWwIz5/7/MT4BiNPOCnWWtKdb6f4kU87GGmuO3VJ/9lC0xhvn1s9hNF155bGLYqjIg3pKukUtbkxjGBDEzXUE7adBWAsG3kLHSkXYDqRhR/xFwJY9O79NHxqf6Y56TFfPXrGJCS/HyBU4LaRKq1W5rNv1iz37JVk1XUBJMsfxbije5L8WHU/+zgj/Ypac+krQe2cJaYn2DnNk7ZTq32THA5oO5zZ0o3lbIn1VXFg+sA2FaXTLlnM/zZKOc554cYtSIRO5HSTx1q/XyHjv/64n54r7EbhScWSw3EAg0rq13/Rfw3huT2qV/rLnWFmkUYKV0DpAl+hJQgM6pfrY315u60rZsEalGBjkEf2fH5an45nJf+fjuyTBNDHKQyPw3q73NgeBP/l1AoqvzzJYpWpUC+U99O6oRGxFdg6oF44vRI1QQM5VIerZsIi+6dCwfY+JQRbKlZi1kc17W7s9pq5MAyJIHuklL7bx2QquMBO5L6UnkhbmCGYEmIrAjeolDKVcdPB26BEAkspHP3ckHXacytkn+tUeFn0aVSFSjtp26N0TLjlixTQ9AcUXR4tYF6UuXdqDF5sYw0VV5FRUtLUwsbXcO5bmEH26WNeq5wAsHJoVQNAFrYLYJXVlWYR8QYAej/8hLzFAx2M/+/1Zf0/3x7ocCBf8JvTnWFigEM0mgYTx56FZizO67Zenq4Ehgz1u2InZweH7HJzr00PHsc6AFyiSvlCh0Gta74wxxHPHUZGO1sgVqe9FKPNfTFAGF2HkPLx/roWZJj9KrXOrBjmEMCE13aM9s7zzTa11xzlYZmy2KtC0U02RuuVKEwqJle3qfdeM4CEdlizADsXC2SMGZ9/lyeTnlw5OTyPTRBI7ub5GMxVKnslv2WNbMNjpNvI8B7jn/mE6xUELhMqxzrwkipA4b4N8DchYv29jJ72aIa4NuRGQsoBzwZaysH0vTanV4YoZzS/yvUTKpJ0JSzWjIZ+PAr26h2TORd9gg/OwG3LyFj2zauX9NQLJk1A1p6/r64MXvxiWewE8EA3IBNY2DndW/Tk9XCjdTOSk5VtkbFWDqOXMKhzzgP4UrQSsD36G2zC/3KuEowOCO/gdK9ewsbTgdjq7chIYgRZ2M03huAkR77lqq9nnNdEdmTL9gwpJwjN8/miKrxIoQzCIibNY54cHkPj8Q0oTouzipgZsDl6o2jF3EudqW1dppxCgPteg85FZJlDHzL/bcqsfpR10ynoP/3zkZs/f2+yp7+zrRAhTTYQ7/uWc9s0hXnvzZMLne9URzt1+UXy6wPmI1PVXHxeoXS0z/3mHgeOjMWfX7n8ZB3+ox//9cft9FxfV84OOcCaBICfqSmy/gtAiAP5hBYfNZJMeXHAKlfMQD2eU1fKPmb83+2yfv7tdzRe33z11frq5av12z//vF4vj3U+v/B6YAc/ncHrSFEAFNJ4Xq807ChCwfu8XgQopUuaZgebBhDIaRVPaLjtcAo1OUCDBnmxxx1z5a/rcH1j8YAaCTefVIeuGJJOalbUvYVsHjZtTmL/UTajSsWiqVDPVjQotHNO82RC6rMR2ngcAYedY1iHRiixZvQmzyq5CvU55+Psw8Hch9jRwSjxwKax8ACo5RW5kCGeUxjEgDvVD9k7L+sur5wUNpdP1cdUNJ7gLicj+YfJQbSXxwklJ7aQ0XFXL8jz8c4mzEhFeKHDgQIqGfHL/bT+3rfH9X9/e2AOLXoLfvMEDu+2Pr8d1rcIIbMS2AUex8d6PtzXM8LIHIUIQKg8nhxOyOPr/bQwB5nnhFtwVIqEq5oBMOkocR6yQtoAn2wh7AMrFqkVF/0a/1s4RLNITvfLOt++Y69CbDdTP9jIGQzepfP1As6i5IchiSx22Kjzgsq4UMwyVaO7ruW9pXDtUsUxSQ6vZZ7nxOxQnR/nLRohvQOEhM97hsAhY+biPm0DoBtfKIRRH2bnlU2TlcbZ78+iwswNEuf4cy8H3xmyBDD4HnIPzZwEfecQib3r52i8NEybQ/W4CuSFjpx/TWCevElzvHQVHUKmFkovyCk3BNQ6e7qU/3+zDBYts09mnUsOI4H9XsVMxPGOXpxpIGGK4ggEDPNy94W589o3Gy0XBwkAZ/8bSHSItbk3aoGJp3Zu80wxaAciTZ+Hi5yI0hAkqb6p/7MXXh/mvRc5JFGuoizRcpwoNRKFAuy5BPNeXj8yUP77HhAq/2vYHzNAwiRahK196Z1+L+V2TJj/aebVF5dq1qlusNGEhfTTfBLL5LCZlMlRTCKT5u/ENk0QFGdPvdvLCeOablCiu1XYQdR5nLYwsjoAlrcwq9Frsc3pDMEiteX0M69FbH30lfLx/0GAcK74BwUfu6k9Q2N4H7Veyqv3JCgW7hhb2OHHryuj1Z+NHOhogJSQvMe2dLN6MIQ/WYf/8K/99cf1ePLYMR0Z5Q56Y9mXDFWbajrNXENWWKpimEoH4VsLqAxgkl6TuyXhRVsbsH3YtBsmL7B4w2HRw5V95VBU8unltA7HF+ViwaSRgRFderncWciCnnGSFPUCo4fgqicBBj0bW94YCIbdwjcRioaBfntFQYyKYjSTNSZYUpnmnVpYNfDFlVvxd5WpiGDPB5W70CEuCjMKY3LStO2VozukoMTYArj1ZawEAtJ4+CXlOpjqzbbHmQXECOTUqqUqF+3fpuVIHmV/DfaZzH1HEnbRNWUI8m7KV6xmmsX2pbmm5Q3rlDzFcdqkKNVcmYqJRStHpiogN06UKMLErt57elpv95f19y8vBBUAgmAqvz7d1ten+3o+3gkGz8fDejnj94SX6/V+WF+uh/V6RbESGGmt5Heva333OK1vUdT0eGLrlx+eruvleCMoTPuL5MfeOdkEhtttbG5Hel8MK6KIhIBQ+8RgK5wVM9EQcVUezwCvmG+22nl6ojMUVRqOGP89P97W8/Xn6/y48rPPp8M6k+3RnGEcDEpGRCX5gAlHTuVRVdYBdolKtcRXxDke96h+0843O5KQVrfDiNMSrgr/nTDKHM6O8ZMsSNRVSCAFJ7ZQ66PUEBtEt3Xhs3xkAS2radMik8emhoMibEMiSbWxoYzGFCokmE6UbY58ap2PhH2iMnYYUvfbPRgBu3/GynODP6u6cINV1anT7usM5h7TJfy8CdfzTapQw+MmZSWKoePfnNtp76ZCknGT9db93ArDGahV0oI5RK8lDdUAgvl21l5vEeChdWbzeQMHwxvdNWDBbKjeyzox8hgQYZAUY/gxIMyJ2r4TP2sV0yq7dXeeyauncY8jz4sh9aQwJJHfxrx1fqBWZMVXLWTbzuE2XzD7boCwk6Na35LZYVxKg2hVAlptQhQAHgemGh07FYcndcfoNQfa3FYck+xtbLWk1fKSDfUz8XfT6Mz1zDZbJrLpiYhlF+ebDkteb52fzc/H0Y5s1TXCMw3Bo8bRyxXRwu4ZAYTvjOfQCCU+6YRQrth+g3q0XKCz8ZUcAa9g2UqfwUz0inMQUO7PK+1osqTWQlY7v//6UwDC3yRDmFwYAkIrXwJBs4OZp8eQMRsE6+0UDlYuIAtP3Ek7Pco63wTMoc3FTYxhIV7+WIAToPD4hGDvdaEDDsDn+Xhaj8OJBSYw3rg2ws6sB8F9T2KVqGwRLkS4+ahqZbA++Lf2D+AC49HW+vbLjdMq3q435jOyehKh6bE1xU7by9a72Cgn8dQ5SSbipNbMgpBBYzWdjVSdVPV21FtLpaRM38fUhs75BrFLYUmmsRw2JYetPNVdiCUTUgiY4QRQUbuIxvldsnXzwPaChAAIYG0jOT1cfZe5kcWOCZwLowvcx8PntZJiVglFDssZQCr3E5VN2Dvs7WM9Q34MvmhO6DDAiJ7X65MAIQAgINqnpxtB3MvxQUCIkPHzM2RNza4pw8lPZY/CGwtOvr0ilPvEKSe0D1eAyts6P5khPGhSiJZLrAtYQQBKTEf5jKpistHIfRU4ROES9gmVxfgOGh/DfOMW/JxTHfBbhs6dU/R8QkNptMa58Zk0CnKtZwDA+2W93D+vE8pVwF66RQfkGeP4Kr8kVbzOSYGcMF94MENTEBX6bas6DX8Uahi0jVndhU2ThqGZ2TL8bNUS7GMDk0kwXM0p46yGFlCgfsK6bJhzfAFVtD69Vdy1sygbtdvnuIAeN7mjDW3ePjIz/pnB9IR26SfG51Sgy2TCYDIdLts+UgChCgMSrWBD6mIftzmOjNBQlOYTQM7EeAkQ+i42bIKwDRtMZ9Xnuafek2Iw0/usHOapFxo4429gbQFmOR+9jNLQK1m6webgIQWqDZII8pvxKdgb8Ic9HpRcnkBERrNaeH6SA2nKXXh7rtfcywadii4NoDgcp1kkQ5NvPyJSyq8lF47bF+5caT3UF3SwbeC9N9j32ZamWOOd7GaKUs7uPtK0ZQnf4Q3+oOwZnt2N1pvt03dq9rg/34BwAvGGx7lTwEem5aiCO5y0NILMQa8vpXLHQqQ38JYUaXmj/FfEYbunAT9xnlPBP9nJ/foOtdKORi5rADbMVEHuwk17J8/s6B7Qxx3W8ez3mXo1aymxixZtiC0gK+c7aRfSxwKh/P/dcWDeodehVxW//xVUGf+pv/abjwsrikUrVc6WWz5wqBh6wLFis2tjE+CniraBEdGjf4fSVtGI/hTcYlVwhip7RqbbjggQWthg5IEiD3eFqfGSVxR9oG8iwmKYE3vkJIrvLiLYw0alHcnzy5msIz6LP2ivg8P7+fW6vn29km0EUyhQDz9qzQAAIABJREFUC+O4EyqXZAPAMVuNRm03H3N6NmaeNQ9Wk1xUZaSXIpt6FTVPIbLx1CYZiH2Q7xJgTQ9lc2hi2MIVGLROu+b1J8vLRG4Aeuw5wIuq/BieDwVT1Lu+mINFHRdQatVN8Zyg1CkH+ZyKZjKyLudfAK69PP97yIraphzX4/hihlB5d8+n43o+39fZva4AFsnsPQ7rq2ewy2fmAsKIIvMAgInFF4/LejYgPLPnIe4uEHm9XTh9RPmoWSykPGh83mekKdw1yQTFISiuOi/MFtY1wmSQYUKzdbSVud3Xl+uROYNYo7fHC/MF8SywBxffC/cgiGQqg0AlYCzb0zDx9rQ+IdT9pB6Kamb9YJscsIDP67ZOt9d1vn9RDiHlVOwlZOZ66WRjOS0abyYmcxQsGBjSKE+AWAzQMIyRU8uGigTi3ExhSNsD5/y5mEBIkMmDxcirx+d7g8Azq7lD3BjOL7fW3oSRyb53vptyuzsoWgawtJE3WoPZ6+xNA7E3jjqDMi8BqFqK7Sd1jNT2hPc1sAlr4lP+nsYfN6ehMPgiA+2cqu6jWi+SuIBziA0Y0ZV/o3dz3gxGwnIarGANpq5O6M2vYh3QuubdMhbDZw+v5Ntvm4kvficyuh6HWHrPF5XdzTDn7JMlQEqIn3y6p+m9yQCFSYpt7BXS36DvssQ73KF98lqkgXNa+cQRzvVidAMEeduxd9l/pr/UOykn7ga74DXIdQVgt87A1lQ3CCiFPF5uG24eYMn6ukD9fkH04OLGN23Qovcld522Zy5/Lsh+cXqRNncL1Od77vLx+hx/dP5jE7e8dF8cKSMiNto2Wk4Nw9V2LrBr6rH5iDoX1JH58XA+Nk7jsPeSKd1PRNoWPzBMy/G+A5Jt1q/9tQna8vm8CZ8u+ZnWOchdp9voPsyCXk4PS8qanfDp3DoJQ+8Zh+3gHMI/+Vd/43FDA2qfJC1Ih/oUJlYPOL6sPZkTm0dvka0eBwfdSWDOb8EoNbA5qPBDrkgAJL7f3r4BZ/WWa/CgjoZgALQozEfkAqElx42Vyd+cFV7GLFzkFqKtB6s7z6d1Pj8rFw3J9vYovvtyXa+XOxtrqypUbXAi/Kruk7I/HE4KK3NDBLwqzCUtwpxLVvTyf2rDEnDKalhWrKLH44O9GWWsuCNcRbVAc8WcEJrXSZ+RRlbICYCuBGa0AwnDgikp7Vn1PFY2UcZKcl6wD70szwjr6onYpR29zabiSWhnw1T6oFWuX/p/WY5c4KBGx9u+YGEJn04nrjE2lSDFnhjayByOn+hFo2E62rN8/dXT+ubpts5skaS0BoL6G/IC1S0adgaFIJxtvO7rclGOKCebqP4kL8/vIT9QxU0B22KYUQQF2YAcgU1WyE996NgAiVkTCQmjkEQyg2uxCOWm0XhMa2BW4lE5sAR/rll83Fj8hLXAmD58Fp/77gbo+LS+eTmQ1fyEcXLMfkAe7XVdOZUehVWX9XZ5U09P/g85g0pvyAxhsITq8ajzyqSHOG18XifuJyw0ipqixzq810ovKRqRYcp9HBsehJkjF10xJAqsPIF5xUXaKSrF2p3UeBqHQ4J/o7StE8117egwyjWm2LzTU3VD9U2VeyrzUakXLfjvQrs7w9rh34CfHC7dh9Xjdrb4ib3aHNdLXhDAbZ2+fMmboRSEAULtdIl1ck6bQQfXIwbEIXbBDycv8HfK4QtwFeCJNYwuMl8Zp9F6Ry00Ut+evZSdkPHvhvtkOXK+EzD3uwmfpudrfEUpQb2K1pFv/qR8zejqhHdxFuWcWA5GgKwMdXJ9N+SUzqSVgtfdOUiBwnwG/+z7jHuBSn90yKveLd71ACVxRjr41F/2Gm21cKMVcos5J9aZeQcdhHEey/2WvufKQl1u0iJbMG1+Rk5eHn7LVtlCdoTRa9TRhN2ZtZMm6e112EQEbPwSUZjnXhimSYiSGS+LIp2dTja3Ss+6PXxy8vwWzgQpx7nOmy5eUYrOBLNN0yXmO89jnnfdTIQpEz/XXGtMvVrSCJlG5Xc/fbP+TkKXi1oRl8lGKu31H6QBGxT+yu2n6/Af/NUfP25P5wrhUYHZC04VqBao/4fHZdXqVDoFEpzILBf9nec9FeLjJlHPWDUyVwWm2lAobNVLVJvstgzJywF7gLwwejyH6/qEApVPJ4YIj0/oOYdANEJ4j/V6PazPr6+sJBUgk4f8GHlaUWY5gqJlE6/vg4k7Zi4v3oHAk4pLhp4te54CGMLYOHBjL1LDpuMPCEwp70iiJSVtD+CDdRVrIcYrrTxwMIqHG+CFIRTiCUkerqsxdRbs6C3/O8A1XGEf3mZKJiMoaKUDT8DkEDLBbFgqLiWA19P66qtno7SzCRc9FFIFENrG+3z91XldLszEWz94Rq7p4kxePBOYO4ApFCXBAdAMbKUyQLhut+u63N70nlxE59S5cpPKD+w3W+I4XxZgMmFohnwFCGXqDRGwvjTGqlyHLLFwBGDQuR6clcymwSqtvj/IERKI4FunJ3nFcKIwsQdVz+hPeHt6Jiv+wyOCyWt94vtqCobmgKvt0isr7vF+SH1ACxt4o93wnWkQlfIQc+EdtTNQnestZ2TA8X9m8jdGZoAXSii1V0D8MBolTVmvgNG+gP3b4VVHObaS3Hjsw4QktKOwrJnPYJhGmONp/2F/bQMVo9Hh0mbbPrrKBIRoy4TWSjxL7iyQcyPR+RgN5l7KepU5rlxNM+cdJm9DiksGMMgYWofUbboFTxwtkVENgggsNsCg3zIaKYZlGnEZJifafbi8SexO0M5gwvqrNM6mcES6r1nbrmJOeo0c2BjxXKVlb8/+CWzuH3CuofY+n2kgLi4lGY4Em7YBcx3qyhOokO03sPa924JFpzdJvMlvLINjU+533b6B33u+7HCiYptbd7+XPeZpVpGYceiH8tmFTB/Kv+/bgH7kG2++8L44bCvJDbq0ux+fle/VR+M5dABtid4Vb+q67yRgBwj3pyD/zjJP0a91trBNnEOMU8BzXNUtxuYS5Xv2gUQKcWjFiDgUTsh89PYx37HBI9Rczz990vESAoS//uPHtQChFjEtQzYUrPv9KKQsNOxOAPSvGSou1imuUodsyOzVm8sA1nzNKHKGWc3S8HxbS1ETmHWj0YrCNZBjWKkRKxRjorQCI2s9w6DCyCNZ7Gmtt9cL87ge6+w8MTFFjLkP5SiPVkpK4/K0mhEmKuFRPUZQgUKZMYUj7VHYhNuCOCcXqEG3vRqHDvgOFAR7HnHZbCFbucQbl0eo51MhQVpU8FhUlFZrrLQkH4ysV9iEoViiqJT30opBHwmr6411qBu/C/DjewQUGnRpbdQyBuF8hIEBuBjSPqK5tPozgvF7AbuLCmFOHXFe0rqv5/ORLGF0JUBP5X9g3jCA0hWsLjwusMAedWXwJQZNC5PRd9zVx53XPZ3PmxwXGAmwu8XWEkQ6P8nGhP0xMRnldtckFLbAwf800eR8BMBnAJtScEQuIt7t8CCoA0GIEXsUWLRfOZ05ISVsJG7/ihF7DIkD6AJAgi0UMMT3bxh/YplhW6bkOM4wsFkbhsTMTidESIBhdNB5QEN1jmHpYmZ8GMoeKzysh9izf03r6Bzw7maA5MgoN0owR39m2LdbQrgzZxVzlIb3hJbI/CZGWMauwYOV2TbHaxRKSET+UQCh3he5e2jdkffnEuUtcn8vehuWNnzFRuKXbNqfrLrOv9wb5T2DJB0QTZO8yJG/aJCTx5ERiv7ZPPrmVntjo++3cVUur38WHT3ySbfmXe/VgGWChVjrthhxiPNAm0rVlNDY8E+HtU3lDo7xYcJefgQIA6w71KjXTYRojzLnOrjzxTDiG3CxYfP2u5n1i/SrL+BcqfyGb1BEjHJGcx4F8gManWs/ABb3khScWdwQoN8DCHnpDx51GyK1zI0xlnru8c08bwFr2aEA/JzjkosBsqMxtEIfPs14wtkvZPvgWv7O1awr+VHDEPZJ+GiP9j/LVfp9cwIJ6orQ2UhCOsf2sXGVPZ8vupv5w9vKbmlIk0SbG2336cN1mntMp1Xr+SMAwr/xX//m47evT+vnn6+cwXpEewxiKxQdsEmGCjH4nt4mCpObHsdDD0MdbshUpYIbWdqCUUVF93xAAT4xLi3o7/5ODavPMOfPDCNC2CMWqIOiOKVn3mqBMRmC/J37Jb6+fmbF6dcv5/V8PK/L476+fTuszxcxPo/TaT2uCDfjPZC/qM0F00hARFYp76d3BbOE24MVxB+yhgZhBNIz5HvHpAr1WiRItlLFQWID4WSwBqUOoQV41XAYNTTFtQk0M9liUKkJ14pJbCahFYp7B/pdeCi4zs7LMmvcrImZxXj7pZj8zgW0HKq3SsN6PQNwoQE5GWHl9rDHn0E99uaEUP/xibmixsByQgi4MfIK+YQn/u+EPUIhCIuVwPKiWvhOlg4K8kpgKOAhW9zKnsCU7ZOibtzHz4A1jG/YEI1hROrDnblsBRYMNBESxruQxWN6AJ5VDDJyAIX3HZIm/gSQu61XIEHmVUkGkFeItjafzghdC8AD+H25PNZndEiCPIEVBPhkviKYwrCBAu5qh9MMyzSOClF3Y+nM28X86xR7UBT4OBj/2GBumOnhZ6co4L3hoOy5F1ZxReNnDYzcJqASo+PltxLNZ3GdNAqWbc/BMI+E0W9kLvlL65Q0dm2dpFD6fCMDUHt+cqAHIP7INjgMhucgIBy90jYf33jrLqxx7mbSJ/pWg+2TyWxmOi1OLMfJnBTAcT3wsHL1dlUw46KVjpYVD8Yt93ennpjvMSMZ+nyDIX1uBwKyP8MQlQ2LszrzR73cNeO1wq3h6px+Yo+DxrMWblMWuAl5TgD7Hvc0Q0ibUi9M10IQRBUVXKCcl8gWk2w2ctJv+I612QjFB2u1qViNTUiO4XYufS7VDOMEvi0zwulmPAu7JHw8EueiJHf7uodfH52JEEXjtJrlVjx8y4LORIzvS8qIXFlf221TL1PbPQPDzdXsGAQwDX66zlCK9Xr9nDn6vUf9PQDtczIZ6Aiv6xHG1+J0K+IpQFdOiay4klecLBhGnKDOzOP7czj1RHJBGwam2El6zHLtfEuHVszFPtaP7j9dhz/5a3/1cXh5WS+ozKW9QisYd8UG04JQ2PXGXoGsmGULEIGrCAVCtSy7L9wevyCZLlbIDS9GHgCCZ27xyRy5bp+QHLxtfkEDwgYn6ay/BZPJm0IosSqNGEJzk2GvLo+Jhtqy3QGACBgpeYNg2tQRGe9+ud9ZdYp8NuWP4TMqHokKYP4egUsUl/PMsqlTcaAFT2Y5G/TJwHmOa+Ykxqgxr1399dAKJZQ/zaPb4nhyadOYVra4Lq9dXm6vNwF1UWzy2GYycaZxsHAhSh9MqHOFskeRf7KALF5Joq6UNtg3FYasdUbuoI0kgBO7sTvnkM6B2ehpYpjTiqKQJ3wWMos53GLUIA9kYbHB7kzPAg7srT0qTmiI52xGmtAe8o+qX89nTvgj8kizgD0By+zQ8gHpCazOy3lF9bicDoBB5vVx0gK+A30swKqcUhVo4dk+o0k7nhG5qlAJ7Ld5Jxg8n8SkUkbZHue+PqNFDsPgyI8UIGRhDfMTAwa12/bdtjmjvDMYRuXOyfsXlcXsskJoLp4K2PL8p/eAp+UlJ17rl1Onk8EcYDNmkvFtqJJ6krOOC8KZOZgmRieN+8JLJIyPKTidg6ZrlX+l8xlwN9CA8twyO0LV/gW/zLJNExtss7Hp44fJiX4fujHY9aiofF/7FQelHWI8hXoODmDhvpoCJG250tGhgIs7H+SdqbN3YbPKmfPlN/xh2Z+t86jrtbGp3S2q0V+MTbRFKHYrwLEevVe2KmvLsSxtVQ5hWhflLEoOuhfjtBMBf2WETZ7lqgr9Km2lrhPCwwVr0jv4fRwJge0CAoPfmWAztqDbJ/Rd93LDjItdbz3aWWoVnxuhueF8WQN/5KhULnRJmPk055XzspI3VfwHbPmaQx7qWYMmBtBvIsFg2cz+dA4qHkZbsmWgrXHsiPgs7xhMOiSGK+Kw9pCyTdxc1zoydjpnFrFkh8ZuwzFKn/iJLZYfA76+03vGvJB2RT7mrmnpXTPgotJKIeU9+zwIuu/1l68/Hat8aO5jC6h/6op8g03pTTkBSkoQjvn9qDL+E7/2G483M4DNdKna8WVd1g8/HdcvfEJhhoDh57f7+vb1tt4wau0JMxtQ7XVbV04plzlgZXIOXMMkVz+ONiy7bQmChSpMg2yNt8oOYYXUnkZr5QXiv1sww1HkewQWPgecRQIWxFJDEOFkeh8JG4hW0pjffLi/rq+en9Y3z2C3TswF+wzjfGH5hQbMu32M8gXQJsRjr6CQq4WCGUOecewI2ogAyOipExqR4GofCHio+ZzbBRTGcKQVNk+2htrf0GDbla+b8niGSHOo7BniGXFvgs/OZ9E6tKHVRIBWMK140xh6Hkc3NmcRD0CzGBgCIANIFIiAlQPYYZU12zuqyjsAjPORCY9yyCTEeA6wg5yck/5PKBwgI2a/3iHp/JuFKhnV4JFdgGPprZnk93qvKvgZ74X7sUod4/KOYn0pdWEGBCNSEcrpOmB+b5iJrMVFCPsVvTcBipkSgH6FYgcB6nR6dI3q92kQiu/DKUMoGqDw7QpweFsXTO5B8QqKQ+LU1GkwW9TYwVurkyPZn4UfAm0Uy/cUyocYKECDwNOGTN9XGols7Ah3jGcRc5hJMgaCzm8z+WODXyezQoxp7YLfsCclFUJr8gYK4dZGdfAo8pDzbSe0CjLGWdysnXRM1yTpXHCVOblJo+nAHL8zFh/ESbjX1ftUrxBnDo2ucS7VczF3tN7LtJL0YLU21LGNHMkZQHW8nDbEewbbH/CT/GRPp8I9tadJC3IKTZzKFIZ4zSHD+3fdskcGXDFwfkbcIFpbe4V3dM5znLnOjtycsxAmbGg9dH+u2UAmnSzi9OidOkcwvNLoLuAvC0S7QCeZw/OsVF6E5JsOadEOgdejOsAMY42QK7Bp1s6OkiDotvK9pb91MMWd/SbVrFmYMq5MELkdRBc2Ncj0FWM34qRZ79iSbojeQDHJuuXQTaw7h7X1BoE2+sIV+ejdrkczKK187GHnNzrfdrCgjd5ySzXlvrbZY8qW1IJuKrn+gI1kmG3qca+PPdO2QAIRE97HAScm2UQaokP0vNxlp8SoyMy/95ZymtYG0wznixsy6LbSzYm8SJ/DlqKAF5HDmp7mim7xW1pjptanRaBzFPGxX7n9ZB3++F/+jccFPd52S4wcHeUy27DbG0PRBvqcIe8JyeeofMTIuTsU4uNOwIj5sDSIAABp22IZl2oz8k9biCgHbyRkqUCcaary7t3nildxh0+i8JEkXazOEAR61eXJ9ma1wxQAKDAXscNXyJjEu/VvUsCCtWDxBoFKWvOgd92D01TQOoVha5hH94GTQCXEphBjhUzjpViQCYDcnJmHi9NgOtF5Pj8YpAenUzjXqlCcu5Nn/FUpcx0Uvu07wNeGL8yOZHce3GFMdx5tmpinQTj2JOF1hNI55Wbd1CeShtH5UvaUWDHtcv0C9jaqGGvIfoR87pnfNeGjFYkBv6ROLwoDqWrrgDqHH1kt2XIvwjSgV4yNQtbOdbUMYua35Ms5rVEaBKJiCXEHgC/0vQz7Szh5F5vI1ke2LZlIAYaVZ9BpGQCDiCy/MRSN0XooLkEhicLDmXubraShDrtX8pS2Mgbh3tOYGhmsjQr0ryYyyllRakTYES+Xla/WuELR4xxPOZKiEh0N+eUSZMpJ3XkL+ALg+5nlh+8dF7Vo6X2ny2YGpdmRNhaZiBLvHOsXfUVv2o9R3ILXN+BUCl3mVGpurlntSjM03tfJEvqLZfR4LzKYAq1d8NIGJSauWbGsjKyO9OMEPYFi2YnhdI2UCgKsnWPwkaNQrNAHjBWfODQIQcwoQjHwlL2zLrKcVO5yan4dbbH5KHgtPOiefvaxufRJDzHgJRAsIsBb8O79er+SvRNbRXA9iIPmqgy8N0yNeBd+3nonPRXZozE/G6kAJTP5ghXWlKApVh0818tynYsa875yLe0E8He6eO1XfhYAzvXwm7kdDYHGYKNb1seTVSjpvd5oxtDnzOBZ21bQsxnsDxxRfKrDp+EWdbwinzNXDk+hFmo5hu91l1Vt7UB9uGmmOoP8bNn/2TO433eei+3f1TPVEuHtyFrM8zdzpYNP9Dm9yvvCHjrdG2CJD7rnqc9A5x6ONUjxR/QPawHQh/Cn6/DH/9JvPC7Hc3X5j/LAZVk7WQthw8uThpmHhwVTjoPDPmFIxj9c1y9+c16/55tn9vv76c+/Wz/9AlB0YiI9D0hNGNH1CG3MoDBvzh72zD3U8PmIpfoWRpgSCwNIut8VSuysvt5I5dYNj9CM4YcKrniIGGOj8+TVZSSR3R8oGoEMjTc7PC7r6+en9QtffyKA+O71ur57EzgEk6BAnQ4fNgz95lSvoE2fdDwPg3MQ+V+iZXzU4QvnAxI+0aC2V1umSVQB1cEMidFbIMMiDSVnQkJOIJpTsokE7QFh9iJmVEaY7B1BoIyZBrcIULF6l0D3wXnC6RHZhzKhxc7LIaA0ta31kNMQBcd9HCJKwG2ZUcsPra8qnZUSMVkK5mtaJtSZUcomQJaTeTKBx/N2edjA4J7OvCZb2KARtEPWFnC1taExsteXyj5reBB7ae5eDAbGKB5OTFFg6xuDRuYlUm6QcwpWUPsdMNrvaYeVqDaKq9MxVNPVM0ICNORB9uenouy/m4mVsrB3Dbnu86X1C3umc24xq71gWsBI7EcKRHRChZsGI8ff2Yh0zpiNxcg7FPjpUEh0hZZC4CHpdGlTIrbSZ6dGrm1b3my4xhjfABI1auJSF+M8BDo6SaugYh/2nRwGUEekWXzskYIBhpqQXbagSIVYHJAGq305IVh8k227lGxcJTqTYZXc9/5UHqkZXP3e1fAfGOw4HjE5pb/8/jSGTg/A89NkDXCb42kzoFxh8yWyA0J3sRNxcpLhElkhQ12A0i2JnO+XqJCcs2Ajr1HlVLfRDJuiGEDO7gwXt3IUoHdY3u/KZ/LEo3ovpx8VICw8Mc9bF04Z5k21qL8X0eG/htbffFIQJG4DRX+GbUdepq7n4sSka6R8f3f3AoQpPBtgXgKmNdX6NXtcAdnqFar3CO+lootE8vLckv3kC+NRQHeUhXdhq0/U5kn/UQCh0qJ3Z7wAeYM2vksBMtsJHQrfs6elacm3/GWndGw52kDAXFG4zw/gqFf8J2KgdBsYdi/aPbmC2snWxB1mr3gq03Jy5qkrLVL/OIpK/vhf+vHjjQxhZCeGtZOr+aCpdHLc2XTL8B0MiOwhQ//AiCJcxukMKCY4oVnwkRMjMKLr29f7enu7qnkvmhCT9dGiFUMYQ5L7B5xEiD3wWlmCe688GqkFdTYnJYTxBogTlMBlX8qo+JlykN/7QRYee5yZN8oGpA75oZr06QkNje/rK5SboqcIp2Dc18++vK039BRGDtnjtk4IPwNo4Hn83lg/gGxtk7aZIeABdvL+kdOoNwAc9jiMyzrZPAInAyCuXys6gTDJaClt92vTUjcfkt/nWsWimVHLpaMcxbw9mJPHz1YugwMfeSYDAHw/+Yi5NhVBaDXeQIdJNsEvwnXPWKl+T9nUNgBzMDkUBf6d92MRS+U0Tq/Nn0mIEFXCmKSD5tAGViwGMfuZNYsCk+6AsUkFs/59uaHIRgCe7W4wS5ltbwAAtfsI//Hdixm0XFix5l4zsoVnySuzanpWtluzVEBlCNF0UjZa94N/BIwJfLc331zJ/FJp3+2VzLC2Su5zrcfMvm3DP7kalWKAU12ZWoXAPdcVMOy7ZM86daYfyyZzgGv9rhpFe/0U+NSfMIkCm+oT1hhg9BkkUBjtYxxiN9fvYz0LJ/LM+m/0GK9NwNu5mWGqWvb6TaRLfFJiUfzsBVSrb18ldva3rBgkKs4jHdfkOtZ1hyEtfWOgN6gvPF3WTfrTOqbyy3W22V/S9+V9Ir+7kfFh2DkZq3KJ+9xvSAJvTgobcwQE3mWPxStMC+Brlb1O+NirSyDssHvmb5dYabYsm/APSzpD7gJWE3zECRvA0DTwMPld2MRnNUDJudro1ux/rusnMeCT8DVJoUf3qNgIUN5nLGttqfVoRx30PGE4AwjlBLy3rPNMU9ZH+pJkpUOrAjbuMFL5h81EjtNXZ6pP+I6BS0/gur7pND+9nmW8+FhnOjyWzYa2Az/2qbMlbq1W2sh5zf18Xvk4nDxaXWjUT5K13e5ZnVHuXcUZtA4+4z+6/2Qd/uh/9uuPy+ml7qZHC4Ay2o0OMUMmmnIo8wgYWRrlt/H/3MSZI7vCurAD/YMhZwCjH2KE2FFCf7sd1rdgQq4HsyoS1niU9BQ8zB4PnN55hY53gr5fzOgN/Xw0U3WFKZZJo/g60Z5GtHIANgGhcfnhOabIoiCJGTMoMG6ywByaPh/Xhev19fm4vj5rJjSYoJ9+93k9jud1XWBuHdqsYps4cxpfJpkMIyI57FCd9kHAI2Zqq9DwW+U/SFAqW8me9gzI4j6YEtPCZ8A4ij8KEDqBMaHdWntK/Oh1WSFYeZTawmZ5KXpOusbv1CJGrKLyr6ZCyNs3ixkGutoZeV8ICK1A+GzM+XeirVsvCQRa6RgQFjNVDKXYPSh2FQclw8WqzmHk6I7KZ/H0DeZP+ixh//Hmlyv6KqIN0mO9onLagBIMsPJAVfjBPospIskNRi5MnLbasDgEDGEkZOyw6jByHS6znaVh3koC12xUq0/FOu1DvXfk9KND+ZHWK/1iCY/HEUAYRmtr2xUCMhs1JZUyN3IaU0ZSnxnX7zCUNYXPR7OSDW6aMZERUEhUEjwNuy/hN23dKXZJMo8/28bKjlOnIIRoPox8azM4FLqEedjk+dGGbaMO4gjdooRGxWHhd4AwGMvxV0UmAAAgAElEQVQ7SL3b9sCvacNewveOIJhGOGYkfRrzu5z5BNzDE8dJp5w5b2U6lHnCglN+h4hEOfAcPJDUjThhU31btsHIuggu2ISpGJV/baM+HIlcJXsYAKqVT7hWb55V6hBsrKhXZur4IivqDkVIab3aKaI0lQw5b5AKbTSmDjM35DypUbYQm/MsMG/5r6M/2/RYtubZ/QgQCr5v01CKyIhs7fP6GhjmpHTZVx5L33mnlT7K/y42uq87z+Z41U04PbpBxFBHPPgEI90jKEWOgiv4uS59v+yXfJxx/oeDGzlWtCvS3/vvI95pIwhymX7MtiYa1ikN+r5Uv3RjVq2iNv4dAeEf/tW/8LgckCR/qqpONVY2NOQ7aaAztwBsH0O2ftAhBL3IXcZe2BfAxg1vaQDDfHlWgGYkUyWu58Nan16eWMSBVh2fb2u9frkwP/HtdlwHskpg8xxiPj5xYSrs5cUU1Rt2a6Di8lBHRbMJa1SIUgBibL3zDO/UuLVJCds13Rx5K05MBBk9+cSKNajEfdS0WArh8LhShZx/9++ur776av3gB79ERhU5nj//fGFe4p1TRo4CBg8E4tXsONAwrCa3KmF2e7gxdA42l1ut/IzkaTi51ftKBVzejxZzhpbF7g0GJ4JhrzKVwsnF4vsn3LBpM9T7hM+wgbQlmXUpcADM9hWANWigB+9pM1rjHDr8V3dOrkXybXTcUvSi065ns5dp+RQgTFFMe3J6ZaRBqFiHPQjJBloePKVD5lcsjs1Doio8pNy3KBcW16z1hqIR5wjivypUUfWCwL2q+skMjTnb75PlDdrC2mz0k6c6BDyEKStgaJn0PniOh9kKm2zuowGbn0traJaqQreJJM2zYn1iZkkKa5uYLZaxDek0gwltyzY2cJK6Ggl/dnApM3b8LFhi5ab+au6wzFwpb1OtPCsbnTefSnsDxod77c8pDxCyIoMhuXYBj8M7vTUJ5wRwyxDRWUuUpPSzLsW5OW4xxFfHSrLnqeeR2Ing+jKvWykHWdsK9Jtd5lPWO+Z5NxikVkqO5AAPDr1XaN+fTBBL99ylnXDqT7TQrP+c6URtM3RJdKdIbpbTOUqX2gL698qtFaWTPFuxOzLMOEu4O3WO2VzWRGRy0l15upMYLLls0TP43gJ87ZBSZmQ1VEgXJ17iGqis9KANASlhGT/rIjCJeYOqyHWgmva1U3l8V9nEVJny3j7D/lmeRnJgG0oF2sAtRZnT6XwfEDUQmTFyPq/0bABJHJnQF6JM+qyUHcfzjLzvOqRpkLHRXaMQsuHIONfb/cQvWFxqMafOjm61bptsey7UcqF1TtV6fo9rdgpFs4ybB6m0ryrPUeTB/XvzWU0yq90q8qSdA693mOhBIIa1PCAVKcVPtQfaVzam/qN//i8/LsdPPtRSImyPUaFBAQQ2x8WssMpF2Roby72BZCWk+VmlXbaqfSyUoxGFctmDTwYbL4AIK9qUfHo+cTrFFZW0D8yURVD1aX13uXEMnTS+mv4qv0srEqMRY6FzH+DTjE4dHycgJxcC/90Dwhz0FqG83/B6mK/WOSFb46aDKI/BV3Ml6v/2P/w365/6Z/7F9ct/4J/ms2N27lcvx/XMMAna48BbP60vbFJspsjtLDQO0ExXJClJ+9QtBj7RmVH+I4E+7JmUlRRSqywd1sZ9+Xf22F/ye8cQN/MYANnvLOaljYTu3zJToJrDPgIWRd0hhIo8OuWrSAbqANa6ilnWRBznBZYitixYSTtV0GylC0kiLzXGsecBh+FBWBcj4DzoZgM+kv4hRyjGwOrbDA3ZP88o5tQRj8tD8QhtGVY9gNBKIcYt1iJjz2LLkwcVJZK2HTGFsonR1gGbU832GZUEJHyVhe3Pss+gqxT9UYUumUO6NWrUAx+wLBJPG6cBMt772dtnjBLfhvJiHsf18uLDSdxeKTqt71j2MszDPLD+shz6QlDlAOxZCC+DnZvkmKXqtYuqqvF+pVEIYKu4DA9v9oAvHvYF8hGm0O9OsG8HNzEdO4lb2dCzz37a7wDhWKiqISgGpJnJ6NWsfs5xrtdsYMxYIkmWr52d0PtudWiunQhRPRqZ4d4H/U2yhrOSsymnuRGeAIiq/umT+PMgBXS+8z9fMdWa8T38JZ5HntGWH25RbBD/EeDb3TaUCjO4LjM2evy8hU/RiPQEGlDuCwxN10Kao2xUmDIG8nLAYv/spAQ8xacaVGHbAOsKL7wcQJ/xgMu4DPO5ZvqBHbUZZah4VpjuaROkNivPsIGoz/fwVyIfxSC3SLSotA+jZd5PDfGel67M+8WRiBM/dFauM1fnHwUQZsfkLuBfau3HVx5iQclx+CZAHWdj6sd69/FDOdt54e2nBXIlP7+CPoR/7se/zqKS795UIYyGyz6DPogCZYfbm1mY47o91KCZ8XpUWFbz5G2YRFqmRzG1Ctg+FO4Y0AbWD3k+Wg17MiE5/fIoAHhGr7fDbT0/KfT8i1+f1unltN4ul/Xly2P97POV84yfWMihIgZd0oyRmyKXcrCoZf6rPDgsJOZ82iAPL7ZreWKO9HaRvZoSYs9e95bHLo/USpgKWuPG4p78L3/7v1r/7L/0r6xv/rHft9bxtI5pr8DDBbrsyhFuX50x6/ZIoP7t22397Lvruh6e3cLG4IMzpzVKj3qLM6VziJLXFI+sK8qKbTUgxPMz16Xy0Dqsy3cb4IvbnpCx93FTBDDCtTIgMdpR/L2mOBGAFCdj/e3ZVrVtKkfTyJYV3d6MJMMnXGidr/X3emwqof08Ybo6ZCzZZqXxDNG7bQpZOzoObMRkJZN1FijSWW63TepaxUAIF+P3Gk1301xjGzEpK6x9wv8yaEqfjKHYhwYDrtrX7l5gZgfJRnhSSM5gteXAdcV24Q+nHDqcFuAVXZ91CciQPKjlfOsht5VJiNLzsvk554HOUMok+T4CerlHhXMsZ5Q9AvMhKZQF57hlDZ26MUMr2LXMZ++fq+cnT84uHCVsWPC7/h5GWP9N4Zb3SZQ79RAHRTRctrGS4OqcOR/Itrv1MmvkK+9MIeOpfdx8nc3uDQjxayeRptdlmKnKo9yEFfu9JGbdOkgYS2vCaT1uNKYJ87oN5Ea5ceO9SxrkhCRPPLqxl9JrPbZQ6SzDETXnIBAh3XqHw+jCJMmduiuAXKDD5nXk2UmCPjvDoFDHbwG236MY0XyeYLJYuEAwbdXsBam+sF3Br3VQ78kAwgCnZgQdP3COss53HGOfZ+sSDWEQwN/+MXv47ufmCdmOzOFjK2reNbqoOCc/J6N4TQEQeFDvi1Eup2Hmw3pfpz6YOoLvhdZjWEtGe+Je5tptjxre+MzFwc+0q00LtBEMmCajzpRsS/SSMHBjD+pUo4I0ztdHtrq12Fy3i9GS6ZuSjdy8WxVFUgQItWNxhHcb2OCv8vk9l7i+G6xg5926jTrS12496HdORCqJji4gzNpPMipFkD+6/+46/Pt/7i8+rk8nhmbBxOEQI/n2gAbN5+f1dDwzhPX59aq+d+mJV0pCSofFGlYAOEc8vOzXhlm0rVxqnqaFKECQx7qYIflstYhOuu2CyZFzUFVlUBh4jsd6OT0RLOEK6L6FymO0xrk8MFbsvL683dYN3cviefogq/pP25U9l63q55/HUdcXwCtmY3q4YSFH6Fqps9q0zsVsMPnP/+gX1qf7766/+9Pv1t9/+7pnDG/ytXw/H1RcEXNu8d6nx3VdAaCeXwgqvv1yXV9umtNL/yNFOTkMVpIxYtOsBGBZj2hdzCRmTxMunoaVY3v9llq+btKd40iHwvCcx8lTJTjlZXDJtJ/J5RsHC59C3h6qbvN8XXUoyQlQyfezypDtbnoub1nP4GcyRVrGhg2PCTOlLK0YKmEdTAKuwfMaBb01Hlo7eQwKjSq8wJxVAD/2LfTP3FybYMLGV/dKiMzVdun1x1BCH3W9RRgR3XTmxeUdOsdoNitQQUa7NlZfdYY7sTtcR5/WVuxTZjr5unUnPF3uyxNaVHmtHAKLDMohS9qHZLeejOMNdVJTFV7TEOo8mxHmGY3sGqSGbSjQ0SxH6Su+jvXQACetpxrfy+HSirRTb7ny/fVeoyWUC4fKRMFJ9XKzoGIEzgL4mjGTk6F+b8W/17bRUHEaE1wUTOrRveefCeC1kgFXbZYVKXTkiDmSDmmbEAj4C9PQDOB23eKQ4j7unldALkVgDGSMdI9Y0noaAhIDaustrWfnPk/zvAUXWn3ojHScCPOXtIFiM4cNqN6mWesYh+1SmkXsAp9sRMMPRyLYKSL6yRZugJQqf99il9o26p5USsfxInD1vpBVsozDvRmApSIvfii7rb72YP+hy9itI3/eO+rFErMriD4HALxfw5a3fdFGR0sCP2utQhhIs0tP5CTGOfPvtM7Z9RGSHfpKz5Cre234z37HsGj4bXds0BnsrgsG2cM5aga+dUXeuUBxGsNvnqKRIt/NdqH0XVZ/pFgQesUJdUoSGUK/vl5ZNkKhbFsFqAJ3o7AZKcpQTLnsBRnCP/znf/1xO6GPWgADJnWQG1iP66vHtT3WD86HdQbgOH9iK4wLRmi9Xdl/MLl1xwdqHz1aA2budiPzEVIEAJENh03f4Pk5lmsu1NhIHmF7ItXSIaxOAGl571Z4ydHjTFF4JQ/NOYaivl/X+XxfP/z6q/XNVy9cyNfXy/rZl4uKAe6H9bbQIid9rey/f9B8dYZcJG9DuDbhz8CKrINnMvPzTPwpT/nlcV//+r/8L6xf/gM/Wv/n//E/r//+7/yE7N5eiQfskJFy4jDyM1U5ioIVMbpfndf6wafTenl+WrfLYf3s7ba+vcBTPrJ1iVqtSFFOQFtqIACscsJ0qOYTzRBR50rosoH0+EsYOYrs/F39e+aVjobGzrmJLIQ5itcaQMjn2uWK0FAYdPQ9zRQ5/JY5y7l+6fvIqI2Urt9w2fqkDIFZd+rzDQDyCkfh1H9t7KHc0x+N/2Xuio41WC4BQqdA8Ox2fzMacJ7blKVY9dH6h0ES2hIIdBajC3IKIhSblxCjzst0DmabkpRjBbh3OHkAilkBP5R2savpQQcHtAxwW2K9lZko7BVzhJ2HaXkKy1MKOCwgX9l5SimOIvuadiZpO7OPaMS4GLhVA+sYj4CcAa34nlhrOJ5QnNNZ1XNE9rmeeEUnIvLM2dlNKgMVfhk7MxBCzpt2WvoeGIk2283QuCEzAOcNzi+AQarvh1Gzru236b/JQdKKT0A4jbdSYEwG2MFp9d05uTnz2Sc1zW3IVCDCfVqnI/ruuxMQGlyW42bGhLp559JkbSpnlxEZpWmgmW/ONyUAjL0NblwcAh7un4F6RHWAOQHMnH99YJ6bjMEMIJTZ8OcmGho/n45Zf7ZpCTHs7iBRaQGSfUW7xIPpPLT8c10rbBZw4gbXKeKJDAymylcqx5iOrYcuRP9LF04oPCHZXNE9UNPahskrsmHo9XY4dM3JWE7gJrkJ+PvoWZITKQ47jrc99g2Qjj7v9TcCc0rGfIsGqG1Tq7G8jyoiGJKN7oPLc7UDsei6kmlO/J3XQeSbQFPeTGx4yAYVDOq57ABVoezuO3Y8BAh/sg5/6M//tcfVScrZCNzMQUb1qSP7AVZFsWb8FwUgmNpAtsWNmTmJ4glzA9Ar7YlNeFEt6a7N/G6SUdP/JxkwMbDsUceRZwKOxLgMP2DOq1PbXUVot1fPwGeMMHXT6gY3Wk3m4YQlO4BZe2IvPO3FjQUtTC5+OhA0oZDjyxvaiSiRf5Tb2FD7yNJrsIInm2QxMWovtU3vzaXxyAcE08FHu6///W//d+tP/Dv/2rr/4BfX//p3/qf1f/3kh+vyC/+ElFsSXutC2x5mVN1mVOAF609T5qjq5mxgtAM6IP8S6ZYI/x/I/qJwR7ORDRD9XXY0H8wFhTLG3uB7AxBz5zI2QnxR0GIK2neXh29uIgC00WS2r77v7J/6N0GDcW3aVND4pb1I2MlSEG4uXcYneYkBx+WK+gB2AnSS+7O18cwI2BpLKNWgIsN+t8H0zfYV3CufC4FFrY3CLG52bRmSB041uMlTikLibjtMpWtYCkof6uzi2oaGSXPvEKBlDQpFvoZjc5NdojGPUgtitjKf+cCTOffe5pxLLbXCxvlleCWOnlWdquYMIOwdc3oRwXKrww6UtA4gERuXh+Bu7AXBI15wgDuzXtGyvLNfP2YsTKDcZxu+KPLRPqlMIHWppvRoG5O6MQpfHA6TfHU/hjIubG6v6uKkDQhMmM2IwaxWnNKzzAUnWDCAcG6Woh5iycc2WF9MCGKTYvmkjmEIcvuZace0Pp5a1Vi1jJl0Wc57r2oaN8uQW24tP+Jd23GWZtMH00z8I4OaNUpv1exrnU8fEkECy4HvyVSOAKnIqQ9agB+faoIf74fOsN9tLo6LDL38EXa9jXUWr4m4qomOPGspwtKvWgXqQxYQiQ1MpA2/rXBmnBQAQiKJBheR8SKkKg1ibvLcyPkk0cb+WcUv47imKCzK0CH0cQlrgMkgSD5oS3uf8wQyT/kX3kd7p5ZOA1zXO9dJ3OibPXCTrg2IGlvjc1ZMa+oJSrhS5JN7D0PgR42LWHJtR6FZc71PHBu+iWnRWErtk+3opjA12l9Hma9ghq2YcJMBcZQMZ3cu01o/wqSSP/Rnf+1xPT2X0ui2GjbzpOmxWPcCCzRJ0ob2PACybutwf+PRRejy0/lpvZyO64pGzEiWv1zW9a55wKzeQl4HN03ATwmTqKhEY18fdo9tY2J6Qhd4G/eVK0YorVDMXU8/t1irDfo2M1BsYsTSKgAh8PVYn06H9Xs+nanfwCS9vr6tby+YFsGsNnqWCM8KqGq9CCahhD0OkGLicKNCIn46owmuGzX7l/X3/sf/dv2xP/VH1qdf+ifXf/zH/q31+/65f3X9/PjDD3IPrMAqodzQz9qD4/mkEdQPj331bIDMSEA40PYGzO8vfqO2QxjF990rKmZlmND2JOPIaEQA+KvLWguoGkZvVZbObQu6JH5Ufk2lYCVUuKXOfFBElGvnXM1wswQ8kEBgoZ8nVX2tR1gZ7QKVjMCbRkPO2I5uLF7Ua1sPqyPb+XyzBZBDzAYOAXjxNAsYxriXQrObNELENs2lNqK8pvpJCxGB0WzICBeXp693iKJi82PrFZwAtllS19YZVNls8Ebtjc2vRq+U9QSV9VV87P9n7N2Ddt+vurD1XN/33fvsc/Y5CRASChGQQCXtFARBQEErFeUyOJQOpYNXHB2nrdPB2kpB2+nUsTO21nJRDK1WnfEPygxVQKgIBBIuMSGHJCghOQTIhSTn5JyzL+/luXbW57K+6/fsHacbTs7Z7/s8v8v3u75rfdZn3cgG0pAblFYepO2KGrvm6jFsXp8srrGMIezGAJf2pIkhm0TBiemf0zNZZyj9gsl7PMs9dMz35f+O3LcGanUGBhRooEWZ4dPUmdZoH4CQm4B71Hpm/jM8N1yMPf0dKmaCOYrMBJoLaDl/TZWS7kHq9agK284Q6XwPhtKGVMBfIX6HhnFCHOI3gJOzx9Y4FpdxdgVFGHZuRg2v+Bjnwb4A9CPmh5+0GXG+r01Vd1oK4j06/lKqUUx+y41s8geb2oTcRtQAsDNgnQwzMwM55wJpsIALBQRgNHbURV12YBMMcsW07o9l20Y3BHzSdtMgtACs8udwtglTyzERnDTpAhtcbWrG3uEV2roW0CUzgA8Ox1N2VGAOn7VTRoPEXSGa5xmTg4DrOFRceYIGuA0AlozpOjW3XhrSaSbePH21p3qVOyMHqfbUDl4T3QJZzt8EIBwUCOXADC3X4hFbOEGCfOvZQhXJsFVal2ZH2Xz+BLrZnhZuUbGTdJWgB/QI0o9y7as12QDvxchbxrX4rz6+FLO/9Le+75ghRMaSHc3NkufM/RvKGy+efT+0aKiqK6ZZijc9IChvheWETPMymAGbgCDDmRmQRs7iHHNp816Zp4iZrtnEU94whEl9AKW+y+N1KxSAkVSoeR0MMytfj8yC/kzpWGuw0Yuw+7wdmMAoaiRl5lcmM5rh2WWGorPxdobRl5zYkuHLDKNfo8k0WQE/TdK/zUTjSUHnIpS9j+Pmftx68Z3xpb//i2K5Wsf3fc/3x+/4/K+M+ROfzLdQMj5D1XxL6hyq2eEdEaCaQuaC6DMKZ+bf7Fk7bJUvmU3E18tFzI8bNNBOO5SM72GxjIfX+7jZK9wthk/HVYUHVvzjoD+y9h00QldY45ZFGXvWemhR4VDAGebgvWCYEbIQX9OU58QxHwuPO8KwqD1Kfm5Mg5CC0u/4/A7RUvZbMelkooeNI+rxs52QEtq9Tz005AIihoJJ/zMsN04oWV4pWL3xNGdvIqX6PtsxqRCtFHVVFIrdZ3qIPEpV9PtqZKJZGJPSCU5+PApXxOs+4SsNApzlx2boNvZ+FzZbVu6tdIknGmQOMJWtKFaBsFo7yUDaFYRNWn8w43eGMX0++nWsCEbY3NqNR2QwdtgP7b3Das18qYGuV1DCVe1CoJZ17MaYQwM9Px8LuxTMMyB09fDEorCMCfmmOcoQE5/UAiuvsd+gXZUUc7POLWxnFhqyLABkYwgjrLd19MRGHoZqtDkZxVQjxDiYlkE4kPWXxm5H25oKvdOcOPU4Jq10toEMnYvSW9ovNgV3b7Wu93VvRznKCgz1wt2TpLiSVyFffxx+umSOn2d3AZyBjgL1Bf5sjOGEftSUqVwQA3Gz/1bNgyTwdTvzSHma3k5jQFMe4BRkj0XSAPkMbOHT3i+fSnmHgyDx/hCFjVBwA3XGtG39upNlx9nYQYZKOkJyo/MoN2YAQR+bBjZTG1Y2bGMH+S783zGeUhfAkussuTK4VZu7EwNrFwwLhwvpdWV0bcjbkAGuDNeWqRcFgFPX5hfLmRla1VmPXG/bRl+152SOxe2fZUeMaQrH+Pb4zrAbQ/4ht21CD8eT8fSVVHRbrCd89S4B4d/OKuOckCEPzLkHhy0sCw6husLPliscsYSPFCIaAeITId4Cg/KylV/gI+pXMbt3OOxicdjG+XIet87XcbZeYSrD5c0GPd1mOb0jle0hk89d/UPAk4K/yNFeODDJUB5jkXk8mZeIxeQiYBlUXmoQwqopgjYIg1ghMhg9B4WJyLUZzqdrBjvVdALdi+UsnnxiHbfOVpg3++DyJrbY2SxtyekT6hsHwMGmoWTvjvGhd701PusVm/iiL/+S2G0fxkdf+Eh84PKT4v5WTcOdIyDPkp5bgiS22UmlYSaF5KPD+9icEeattN+hym3gkY/ivlN65cx3WM8P8Yonz+NsNY+rq5t4uMk1B2SMnK9rg84m2lxhhPo0QLuKPQwCK6lURx1e0lBM3pv8rdceiq52waDDLBR/YeDYaCQB5gFWc61dTESwwgbnlGFrQKUX6H7mp06NQH3H4KqBXCy/DYVfswDOUNZWUd6yBCDOaQIYUcwSjgOAAAHZ457l5Iyruk6MA0KXbHHilIl8rFEtz7XI9akiDclcsZ8CynbSrMCQWA05tL6nMajG8fXzwfCY0Z3qBZxqjln04nqso0CAjV7lcuWmZQJ8MeCDbcL6a1HQEocDjGuboch17pkGIVALIODQ6FjV0gJioOnEs0LV4RwG8/mdatLeekdAyYNGyPQMViWin6XuzbPI1Bbmi1I/4Z9YIf+Xso5McYKF2MYcM71GRSidaQGEJofIocP3pn9w9hVyHKkRyh/UdcssSx/yXShFxQ40FgPLj7w1/Vp/rxCaGIV+jrhlZf7hMsHJiYxONLa/O/stZ2WU5fT3G/qbDF7b01a1KpXJ9aW7PVmkyjODHXKe83QdPYKS756fYS9aYHfZlt7q6bThOzpESpaxxzgIrfZdi5UkSOas0rl0aoBZIKdY0LkSxON7NaDhsOx4zWEvJ6snx4BepK7WlsZOutcMU+rbAIO6VksdwjlEBbj3hlGDOqBaP8Z9mGtPt9+tgcae+vrTHD+B+UrtmO6TozVjj+34CDSJ5bTnnOfS4HL6vmVqiYlOsEKeDI5mdU9Nnon6mOa2Q184aIzryOq4g0ulACiPlRtZua609zo9BW4VRShMqgIg5Dd5A33WDoHRdf/D937f8f4um5g4NJGbGQBaCE8kyBLYSFYPnsZhE/vZmiss+iwP7WLBiuLhHXKaBNtVTJG1XyDBRN4PrCGeMR8wB9HtUYCSIeQc+3axPMRykTNjsynzHm1yklVMWUnwgdxFgaSRSyahIWTGIc+8QALBbJmTTZ7zV6pgFFgQydkYrEf0p56Ti0pPVV4WwDirsTP3cgXPdher2SHOVhHrnHu7oJA/vNzGw902jvtFvPCh98bde5fxl/7Hb4vfeu/Px3Mfeine8YEzjDDjNnNlmMIzQq+VsNpZlco4HR4RBZI5Q6TyW+4UhJ8Aus8CNeNaspOV57M5ZlfPjzv0RnxiTRX8cDeLl693bMycTc5hJFxAZAZGQugDcZIjwvwpelndc6vcDivUpqxLL5Xcje/6TPv5HeqzATJQTVmAmRX+cgPobhDqTDVRGPcexEyxepOiCnufZgMp5/ZK6b0OxWhP1abRpol9/gyY5HDV84wKP/6IT1dkk4Bln0aDZxDMrnWXE8U9OKjJMp/P16Ja9lNpv3rDLN2Y+T36463XX8l0PwJhFXIZ7B/PZgMwA5UJOow2VT20NW7LL0gax7roDHBnlK/s1AV6VPpnREXGy+gsIZ2mj6DT1cw+l49hblcVsWIEAYo72w4AoSIUKfXSTYAFCRxXakpP85tjQY/HHSYfQUb17J3Jwd2V3oM2Ioog1PukTjSostMBoDHYQW5p1yfaO+n/fg752WFwivURQ03wTFM/kVGDyakrVYxXfcd6QyKotGdey2FwA7Layx6WFqg5YflG8W610Z4qfo+wa4C1nFCdOU8VIrAhGYDTno6WSISWYTg5HmTaGliQvjsFp2m3SNIoZ0CQqtMAACAASURBVBiAMOVANsJyV/qS96fTTU02TeYYhIgedvreAC3aK4kAQ5rSNIOI59d7alCeKRFUlQMn9ZQ6JDFFMWiP27OSE262E4O8pv1Bh+zzp9WQ/KRrgh2loS+0jpP74w7lnthamnTBVvkI6JyI7x/HSvjZKVVmVMuaFzPLr1gf+G+nOtLkCJxXHP5GDEi2WDti3Sx9gGcdgFG7Nt3jUA7hf/99f/+4Xp9htG4WGuQLZ+gzC0Ky4CD/e7vNvl6saK1u+eIWUITgQ+eiDylTqDaBQSu+CWAslauQnxYI4ZSqvuOhIlZM7oLjHNbLWZwt5nE2PwJgreb5zIfY0KeM7F2dOXDuUQdjL3oAIdUMO+G5s5pizr5lmTeH12FF38iBGoYNZkKgr4yujH/5YxO620JM08ucwazknsWt9SzO5ofY3fuN+LF//jPxdX/gK+Ob/vQ3x/uf+6n40bc+iMvdOg4JwpVwDAGpiY8+/brZI56uDZo5UsfBNFkAwk+WErLi4nAdVq63gCJe34nOzothEUBu/+qwi7PVDJNlkiVNwb/eZiFOxM0+gj3DGT4nyHE2Fp/NDDSqqnQ0qBtbRW3t5Xgv7ydsu68sxofKka2IvPcEgqOfmZ9IWKl5p1SaHWJ16PIIjvFTw5iOd2hwyOpUVcE8skqu4PGVcareZjrgDidDETofyZNnDG9ayIfb59WgminoqJzAocvJyA22rsEIidVgFYdyxDUhBmbcyK5568wWWTVwNQfgNRCQCqzf2DCUwkRlMJnmaViqObgNWPTkHe897821Q8usE5AKJs6OYDEy9sDI5FExmwlgsY3PPhhnfzyjDQq2s4m0nGMwaXRE6YyRNaB8NVdD+YF8JhWJmR3EGU3XnJXM2X0Amcto0k+dgpOFqI5yXKzy2ztb1sbMA3pBHPfHiAVxhKRCDv00OarrFu5rydAJQyjN0aYdMcUjF8HZckKyE8AiyKbPibFXkaGOMXoJMS8OB4jr3QDhsHiSvRPHi6+p58e/vBcyuLJBdR0MbGD+O4xyY1nw3wJGo9iJ+4tz7hC939vXLuER6OppL1pZ4zoCOgEjFYKyBY2+q2lJRZi23oQG6L5dd3B9NvlGhXLG8pVKG288WvVQ30hd6UmcMsY14SMP0sHzxEHKgAHrHR0NVwRA+/mQbuvOTmfkChBWOgltpAcWPLrffGPadCJdpqIMyDTEYhBdoxck5ZKssxyocnO0fKp3oMwOYkwZdwoAyR42jDJB98JJox+mViBv3xqhU07Y19VFWpadsZn9VAyrlnv4qiwq+bbv/kfH/TyZN4oKy/J3CEEs54e4dZbAZRG3zpJDOcR2s4+ry0082OS8YYLEVLRqOEMgpYaBrrrFYkAwkhVxbyQ+GCqVlWuBxZUn467xNm8ojtCZhfNaODgZzD3YuFyEbH2zPh7jLEffnWXD3wS2ORd2EdtdxGbL8E562nHcxk6VexmOBuI+ZGhXlVtiFQlaMrF7uKYZ5jGTNY31cx0ZLmIIqgyKDq8NaoribnMd73v7z8Vv/fIvxn/5F74t/sgf+4r41Xf9y/il981jebaO+W4fL17uMLpuP8tCljQKKViZTJ7CmIwdDdfQ/za+I5/rcQJB3T1labqxTp62t03o16ivQke5spPysJodY3HcxWp+iCcvVvHU+Tw2+4iXsmH4RmUL82x1ZGU2R26mJ23kfaxEASDtEZndNH8Dz4chuPE8TpR0gIEHvYMzT49B6oOdBHyKa+EVIevbSxYa4/bIyuW1RvHTUCkDg/gZ3IuTasTODp+TDainSlH0c3sugtUWKSsAW6lZ0A2joIQvZpfevjbflmdpGEP8tsI7Lv7QZ5H+5Rw5KW2nj9jM05uYFAo8Vv665h3SO1ZWxtHhTKTCVE6bGcaRpD5C2NwLNHa2wS/Q0iQehAkBHxzQ1t/N4ADh4AINXYr4CfowLReZQsO+lTAAAqKeld0Mw5TPaWyt7olgDF0msksaWYm+jZlKM1AqHM0EhkflaJvhZPNrAgk3SEa4zHtUZ0OsUa2XOjqcsGgFLHDmRq5kybsBi5io/Lk7M0AmsNaUxZHJqm+P0BJ/1zyv/M/M4TbgI9NpkDH2xX0T/Tw9L6ufybZ0FcKr85n3trHROcpDmZmaeK4JGKR+p6Z1Z4BKGiAgka2yLnH7KkfNDM7Jq7S8V6TJqOIU8tT0mM5n9peTyBWjC2cIz2iwq3n1J4ewgymcWBVelZx0zdkwNfSUojzQQeXIy/Vr5ASll38SqzNVjKy+HaZhgXiT3rD89Bn9nI/TJ4+EjI2fUeTJ4jTDTH8fgHriKEh34ViXyyKRbc6+ogl+HjCHTkcSChuRuGKIpIYHz2kywvZrpCcNkEyxGHp4CoKNkPCpsSxpBvejPU05AEaIzbkynQJA+J//je867pdnsT6/FYusNgbI2KM5dRpMKJTDTknXh1jNs/BgHutVhmnpvWdOShaIZPPnfKGb7R5TTzK/LHK8nAwrFagfuoUspeSROyNmprzG/A4oclbcYWMF1FLoQTv7+m6mqaplQAKAiZxFe8Rc4HU+TnrRh10kEGYfxAVG32UF8Q5zgVN4nAQsoqxAiFt3SMjxDK1qWd4vfcPioLRRSPQRQOTW767uxzt/9ofj/m/+ZvzV7/zr8Xu//LPjF972xvipX6EXnS1iLlbLOE/8Co1xiFvLbM2ThR6beHCT65yVLiqocbVkHWZex8LyaJhunIce5qEid7XqABL9IHriidEY7zRYozK9WYCT77HM5tlSCLnqyxVC4vdvjnGzz1zR7qNrfXk+q9Emk7NHgp6Nog+UfVznfOQ7sO/TgLqYEuFWReUTT/xjWyhxbSNfyPeZwmg9pIx9AdhJYEbmr50FKFbkzKEERfC0AUIXAHCMceWkkSlWnqbuOZhAtSgC8dNYmNpLq0SfP4IWQeMCiLTZfEsCS61hKUL36PSuj2In6NLBNfjkSHTGytlZ6jBrqFzKQk43SAczARGcNhsXTU6wk2ZW1OcLleSSfGW4wZv25zFbVrmsqfN6nvCQ8Xa/scWP2CIAVsF1QFGzkQqN9ik9dsKGMyYrj2fQOa2JFzMwgekcQ1ugiICTeTI3LXvAwokCkE2WcMu1lnEqiZfVqTxLZhxLxrlbwJutspWMoABF27lTgFX30MEw/z8+N3rfUVIGsuiAsHSPgGRJiWTQ+1nmrwoHqBMtc5MWMyWrYx/HiLgh8ZYZwzicBkfHnSsog2ymz46qD45PFQy3zievJ4c1L6kzaQOMd3bhioGmmVnZLetgFKcYdFpkqkk1e8q6GXGjsx+RVQMYg4zqZ2auOvcc7y6dgGVq2k6tmxIQ5iPXU1U7pXZL9T20yU/9buegAGGeHFK8Ptl6zyaexa7KJjQnz3fDyTlxXgy0+ah8H0eOfJz5PeYLV1i8p1PJnkG+ahkkO04HAHPM9YfO4iKT1HAPXgN7n6VuQCwvLtSt53T7Hn6p+iF24OdixL7TEEbFKkb4C58YRVFTIJ/nAm1n/sp3ff9xkx7obh83201sd8gmjOVyjWkXi9UyjpnnNmN7Z5288d9qIZAx2tzs1XyPdi23z8/ifJU5Lxwjtcled5sdq4hzyexBTpK5E7glDIW5g/JwSIZKzwZq0K9me/xsAIEAZaaiDWb4b7IGVB9Qi9tkso5xvprF2Vl63ZkHuYzLm1083BwBFA/zFZ+pep/R+0fATe/BEE8yiznWj0rbvRTdQ4wG0ANpD3FnuYn3v/+98dZ/9n/Hcn4e/9vf+q543ec+GW/8+Z+JNz93e3JIOvoHG7q/jjvni3j61hrPvjkc4qWHu3jpmvkvSGbO0LcbGaOfIFkzr6QrNfM5WWwwvAwqK/FQRAcT5aKd4JoOaaB+HOkl+r0YqHbQUMiRxUSLY9y5WMTtszlGDd57uIv7m2Pss7o51xjN6ciQuMIs5xc7VcGhCz65vVHuLVkqwgIrJY63ojpg5I/g361XnA/K9+qGxKZIRlsMxnRVSo0qHG92cvqp/GlvXUBJ9dHiCCwcZxVjdsDUNwG7U2vNPpnlhkjWRo7pcLacyE0gw/2rKrvK5eUZ6QyxEjuoAvBKVIziMVpPOLElp4tTynAof1yrwuWt6ERKMg1hSmemcaTCJ3BzvrHywgwaytdUgo/kzYp+OV9w1CEcOH64qhDLyHAFh67jtWhQ+J3UZ2ZQVUqDOdaWQeqZMb7RVZ8GPZAg6Q8yXrTw+W4Mb3OhsvUPQP08HeKMwkTMD0yFYXFJAsK82B5OPHL8skivhR15AHUONK0g3Y/8zNhBnhe8YdONAImkgBA1MmCqHp8WRoXC6q+NIfLPqs2Qjg/Xj/JjNnAQhFp9hzyR4+sCxoJeVYDkw01VLFpoqDLofI/3I5k18ledp1Uhz0o1aeyyzqNXiXjJYNkRjJb7NzmkJ8UnKjRB+gcWmO/K0XQqUpISxbNVLrLzVsl880vjGQ3EC8dKf3WMhHx+h1MbkMCymR0cikiOggu8andH9asPieazUVY0VqTOei8G5O8RKvZpaebZemBQRY/RfAoBT8LyznHUWXIevI6Vcmb7phg8UhjHGrPo0714SUCrxc94/crHLIcW8p7Omp3ofG5bWdsiKk2fb2jNoWRqNCBFy3rVVkw3194kpvJZLFkUsUyfcqybIxjAtWpiDpyic15mfbaMV2dj6m//3n94vEoWT0YSoYc8ovtN7Hc7MIVOIM99325yeskxVuuzOD+/aH2x5FFaWaqHDjOU2Ax4vVzGElen8lksZnGehn+5iP0+p5/s4zqnm2AGMVcLAlysk34G4EXAyOrmBAiAmUL6NJQogoEAql2KVOBQbPmemUzInJ28zg2YXxrWfL4VdDX9/9ViEedrVtc+3MziepvzMzPJmxWByZQaLiQDac+T/y6SDkBrs7uJ/f2PxHvf/M/jxQ9/ID71NZ8R/9Pf+J/jE141jx/+6TfFsx9ao4DGbNBExwjuVjruIQtwZqgCPs8FxtzIQ1ycrcDC3b+6jvtX2dInRxKtsAMUFAuteLWJZ6S1V+uQ4cGNJ8ElTsAf96x/2ofOKMJQMqsHnb8mFi9nVK+yefYxlvsdWvpcnJ3Fg80unn+YfSzZogigQKyMlQiBnVjNBuR8ILpqcd4WMxuosHv+Z5EYFZPlM48sSGjuBpha7k0pwmm6mldNUjvyjxRCczsDvZpyUvgtw1zAhccAc/+I1ccEflZk0+wcrhtXfWg4EmcfB7219xF0aeE+gnAyjC4I+v9zrRNAqNwlglP+saHGuk9SBXiWqiDIsBRCN1aKgjl9p8EUDGmA22Dd5wIxefolyGrTY6fMMMahLTLChIt0UJTbpmfA2jblD7WlUD3flXLIVhH8vhV2Og6IkECHse1JsuoMGa95z921ojj6trpDjC2WjhROpto0oBmy2yEt3qZypeWy2Hg3ZTSVG4G1Fu3tTpXUMxmgvjVeswYOur4DgFC6AD/q1fO/dV+d5wKIyic0WEKYWVs/WCmtQ2eMm5PifSUhQIfPrZPINg15tR3uqp6yO84an70Vl3kfigXzuvMMkCGkfbIcGcA5fI11VepTv1vdlsatgMZgRPk+YxUnD9sM1qO6IckG5oHJpRzpjdVPcNgCrkDZdLmRBIdjp80eWz/b4axzZyatLbSKbSuBjM5bh8U9+iF92rFFX38Xh+j3AydM243xiPopHfFrk0ma/OelzOzZXuopWkyhUEPDDHkP9xy1jLacelPTXncRu3ZaqUUkm35f+BBqWi/QSTvBlf/krDL+K3/n/zruMgsNRAzbICTS3RP+0rtK8IVQxY7Jy4dt7LLw5GYT+/0Wi7NcJSO4AqOIg4P+S2bSpCSNbDUxBC0uBF6y/10CgARdOTkEsPHASuIMFbGtBQXWbWI4lscsAalagEL0CmSdv5W1vUKwdlmyr0OWM2TzZ7n5WYGMKlndO3+WbADqaDMvTlU9Oc1kuV7E2WoVT5yfo2Hs1XYXN9e72IBN5Qg5Lr4DVqzwpc5KT+0QL/7aL8a73/wj8QmveEW8/nd+Vvz5v/wdsdu8L37oje+J97y8jgWqCuWh4FB7iw1fRqsMqCkYDDI+CP8o2fyJi3U8eX6Is8UZAP7D65u4v2Wo3CAil23kpTUB9cQPCdcjgMRMr3+Pf0+BSwobWItmpId9FPOitkdOiEHrFVBp27i1ygbhy1itl7HZ7OP+1Tau91kNz0krlAfxDZU7Q0fCbJhVBHJRdWCd+2hASA9ujENCCx6zHzCyVJ1V1YgwkIMmI6fNG22D0XP9MBVIrS8q5yUXQ6ksVNZio9uackcIRXzSR6UvDSz8Rlepah8mVehWDJosxAtNR0fmXcxoTY2yP90NsuSwwuB+Pu5uhQebPSTImAJCr08HhP3eWOFR+t/OgRfoFCgPrphrpd/L/+HEF95V5So0WDaBlg9MQBihdStZYs/BYyCpvIWICMr1aXvmlavJn2cLoVyfzL1O9gojCBU+xBPLsc4zOptz5Gd+I589GXJU5C+WZL72OwBCtP8xkBPIle0im+S1aAyis0fzmTDar1J6ZLZwTU6kmobUTsC2GB/cr4qN6JzQ56HlgoQoj8yNz0eYWaJd4mGgxy4AEww5uf24rhlCvqrk0EVDBQhdyIbTTikop0MFSMXUqMEvQvME/IqoUn4aoPATTgFhN9GUCgMjAMsCaqYdlKKk3HMyq3z7kjvpKVROimnI9AHal36/cYpQSNmYIztB/rTdg4Ze/+2AULoomfuYJTtNuQZsaLOlqa4GIPS2UTvr8wXS+6knHOMzN1Cn9jMS8wKf9YkWImXhj9qMWVU0MEgTM65trFAsqiQOUZgOXKeMR7F7JpUsB3PN1SM7zXUwXhESaBreBbDMCZXWEmDXNkMmrCdGySOcO+uO9qBWASWPMuuJeXwOkWuttoKftH0xZt/+d/7B8SaSNdIfzD/k6TOa9LQK/jDzVAweqQjxosg1zBMz8lgSfGTDzDSACboWq7NYn53FfJkAVDSr+wEK2MHg6k0W2RYGLWV4cOghJWvHcvXEdqmLswhklxUjpsHBXbsVDFfXwAA8BsIrZu32yL/LWcb7CkulIcib6iCmAk+20YABv8u/p5c+j91uj2o/Vk8BRmIich78BLfItYxsWr2NzW4Rm+M2zrYvxgff9ZPx3L9+d9x95lPjy77sD8ef/ONfFR974Z3xT3/+I/GbL10giRodqMCA5quPfCKwHQJZkAHldhif0eiW/yowzRB3NtLOwPwqR/Ut2Iw68z+TAd5sd/Hw5hA3x2UVB02N+AhwUvamxrgqyoZAte743fxMDUpXBVC0J79GqqpCXVldnoVEi9k+FvkuCzbuvdwe0I4o80BZ0XliiGQdO/vU1+lxLJl/1g2812Mkebc2Ds0bM8CAUquKRate9pdzIjLMjE+uQpRUTFxjNN/23Gtv6ykDVtZfxly5f5QP5rlJb5dz1TUd4eHYo8meqAAjP8NcMzVHnihayj8fQ4Z14m13ZnJcHWtro+BF0/7zmaZ/8uymw8UIAZU1AdTjPisZsHqbGMXmyrdbdLCXxi3PoQ3nKAiQ0jazo+uOXMZaGIBZZA+rj+rkVOocYwnk0NkpABDES81jsVxCh262GR6mjl6t1OZrPovt7hA7/Y4OkuTJQFcsUamEBHj6CDRFOX4FDQTc/YDau2b4zeBQ245970wsP+7w8Okp72vEvaycORtQLdaIGI1rFLiQriMYpt7rzlJ3iqpqXs9riSQTWJCXle1wzLTPYnpGDiF/Toa5NE0xxYKi+EwdV1kHM948/v5tCxXq7PA9hrPL9Cim9+C6e+akm63CzxrLRaPPYimECQHOx/0eXUmlNPkXJ8Uz+WPqQeULi1CsUK8OIOXJOmh6l3GWlW5l1HJydq2LDJy4t6qEh0zJKWv783GkS/UPTDPyc3UnvUK0E7bQ9+hX1ZQikTTYf4MlM62Pi6g1XVZL+4hWG5Kik4SPaqf1tfyNY64OdeszjQHO76AOQhEFOIpCgCPtRvuoEH7qDBSVfPv//nePN6i4BcpjmxiwZfoCroQsHhmsZAnnbDxcmIMePDwD/dj+8yKTXvbb2GV+4nYTu90WQp3TOJar7Mm3qs1FrgzmISvQUEZFwuVFTCV9JOhKwLXMUHSBExaRZO9VeHK0hvhmti2ksmV+D4QMM1vz/WSgE1wmuZhDz/H15AczbOP5ymI+oQWXsUtFnJfJCDHC2JkzmT/LkOgxZnu2yslQ6O31PNaLeVw//5748Pt+NRbz5+PZd3w0vvAPfkO86tYT8af++FfEC7/9zvihX3w53n/vggcPT0nNnYYAgBZjnPKdsrhEBS10w5sQlSuuKgOKl6vwsMstQjCPXdxZz+LuBfsk7g77uNkc4iFmUa/AGmfDcLSoUK6IlcvIhRgtBjrdzvW3xT/Zy8ecYuzLcJOUd9HySeX15aMlG4HG5qtZPJFjBtNJ2B3B2G4Oizhk7hX2U+CrZMIKa1RID8Uqdd6QSDGFxN7SFvL6SuZ5EP3o/rp1hoMzVCTyFx/x2oeMUsGL/ZMCdLP46U14p97mpT8DHZn8P1W9Tww4EZh8wH8LIPSJpsOWemK8KxUBgdSpwekVdgMQnoaELQbJygIEiUn0c03ERNODvJUueOmtEAd/15Wq2z40wzh1/Wsda+9SHwlwWDlX+xjpcPteNDaMrPAgEtBX2FE6ZfxMDY4t7shDcosbRjFQTIEIDPVkRmbAEKKTwgrtqxbLRWy2h7jeZIrPkfPjqbHlJOt5nINk1qUZM0QttMj9Nez0DVgzTQkw6wGN7fFnkqgOeCah43KaBD4Nph2Gg343yBTgOfEKaKX8LLhThdkHIPQLVSICvsN86WnOp04dfTLoFRXvSA5RNIBQvpirZqJ9Ti2j9QmDFa2sTgkIEquQKUAzSzQ9QxX9kHOAlcEWqz9nO3fMDxvPWGxXyWEPp1oXC+bJhuCZLCMnwKUmhDUxL8BbIHBs1mOOV0HkDsqaumckeuKk6KC5yE6OII/YiWA8xp5ALxHGTABhhcqrnZvfRIVBjVQpedNDA5xLbkeqB5/79JE+LtFwUiwj7YE38Nn1xeySuu0fJd4O/DQ9yW/BmobgeF0TSHIM3LGBxBlbyH3SLhnC7/r+4y6T9hO07XZo05IMWn4hG02vliv0vyLDwIMSCSD950RZDnTL3KIEU5UZIxBJRoCCi2FVioPv97vYb7dx2G2ZA5ij1M5vg1Vk8+rsySfY7CRYG2DlW5jeJbDNBsoM8SXLmExdNrCmso7Y7Haa9bcAqMNEFESaMxzJEXpsWLxkYnYmlOs85di6XKN99j7cbjVgXOZQgDW/0duILBJszg/xoXf8TMw/8tZ44qmI1d3fE6983RfEazYP45u+5Sviwx98Nn72V27it19exYPrTVztcx05y5RsLB+eEQyBJLUdq3Y/6m5eFU44DDbWFaDhlbRgBe5k0FD6syCAzNF660XErbNlrNcJnOeocL7MEDkaUbsBtaZgpKhqLSvXqxLEraQFZPsBloNBsNCPBz9kOwvPR4fJ47Qms32zN6KmbiSTeGud4wWTzV1gAs69LZkET6oBJ6YiDPzM/QRb+IzeuVdf6TNdo1kO+1SKovy6qW2HszFppeQVKfc3YLb0l8L81JaDwaklbc/XftaDSGa5x+o6zMNPoasAJn9w/rX3jwbM1yctRy7R4Lkks3YUR1X7+ChQlAPam07LdetgzmHOrhipMJmzOCIKfuFHq50fYyNOPG+phBqZ2UM75oapgh9V7ppVi3AudVrqLTNHZq3wd/SJS3ZTFYhId1AcG7qRoVHkjCnKkUK/SodXE4A2qXOy1cgx4uLiDI3hkyHPGeQPExBud3Dc2NCae4qz7ZCh9CajKR1ut96FBdBKVVbIl9EKRWAK/BsMasqKnFS0+XB+pTwbGudHQUk/7TQTqs61I3QSyu6FbCVbZrTM9Fhei3EzmzwkAoYSMlqwRs/s/Gr+jhXgIuTwb0110vGETtIHrKe4/r1XjN+Snjj1jvpg+glUqipVqGtSNhwhS/0EfYcikVYQ3RhCPywKBpEGxr3mdQcQp9ix3Rr7ijLFqfmpdBL1LnzLRms3UGaAkveu6WZyHu0nDQdjrHlBugayqDYa3670MC29HM8B4HRiqSb88G3Kh6ubqZ6N1BuYVMSwgzmKLHN52FfUqng4xwZqhuBNQzaJqoSlARalzCcnwXIL2ede2MkcxbNG3QaNfp8Ef2p7JM2MyTh7Ela2745S2K5A/rU5n5iA8Du+9/887rKKVhn5ezR/VtXbbidm7wZCs8zk5swfDIYTZ9m/0CN0MG9zKBjOmLT/KMPQwjqlWBXq9FHBAqOyMJ90H9urh3F9dY2FPFufx2q1JszKH+RklAxF5+dF4+I9ZITIVrpScoSz7P2sZ1nVnC10suUJDxm9a5gZgJr9IbkzeYvE/8z50QHNgwYgraagUPgA1SxFp87VQcTqH+KD7/zZ+MzbL8RrX3snPrL63fHi4W583p1FfMM3f2V86Lk3xz/5mefjaruKJ59Yof/j1fUW/wC4R1ZKHgFE8w/KWASoeRbk3ciSk0dEzDxycDoVwFB+PmAVkuk5XvqchT0BQt51cdzE7fUi7tw+i9U84vJqG9vdHoYsOcybFELkKTDc5eNToSWheodrLQudNeoq2uobjGaF75zEqyPZ2E6LAILb3gLMjM7nXsadizWM5lXmwGaFfaYM7DggilW1zOErfWIPvAFCGCR9dCiBadyjM6fFjfnQt+e12aVnT3WdIdH8w5mWNEA4Xz1E2pAOjcVQ+rVmzdIOuCinygDMbSzK5g23js3bR+IxxbkeCrdhLpCV6zhnjQ8cbI6AAfdXua7tPYbK9dkdBmzyMb1C5eU0FqYepXTnFLyOJfE5GO/Ed9H7qwDgcWkFU+bDBQd8QsUeCA+KmUn2Lx3tBIQcY0bQ6PA7Hxbjxge9KAAAIABJREFU/lCJyhntCS4zcpLOLNKiMT0q01EiLs7XcZF524tZPLjexYPrLfQCri3jgAIsMAVp1Hl/AJH8fTkbznMeKzxCwJZO8ymMrmCd4AeSKupOh1nNAQhNu02dhgm4dlW5HqEcidJVj0lNkSzyGA7Q4nNSsqTNGo7m2JfytvQGBTHadAsSF93Zcj7hiGTY9JXh1YWsi4rHgG7Rnjd7ScPsU8FFEPSipDdwm79g661pyoN1/0BztsEN7zZAOO4ixlEglXLbzkZ7Mq/zx48EdJbM3R1Sr7rjg8/W4zT82I3SXwKJk/tBH7o8T9DZeluyQMU01q2sULd/lZMPputUvVRhHuWL9ylSoLBk/974zEQfFtBr3SQGNCjHulKM2rXNvDvSKa0ogoi8JZAGalpbcVtGRFMRCA/YQWR7HDmKUlB2Gj9p+1LMvvN7PMvYAsnChDSUCcjgEQJWs3NVskWH2RL5W8kqHrfJLO4VIs1cl6xsZQ4XvCiZDPB7qUjQi0j+HRQuRz/5wCBfsGhqVzAy0R2NY4+sqM01O2QYenPDaujsdTefx9n5OfopojLPBh7zamW6NFcw35YR5D0+i3mDPhDKHUnDcLaco7I4c9XyT+Kw6+0hbna7uEkQMVvGIZVwUoeYiyzmE2EHHWklCCevemf50fjxH/h/4nfdvR1f/ye+Lv7fd3M9/7Mv/Mz47C/4/PjN970x/vFPfjQebpLJVIhWofjMzzybR5yv53HrbI1+kAlsHl5nuxlWZxOoci895ixDCxe3V3F5mfAxJ7sw90jdAqhvrPBUEgUwD6ZDSa7I41RvtwTPmkoD70ntdzK5PfuXP3E+RzPzBNW5VvcuN3GzO8R8sTa6mdDqNq6nwPDUu4YyEiDE4cm0AKGuUp7u0Ye9TS+exoiYSmFyAS+ynwc0YM8pK2erNRThVfakzHnNmENqMKSWDUoKh5JoqACfa5JrfVSKSQDI7EjPXTJwwL9lqA2OK5dSeYW+bkH6YgrzgdzTqxt2AsV6uuGz9Uer84eTqKr8VBsoWofdIczBfS0vDXCVAhdrl39nyoW9fAKHDqRY2qH8lqaO/R38CKjcjERT8HgQ5ljV1AT5gv0eA0A7pN1h8VDmbL3EHKlitZU/WKZL4Vte0+FnaTh0BCAjljVxvJb4FBR0zFDQlTnVycQQEPIcUVQJ+LM1Tl4bxW850WjJqvr8mXOq8/0yVWadekt69cH1Ph5c3+B6OOUH6qJMIE8ESseIwA998ipkOoxwzwUbUR1uDB1LGXN5SgDjiF5M2UboGEQIWmh+Qjl1cOWNVyoC1sIOiacjcQcm501bN+RLznB9lyDnkTOq9x49LQfbA0eswJAPyij2KYYIup2dJbL4ErvcHLzOEI7yJV97VHj73A8ixVqM69MB4RSu2Fnk6Fa2jXoU0AyISfbIeqDAuwowOvjjZR5lCP2sxP9Thte6yj0ex9Mr9z9POXSTlAf+VdC7Tv4k4NIUKL52ck92UhAukqNsSS5HfBgW++56htKeJdtVmV7YY+gBOkDakfYOZjvzR2xD5zXme8LxyklqUprqQswrYVKarqkqRZYakKm3LioSBMRK/k4pFLDF3HdMkcMwjUEI5fcTksCcK4cUP6vILD+ba47vHyNes78Xs+/83jccdwgBe0oJlRORJaXSC+z8FryGxkCBioaCpALLsG96sGDI3P6gFCi3fJ6zbg3qLA4yMlwbMXBSqLy/gKnbHJXyl3LB7XdxBFvHflwJhPDSmCucVXmZC7gEAIQXnnl+GADA4fIwm8qNoPPGvEIAiZY/ktgwFXLm75iFzMXf7ffoc5ZFLpsd/47wM/Lu5kgC/u1/8+b4jWd/IT7/d3x6fMEf+7p49gOzWG2v4r/6xq+OW69cx/ve/RPxD3/6QWwPCdq0ONJN8CvFwplBzftn38fzLK7I5tsoDknW8oAWOuklJOvJbJP8DA0PWiGrh2SKVgJiNobmKUv9sajMYJNhPhYSSjlhj9NFyFg7ZmVzxPlqHmeLBF5khbb7BNZzVJDnaESImVgHBVkEOvh5shCN1VKYhwp8TCrxMe/qipi8KUtV4SIxv03GMcuQMrzOFj4Yh0gZyHzQrD7PEXwcUM8JLpAJVZJVc3I7plYIUhQ+/C4/qfeslialF1mAUAqQbCUXyeyRFAMPIkM9qXiktKyzJsBoqD5pUd7PIlaeL0A3f2MQcJoXyabO48tkVTsfON7FH3tcyHiwS40ZaCwsnX6mXTzavkSGWLfqbWicL1Swo/S/flKML981me90X/ieLTXAjpiBLX4nsFKA0GFIsTEufhtLgP+iwmZzbTM5gxF3R4I8vwvqJ7E/1IcsoEMHBuVX0xhyVZKRz3N0dZOVxnTCwULKIuzztFfYaBhiHo1xWqYGebwnxWr0fsyH6fLSX9VM9Vh7X18S4LM4CHZBn6Hr6JR0YoAAYspEU2ayOX6SF5Z1nyv8nd5gyTNOLgp8Rq9H/96gbAqOmtIxGBYThfXs72CAb6ayQqxTQTATiCfTVhCsj5Y4/gZYHx+zCkl3daYKbujH0fZE26UIndnfEVHh3aaAbLy36gEm2kGffSzoFKgpFtM7X6UvvBIO2tATFbb2GhocTRxtOoIoBql78xrT1llEL5AYNYJOW2YJ4jf0nMX6dx0lIId/tciPCFjrSEf6gB2o/SGELD2VsytdSHDIaJxQz9hvaoTSyNW4XoVdQ0bkaICcGYWLjmKRrxMYRBQgZZt5qClTLAoWCASZxmk7ZPQlBfa1jzm67mMx+/a//T3H3TwnlLhKT1UsA2arTUYTbDygcmKygrgWYfTKgql2l2589gDAkQ2wN5sb/n1/YEHIahXLZBVT0aj7ug8oZx0SDFIJMpTSx9uQhc/8QH+W+YepKmRT6KFvN3G4vkKINxtwLxfHuFivYnV+G/llAG5MniQoxfVYlKD4CMAmjxi9hty83X4b86x6RKhmD+CTRQ53L5Zxcb6My/0udlcP4sGDl+PnfvSfxuHqXnzev/8Zcedzvjyev74b59cfi2/7k18Ts+VlvOUdb40ffzbvscC9YKg8mQXoM40Dh65B4pIxzWdXKTkYgCw+Oe7Qk/DW+SJWi2wVlOuxiOvdAVNkDodFHLNyETlFeeCyAQb3lEwu3w9tWrT1AI3yxvL+FTYt5cLqcyhetbHY2ZCozUaC9OyRuFrs48nzVdy5tUb7jJvNNi4f3MTlPmKTKQxq55LFQyj6Gal043gbKE686RNLfIIH/WxllHXaze7lAc6ioHz+3SFZ5tyDHarUM0x+nsmUs1ncZDV2JnSpLUjangTinmFL9dNCDOptWcqerl8dztpOtCyy58tP0zAM/rGH5+QwMiRTjIi9pQa0HgP+JEG1YAaSZQbb2uCzdc7FGDmmnjlKk2UfAHwAQn6ATg3vzJYkJckVFvNzOTTdAeEw/FNAaKUPmc2lFbrB3w179WXqjnZvO6B+X4NSfa6HiYY+KjPR2MLHg8IKIyqHEBXzcOfdJNvFJ+mcDrAFvSoFlv+dqS0rRTi4bLO4OSQYTIclUGmcRSVgApI9z4lT0AtGHtonvZ9TFGypJiHcCQCyHPE6XAOzv33nVVBlr7qbDIfNWphzrOCj8iLJn6YiFAi3zLDBNgocdYAQ2cA91PhZQMW94Or80ePHKXW7JrNjj2oQXb9Cqo/EAniVPl5Mzd7HO44wrHO26v4y3vhsw15TyFa/0nbRBiLT6zHjFUtPV4GJIJGqsMHq4jASGljR8NkKhmopBB/GNtX+e91xDYFlSmbrgOp8b40Sd7oBIn6W8aafav0VYQOp09iR/HEVr1ppdRvUzrEvb0A4nIqRa1wRyUpfIwjlUAwDPznjek7fltczYdJ2zF0u9DucG4F6S55hJckpOi4lLzovlG3ainIgXA2aZ5sksXodsiCW6WssmnJHArL1TIsSjh2hY10Yk0r+8t/8X477ZYZZMxeF/QihuOHJ0hrxwJjdY9gQuSx0O0uRO8THF+bbeVSKJKgEbBSH5EFKgMJEadp4ol0wjYnPcuTc6qyUQ3mBkDy9oHofQdkvdGAVrgI7YyNg8cfnD7HfbZHzBwMlQLnZZJ/FPdbj7OwcoRosRfYWVJgHoEH9CxFoqkRyHnwjdyRzxzFufvtXY797OZ576y/GYr6OP/jF/26cfeq/F5fzp+Phb7w3/utv+9Z4/sP/Kv7l23493vXBp9AKJ0UBzJ4EBlBdG2svgtDUTBqlNd9eAX4ly9BTSQFEv0f0ecxWOVmlvYj1ehXbwwzTWdKo9Nw/zzzNjUB/QxTbyPvxbiqSVwrNjJEYwQTZKICxIZJHZfFPrz3ZuOwzmGAaRSzzPUK4WQ2UIfF7V5nJmWCM84IZPubbu3K6OAXfR/kn2I8GDH3omiqU2z28aIL95PUJaUQEKt8jR/HlNJ8Z/52pBZiJOIt72QA83xehNBsOqpU67pNCVP9F4UWVSvDwjdw0HG6dNSpEt3UZKtksHd5W3vgCyMhoWodboKLYLhlTiporHR05zr97OgIZMhR44ZJ+K+VY2UOSYrNZ8dph11pIj6G2qSGRuHcoMRRuaUupUoQqlSN7wl7w3cYcVYNLX7+nDMFxtczKMcbbKRpBTEYhxysq4lHXKmM1HpuVyTa4uXfs8ZqvTN3qKuBBfucT83xRhySbj5GdtNZwnmn8mUqSz7NJdjA7HRyOHBWKxtUMFScb2fP4fB1neTJEPDX+ZV8nTA3Pm9+/JHmy3+rt19FUq3adJt1PQ5Ig4jtyamwzl33yS2EX6r2RbGQ9aR3oOxKeFF7Q2g7Tq9Ces3eNjZQDP6ILYuGwDjrPqiIXmpLjpr/p+DpX03s62B+en/wYQ358Fy7pAG/K+JQEdHOrwh6cQ3YBMdajXR49KSk9AwDjv5utlaGvIqSxhdxpFLGIUzLTPzA/Dzt0cON6GcHi0jPhrLeub2AMzps6lCgK5/Ucx2fqODqywJ1lqhbPqNl6n1eHrCUTdvSsiRsY9TtT/qXXClhq/QTosPLeX+EcSRnf18VEBnN+9+FXVAP+YYtGs3LLgaOTBnN5DwM9wJ6WnsbIFRnByhFsBV36NbGVjCGJhmE/XrV7KWZ/7Xv/3vEqOZDMw8uWMLjIIZaLFUOsqZBE2WKQNlqorJEThiujoEMNjpEPw7wP9+eRCu24epqw2pB/LbIKETL+TrC4i/1mU8gXOX+ZL5ggVjk3yInBhpkiJzPgBQfiV5sWbx6BhKnmUbVJBTQDULy6vo5dVhFjRbP9wzpW6xXeOXOCqFI5X5l3Zo4ebR0VR67FC889Gy+9/5fj4QsfjkXcib/4F74p3vj+ZVwflvH0cRN/8c98bXz0I2+LX3jbB+MDD56Im2wgfZMJ4vPYZc9psGRJ+Q4AzMMqYQWopVAUk+PkbzA4LcwjpZjFtqtFxHy/jfPZUVXESYCz/cWD7S52O2QI4sSn0K2OO7ARyajCJiFUqYBeeXLD1VE0E9/neviPn3PskSlX7OJswdZCs0PcPpvFUxcrhMvSyD283sblJievEISBGq/ilbwDc1WR/+hD4Xyuk5CeD5UtEvCJaPfxqI8Oh881BnOVc4hF9a9mh7i1WsTZ2Rrh+O3uGA9z9GHyvPN5ZIfODHE5DM6RSY4eDEBYml0g0n7nmLfbVtFAhg/O9fV/59+djKJenhAfpWuQxdf6Kz1glm2iGr1WNr8Vf7VMAmIegKQpfYD1aYUCdmrbvKYC2R1DSB83toHuzQhR8n7oEyqLcxpO7uegzj/e0zlpY76uHais4h2SSTllAb7TV3hfMFAFGnne+Mzj+8gBLJBDOQcgNNuvvmA0bKNHWF5nFCuJeUDDYRpQj8KEsyz4kIxggkKAP4Wkk5XP1BWyAwTdZjpOQ28DjsowWB7qdfR+3VAWEBsGJQEwuxw8hpJ3aocdAOso+ydlTccO9PB1x4Ne565LeNdhWgch4cQ+gr5H/ohRp08yvl+7Wj/yGggOOSyp6EoTHIbmcSC0svi77q6f2XehXc6IxDi3Awzm7wzEJPPlVBrcySlDrg971trYcx9GM2o6+bQRlAk+pIOHHYj6/aEZlKDrdxjnycDVrPDYAZ8J+3q+tu3S6XnpDcr7HnmP+f3BRI+TJl1t4qc5FpPz2PSH701niGiVjli/Kte18gobMBy5fdMRfX5uY8Bh1Yadw7pSQevjToWyA6Df6My6tgL7JN/ZMgPHUmcNekVC5fQDNsvv96Ijyms5MjXkKH/+ybuXY/ZXv+cNx222VaGoGEorQVo0uG6WTE5u0ha99QR4Zsx5caGC0aw9EtDCzs2Zex7yWPyRNG+BUi6FUqdKAfAqsttuo+CiFxTRjtYKepfFYoWGy8nwQRDaJAC/L/oEasav+7SV4ldzRx5uUrYJAjE3FA0omRTOvodiTrIiENXPC7aZ2B/jCz79TrzpzT8dDz/0K/HUOkPTT8cf+IOfHz/9oSdRaPHK3cP4s3/yD8UHP/i2+JGfuxcfepBj65gPiIo9hIWTMch3wdMhbybDlpvMDwTxQBYTzAigfzbczkIc8QEag0d2j21skt2qKlxNr+jh4dVCPeFQ2xyxTi2dzcLnc7AQ1wnK0IeHz4QONIjtslej9VcB/eZVieCQgFohS5OeeHrmgXKsYhqeXJdljirMcPJihsKfbLCdIDKb8758s2fPSbF0udd1PkrOaUSKWNJe4qFxkNSYVicDy37yh7kcg1XjKsjIz47skYnWRSkr2T6Ezc7zoN9s8xzRb/a4M9+bcsrnG/84tM97GBxiHQ3EBQhLkQrEUZnLqLmVTP7My930U8+R66+bOHH08RIvZ0CrHnZF9sk4kxngH66UClb8sxobaOVlHDicF8HNepSpPuBa4N3EBvuDnLhhhGzIYGabgI/hRc0dNmXSwF01pFYuIUGe92QUyBA0jtXqINLv7qIR6keeGeQDmg3S9zOfkWhUGaGqEO7XBBNYgPAQG4STUgepwlg5haxENQgYz8d7avOl8319bpPnwYt10Q7CudPvUeWZaRLIocIspyFjjQE3EC0DLWcFYUBxzGT6LYTUXyjya2e1A8FyetvsWJ9FFim5hYraST16dJtjWlb6ZA/JtDR3VTl5NCTYJx5+GXkHqySPMsb1XhXyS+dVgRuBQVp7qh1MxhG453sILIABJCvI9x/ukNwPsUPtZRFhE01hj8wMqQoEFVjUto/3hYR4KsYj06qG/MkyFkvHCzHnhY/eHaZHQTkhdrLg+s7JXuHnBtKybeiD2tg+XNVhWw+6qLZYluGu5AbAHjl+3s92juu8832nmHHkE1tOcYXWfgi6Sbd1TqHXZABw3pfR+wEMwe9KPxYa1Go6hYy6fzCC+f08j8PY4S+1t34zgsuTwqFZNqZ+OWZ/7bvfcNwtVgKTqi0zTa8v2Sv2qDh6rNm7MBuh7lQ5x35/nqaRLWGAR1VFlwvKOhnTsZr2oSAcBatvSkm8lDc9JqJ5ClopGRgD9jN0BXI+V/Yz9IEAsErgqj6EuZjo+ZWh4SWrbhmanVKx9hSybJuzBYXW/bQaw5fPlRWEuw37KCKfOxm6q/vxqYffiN988aPx4OWPxOHq6Xjt6z8rXvtpz8SzH74LFuu1y118yzd8bvz6B98bP/wLm3hpc2YLSnauwmwMCS3jgFy2rDZOZiOTxzFKMA0BqsnI8GGsW1UxOueRoJ4sxvB4Ddop01SoY0h4Kinm1SHMvDygHQ4MWgIpGKBkKfS9SIZCY/sS1ArYeExegivnCDoEYeVqZQeD50Mug2QT5vC/4QAo9uMewDCZxPMVKz5vNpu4ysIVsDMJYlklzqKpZiCttoio6Vg0k1H3bUaP69R5jKnx8DpOUyoilllog8p1gp7cu8zrRJ+zebYUEtusqm4oQ8g3n43Als3JaVsHEsmmRDAommdcLymGwqGODmQZ/hJWq0uNxZkyX1bwrrCVlzVZrem6WpGOS1OeHdLFOllppqHFdCDZ2vqP8Y6Qzak5f6TgBE8pGT99/vF3QknKunuhjuKcAvdS8hUBbpXHNobgHgUMHOI8BYkFieWg4fy1Slzm7KZR5PtDd0oXlZ/ORI9S5nBQkcN8QLI4K4r3KCIjG8B1mFag9gR93EVHL/e0d/eTfpXwA/BNbCadjP4NLdXICz1hTQc76XtqgxXlaLuM5/K0EZ6zDiamwKISM2QceB+m19B2GZyoaEDHXNBqCKx+Pv2BtAwOGx0hOgrTJxqiqrPh9ReAo60fBpoJ/70nJd+JIT9VDVsInCNmZ8QHtgCHRsSKC+CM+NTHJCvKLZNCrZAxvu+4lqJZdhQmbXfUr7b3zAT/knLvyNRk1YZc9R93RdocIKAOCZjTwfDqADxJvrh1XC6hUstOdIDxw9Qx4817SgJvSwcS4sISQdojMbXZHP+Ry1sndZluiopEQHNsZGN0Cgko3WoKHxwyPAWD2QO5OQiS5QLF7Ry46Nfn3NekPuU7oDLAvcsKcHqVp6+JWcZZZXyYJSAU0Cnk7UVprq9QLEDeYgEggCMiBo65LZn7NxoqAlhkPkuGNI87JT+yQfQMVXPJLrpdC6lhVieLJpI2zOarXIshVXxUhyoY1gMo1SKOmaziKVCRxsmQyYlm+HW/uWGylA5fhsmRq4OxeRyxBxYwWRkl4dKh6+qLwoX4vsM5Onzvf9db4vjhX467T6/ic17z2viNi98ZH/o3b49nnn5F7F/5urhYbeJLP/PfiT/0+z8j3vnut8cP/8IxHvS5bapQzqpsgCTI8qhIU1o6qrYTaCWLuzzu0Ig7i2bYeDr95mXc7JLVy0aVbCadXFVvfTHOLoU10wXqSAGQsFQE5QAAdcnSMUy/QuPuNKw5WvAQZyumGszmy7jZbnHfrNKl+jFrJlUumRsjpsSL4Zp8b0MfZKspYQVMmcI3xngAralE5BzkQiwSxApEZzucZFk3+xlmIj/cZMukOcA7RYCJ6riz2QyInFVJN0b9bDwKCLtLCTZZIcF8fszQznvlCMHsg5msc+Z4LpbYt2wGf72NuEbaQE5cIUIAqC4g6vszx2ZU3tlym20fGUQGQdzXEWYeb3cKtwaTZtKXMqiiEKn+qfdsoDUNpQ754t1GDqPurkb2/NwUBE7NzYlOKsXcgCxvMF4TIqT7ik4wyDbbVflRur2CzGQfvaTOL2rRChucDgZ5fh7zDlLW1l3yxKtQI7+HM9KckuEoswcqW1sxBLRRNweGHgfIcAsKMAGS6+kaDmt2+m6UDK8l754RCrJJPLM89Y4gNMv4caGSdhUHVdduAJNHzczt6fWmT24d2D/lnTX4c3jSjsGpTFUjkREZ1OX4jhSfjmBoJlIPsPH4iHz583APbZMseq1dFNa17R1SgLRnddcE+MYL9AhMIOrEtjOPn3CYAkOeTouwI8AuG4+uJu9m4KwqAbFN3H1nVvoA0XEaa4NPYQTsdI1Odqo5rM5BddFP+yQEVEyWoxy1lo/muMIRMejRXtHcmmwaazSsR29bdNLCSKSULGxj+Syzjz85ta7jdpL+ce4n6y+7wg7FU8eMkGW617SVIgOg+51RSkA3HMZuk1R5XtI8IOmgD/4tgPC//Zt/67hbnNFbhUajN5CoPL1WVLS2cIzRZ94GuQ9qP8P7O32Uu+mQlHULc/ZY/YZqXQBKKQG0MiCIIIC20pA6LMQ9wsYMIeuZ0adrtCCh3uF3IUA6qGAFK8mVihezhiXXu/0GYd4EdxT2MStXkRqN+Mv8NasZgle2MqGxzwrqfIeXfv1t8YFn/3ncffJOfMUX/u543+Iz4t77no1Pfd1nxwcPnxLz/XV8xeteGV/6+Z8Qb/mVd8WPvmUe+5VC+DhDzA8pNsN0AVUWVTP2i7lIBB7+O7MQEqydr5cYm5egIQ1H4vMtBJBMbT4z8o7cYNxVTwKgBmVmSamAEmgeIgsXAFjg2bC6DHmocYizWcT6LPP/qGTYFi1ZO8oLO2MIcCsXhrZ7VG9RE6p1T6tnLRZG60QRcXNpbU8+j8A0IBn6DkbcWi8xwSTD8DmxJqvOs7UMGlWjXU86MeoP54zpU1ZAnH1X5p2RwmEu3UBzZ4YL4KPK/7WXYqhzL1ezLKpZAtinrswwYfZFzOdLljPPDuWRoXkqScPn4eFOsqfEBrJ4i5awQsl4NmglOVTjXNGQTZWj8RWdow7uhlEsnW5Q33Ac21CcGJgJ42QWchQz0EjzXA9+poOuZvxsqFp4ic8p2OdKxSrOIcQh5zuQilMFqD748wodO1cwAZMqZ/IqZP4GIAR4Ng5qa9DNjNsWuY8p13wY0fw7Kg41VjP3Ppu/owG8Q8bOY0bIEVcoMNENE++bqzHatbTXO7F+1D08AgKEzj+Tz952oMCE72H3or82w86tdZG2rYpEcC+z4pRJCvmAqb4+dICemE9qeXTRlWXF0EBgYODdYqhPXvxRQGiwB3WkdiIK48oMaWX9JGJ5+4WVz2l2sEC8HQ2NTiVGGoBQr1+O6tBzzK2iM6JUHclO2tnhBJlLUTs5vQOByKNhRTNSJSv2uIvdyvXdTQDfZK/HEeJnkOctfSgwx1sT8LmZO0WL+svtrGjnmhzoGXiLcSPucNcH0lnelQl4ZaspnwQDW2eaEAhNrzXC/+MESSR4HenfwblKyC23Dn0L9RDQjdxIy7ifCU+n9XDEn0vXnrsBfpJ6/F33u0r8XBTXvtNFEwzhX/3uNxw36nvlB8Tw+E22LGA4OK+ewDDDk5yruUYxB0IRCRj1Ysl32EMa23fywn5bbVzSszWHXQtXjn0qvCx2Qd4eq3ozHxAzj5PBE4rjPlvYyE5iDig8Wxo2Lm7SwsrOQo/BLX0qhcjZS5FFIqTVjeIZ6ObPjrHZZr/DLYBMEuar5Rph52Q9wZMl2AUwO8bNB94Zs/tvj+P2GJ//ZV8e/+o3bsfXfdbd+K2bXfzaC2dxs9/G1/yuV8bnfM463vKu5+JfvmPA2yO5AAAgAElEQVQZhyzoEajK+2wRmifAzPY8OU4wWUw3h07B3gKc5H+NprA+WBTuTE6nMEHoc5QfptJw5nI2Zk7QmKKAHLebLGrZxmY3j22uNzI9LIwcuQU1jYpu5WgakJV3Tbojx/+wRQIPWBrPJYRyH4l9M4R6tpjHLotGsp9aNrJOQAaQssa+J1npMV80nlb8I2hFkMKKV2J8Af1iO6QgJGBu5QJDhF4lWd2+j/P5AXOREzCmTN+/2sSDm31sspUHqjxHCwGrjATlXh6DwgKHzv3JxuF6JkoO/8wR0mYlnv9A3vRX5Asqf2t12Mbt1TyWZ2fYw+vdPi5v9rHdJlOfgFY5cdjjlEa7QEP5lPGSNhPXcRL+0ZuVY3TqVQ9IRgUk9Vw6tMOEtg9onk6Dms197YnVmdcCWLHnz0c+Zd/TrsqkBB8xHP0z3nsqoGE4CDaYHzcFqNVeJX+uQ0MZs60gaHUfMkxt8u97SsvAklLWj6JCO3N+4u4Q11uovxgcOoSLM5oyegwi3Ch1SyxhA2HZHPLV9+zRVbKS7uZ1MGbFHtU+lj/N882TgP+tFKHJGbTR6ia995o09HSoeDx3w3HjrDTDrV2eFPlMJXWqAz7euzvNhb+f3rXAAxax/qfkxykZ8pTG9nkSEbJS+I5pXvMsuC2OWR9oR02/MntaktsK5QrwaeyiZRY2KCNtNbJUz9mQgtMJyEa381GAgwjGtq/neUK29NCV9tPyPinP3D8DNURIsqK4pTLRpKrwCrnIjUE0lp/sgTscaGcqnYp/J0trt27ImXwrW3G2rZsc9+nZGFs7HApH43x6R2LRaM3mhbSrTcBtCeJ/GBHRmW6yLfuMfW4OLf7+GBDn0P9Uhn09/Rv/0otaR5/YQ2PfV2VRyX/33W84JgDpf/KBl6jmztCVFEturAoqAE5SEaHGgMwee+yIzcobZ64elCyT5lOBVcaVk1Hg9aoSUgsAgVCTa77GWH4oGISfsyJ6h/fMcDP+SYYRsx01rUPNU83EoAhEPbQAg9AUcYOJGhkmtiJl4JMbTCZitPugYBtX8XrgFY4R280G4BVPDGaVVblPXL0QX/Plr44f++GfjE/7wq+M9/z6/fhzX/eH4gd+9ufiN1/cIbz5zV/0mnj1q3fxk295T7zpudvSMXrvlsyfmCPff5fTWXLWWu5TNtpGGyBREAiVJjglcLGpPGYzcIMMzUG2XLg5B0EonykB2u2LVayWWU3N0XQYfyMGcrPNSTU0TDjyZp/KYyfqHE29yUDJNCnUa8Ymx8od8M9iOYuLi2Ws09HI/o2ZC6qC9mTH0Bwaio6jBQmwKCWULwNCuQtiLisJvIEXyFfm4uX1ThgcVABnT8bgWjx5a4XWMjfX18jVTKCYa57FIRutDfOVWkEEZBpBbMqF2KkCkUN7VH4Wzz0Tinl+pVqSEdJ54D6lI5VM4jEuzrN4agZHhYX+SwDDLDiqvBJdC/Ks9UJTX6QO0Ek45uzMqrij5EwhkpjbU4WCT7aCL8+DtpGxxwoxYW4qrgtAqDnYYHIHEwnWQInh+KwM7xSiWGtRtuxtG7RNFeXwrH0tGyurUEcRsAdmA1F8Y+ZVPLnAP4E174030fx1GCZtsuWKRS6+Lpl9h8wZ1vX62XudFuDYHnhLs1k601kELMy0FxD0Wk6Tx/uadDZ7Cuket/PmYhi6wjuikIxnumf58azREhY4ajc+rQo3LBwhY6dX8EsEDHofr2u73vQ9DET8DuODDnuefv5UTvB76YT27X6her9iqGQLrP/r8PTnbNWg/nHuq5sH81114l0soI2fFI1WBE0rV5XvQ4Y6gHDfTRIjw4ohQmfEMo4SVYbxRAER6iHrJ20vvuVZY7T/Tcx1DadO+F4Yy6noBEYqykEbUKY/Zd8dA7xHTjaPFnRKc05t/Rx5qUDglLeeFsePl4cUl96Zagvb1tSZ0Gk9IloYgdqTOG96DsdajnNqvY63lO7LBafdHsBxyM6UMbdd0ampRToF7P67dY7/jqKS7/zuNxyTAbKuckirL3n+tqe1lexggWn4Kcxk89KQ56gOgLestkyAkhM0FmxCjNAw+m2RvchwJZU4X5yB56kxAoFT2y5jVTpWczW18Ok1Jzg77jb0UBTaWa3PwOb5XZP9nCcoXGZhxE0sZvm8y/ikT7wb9+5dxctXx8AUFxn2UolKROdLa8OTRTtsUXGXE0JWcYinzhfx9b/v9fFrb/2JeNdzvxbPH14d//F/+NnxO1/3+njL256Nn3j2A7Hcz+JPffUXx5NPXcaPvPEd8eyHnohDMo0AQfleeWhZTe0D5TF8edBZ7+0+UAe0yNlsNrHfbbDGq/mc85/Xa/U/434laEQhg3Q3Q4ick8p9GGDNJfpgH/ebWM0PaCh95/w85gsWs1zebMGkbcAIZlse5phgFNvcQD2zFvMqOXKL+2Kmj5trl8FegsIyQIS7uL3OsXjrWC353lc327i+uonrXJ4F+2jSSKW5TUaZhhfh/MbYILTaWQV9nobO4+2YcD1yZCibNnBZjLSebePJi1XczZnOy0Vcbg9x/+E2HtzsspV1zFLWwApqvNcsE6TTUbLC43jH/LQLDKTWCnL1MIDbU6Q8GODaUBjDZNFPynymCWTj79V6gZzRh9ebuNlgPk0ckfPLJOo8adWeSSwkXD2AbYah4dHmHpZSYg5pJgwAOIv17EU2idfhdLkUzmAQa+/zK9lVP083U7Hj4i1iSyEVMFSjdK2hGhODGy+d2Q2HlQQdWOaLD1g5UaITpkmgRwbBZ5+gX21gBJ7z2ZxtS/ZQV02fpfK7/Ew0yCX7sr7TXDc+I8aHtjAQdgvNZW1gkgWi46kVBWuI9plwWmzEphyZJx3YiA6zMlZDJo5mVpEbrDHe3znZJwzi4xyFYiWGRbEB6sttHjvfDfObFcD3czA9YvSVHOZZqQ043ynTrRhO9mJanPYomCD5q4pzry3OLPvTltxbPYHR75EvscYiEE4Bp4159eDMZcbXh6HPv3qsmIv9RpsQzqyv5tpmCOWQQJ9prjScBL133gajYEuGeQ/smnMZFX3AM6u/ZeNraOI0XYeX1dVzzdRfFn1J8Tuf08GCmV90dGcAmyRSVNQisUszh2e18+T9k8Ee9QF2OAieR5/T6d5OAdJg9s0fVlqY6UO8rP+noWLTGDQPAu2jNyPvqohOpby5WbSeqXU4wRrUffj7CeADY9xzNlXQ5EIl7ScdVys9PpzbmnHJGpAsJlW21WNu68zOAo2pvyOrjKt4wDs7PFxcOB9OLqBvb++Y1EJXdlp4CTvCC3CD8mPJKuU/GsbstQejyNY1pLyZC2GQQoUkY912eRgAehzDqxnhf67dMQ4ASDzcXPwDQFu2T2FIkvl1s/kKHR/yI9vtVn8vbrMoXoaV+TAJHFbXL8fNzTUaPx8ungGYe/dP/bP4mi/9XfFlf/j3xIOXr+L5y+t437PvjP/oa786fvv55+PXP3AV57Ob+L1f9HvipZfeGT/0xufiffeeQg5btq1BxbbZWz+3EBTvrqkpAgEJtHOGKTGQklDVjiLXPgEaq45llHLNlSeaIXZ0vVcKgFVyh+XchQQQ5uK49wm8siVNDvFYLgJgJJnLBNwIbe0jrraqflRCLbK1ito30+K9zzdjYchpbxSsuEIv2cw6281kY+jsp8gZsulgsC1OMncogUn5dq9M+WwlRs1gwXD4F84/bZ4dpJxu3MgFdJrDMdvKsCVOjr3LohrMno1ZbLIn4X4Wl5vM3cy+hdxbjiF0L8BU6pxO002nn4dMQuYNkrnEY1Tvy7FL3Fn+DwAWqsMPmHuNlI/5EeME0xnIEHiyjttM6IQy1zzfCSs22moUKyBw2J+NQuez7zdoAF9gBvm6TQn5S35ryLUW2oa1cF6rRxApTYZex1+nsVzJATgMl+jAQndJuX9cQNg88nEdOxIjhM/8QIFT40DLlNSpThvNhjaHgPCEvWuGu8wStb7YGbGBdkJVZohuAjAy0m2yZWXSlL+F3zvVwuCl7YaNCJWauqAJiMnkFfCkkNXOeG7T1CJLP+JdJ1LdAbvNqVJyZMhKjn3kdIHpz7nA2spy5kyC0eYKwPtclAEbD2S7SlDEDzCbFEkr9ex6ap39cU4rhNwA4SmjQ2dSTrCeoZM+tEjcQ4ABbIFz++QE+GU1LIJOBIPbZrf72WLnIjkfZbn4HdxHs28hVSZ3dG/ad+o6Rsu0Xn52p3LIoSlcYrDSspPLqakQ6ZD7AsuSc23ZiCZOHHeD2aHjsAZd6hq4mwJCPriTVHifAfbZ5sXvyN0oCZfN9XmyHJjNmLJ9Oq/GLNhS6rxyvMwC+7n194GD+cnJ41R+M7+kqYzT89b0zdQ3Oz1v+XfhBGO3mMUnH4ohdB/C8YS9Qs4nDgUI+sP0ADEohSNHzoBpWI7zykPFYeAsvbbloFQlQ5jNpxOw5Gg7VmByCREOzJth/rF6HiIceqJiyigQTVPQ5AskIPRItlJSxBpZlYs8QzxnxH57E7t8Bk0VSJB6XGbRjdgs9W/qeSKzzb1Y3Hws1g9+K+7eOotXLc7j4nVfHP/kH/wf8V/82T8dr/0PPi1+8Ad+IC5vfVpcvu+X44u++DPjTe+OeHn2yrhz/bH4b/7c18Zzv/oT8aO/dB0ffPAEC0MynJdzmbPIha2YOE4H1dk03gn++OhIRCnWYY+/79HPiqBaYXiHbN3GAaB3E7vtJo6HLQFo9lFcJihOcEDuyMwPWSFWjRPMics9pn9PAJfrnmFI8ErZ0ienjqwi7tw6j4vVDH0hs2Hz5WYXlzcbsFfMLWS7FQMTpr6lx8N9Qo9DgAqNLUxwBA9oDzBPZpnzk2fHXZwtZ3H7fAmAnluZxUI3N9vYHuaxX66ZqyK2aTALUgFiedAPDMAwAaVZEY5bYo+yLLhqRxd5q6rgzupmgbhE+GfLY9y9tY5b5+c4QVe7XVxt9qgkzorirMZGT0KkYkjxlTIc8TIDQrQYcTqD5/DCCWMNW0pMniFUh2qsXsoC5l7gHBsociRfPvcme0tmKsBxWT3PwCjCSDNuD7YgdYmmTtmc89/qzTeJHCh0D9YxFfAILlqu3IAVgBxhelv/ccbzGTi1Z4wkg9QI5Pj+ZI7yH9+nXUOspuLjJ3lmwxmYGGqFKw1Eyvg38OdtMjvoHqU0xuV+4RE7g0hsTGXNNJlhCBwmTeEXmTRaSGGf5dxmi6duOVrI2AatG7K8JRyFjwsIh1GkM68dVmVt4UD8BxlnR2CmBlg74nVqDWoGQzicg3x/nl+lNIANJCADINYid9fcfCHtimG3qzGnEaUCkrYbjYVig3nCbv9hmzEXPPAlzNClf2kgM9jAsab01vT+3t8CXXkf959s7y+4AIbPe84wEfagExCp0MAKI3WG+fK1ps1A2+HgOE3KGhg1RYAm8qG+krSazMHG7y2TJyCWvx7PBllRzmLuJb8n5Q39pOk6Ioi8lnwsC9mJq9gYLp8xP3s5owb6jQ3qAeGpBunaSk6W9ajXzXmeeF4RH7A/quq1t4H3SGJLrejwrgbRfA93A/A60hH1mg1Zqy3jB6m9LZ8Gk60Kf1gcvx11Hq7YOq1MWccu3/ze0Fs8Ha9OQPgd3/39x22yUMXyUbDtzXgJIXBEUGLj5gJtBG4QzJq5WhO/KjcKD1D+lg6YPB7O65OIedyRk03l+aJJjD0aME+aHiEqFr0wk+3KljEJaHAv1y4xzwGlEcqtG6JHUJtbT4bJB0FLjKovzhTWbyDACRoTGGUexnK+j8X1R+PufBtPPnknXvfqp2Nz9ky87S1vj2/++q+N6+VV/Iuff2e87/JurG5eiCfWh3gwewbtTl61u44/961fFW9/6w/Fz75nFR+9f1vmfEyDtOEjQ6TeUvKEcNS229jvWE2LwpvlGhM+OMFjqRyHMVuSAqXkFa2987XoOTJMzUpihqHR1/F4jHWO8su509nMXMp1eEwWI1Ulnso89pQAfL6cs/F27GJ22CGl4M75WSyXq9jsNvHiw+u42eyUVsB8SLCmaiIOaRIYGBWQCgmiNJcMKmh01k7jHlntPD9maD97OS5jsVrHZrOPe5udQujsyZmTRSAP5VjwwDu0V1WyZWAGiHHPy2K4dIJh8rJVDzDjDO1msjl4VhSvAWDPY7ZcIbz78sMNQ67pkAhVsIg79zVBOY+MFS8MiUAa9l3MNW6dDlaxnxz1hz6iCl1IPcDBy7GGWZwS+11crHLM4SKuc2rNTaaAJLu5YtsNbIjPyigdMFtmMETFM862c0rJxszioFyQGskImrobd3M03Wv2wPip0a1icFgZyq41Sycayuor8DcKCOxJGwjRYBerpy8iB64sjVifSk3hZjO0zGd3qNVfKRDRHgp3FttiCDnNENKva24twX+xDwaCZWBHyGmfwAbdkMekllGpPRzncnr8/GgP15gNgQDrQVqVbmRlkMaP+V/4fzvn/HzPI5yAqgLNml0vPTcMe989tVspWWxyptQE/KSvs8FHIxRO1zm/0guZHsl5rKM+faphxUxrDgPPhTL4r7hjhfx0FCcRAhp0gn/qIX4fZ1vRAaqG8RxD3mm/KvtVTlp/YsUZCijmtfrEDi6VzsLkAPG5KLJePf997A/1UGul0jytunbZW8UAxcb53FW4XqTNFMk0Z0vgmU9sjTbWjAkuTXJ7XmrjmBnObetMAaowMd63XdZvz58rfeYx6SsUUVneEczUntpQUkZ4+yEvXtFJpXHppXH+fP3J+dQhZWTEu+8ooYgmCM0sXr2/J0CoZs1F3NVh0caLWeLfRrK3H9QsLXiHKhxQq4UmgfY8KKbk+oGklZzMqt7h2TvTivlDOghmAnHgFQbNmCSGdXMGcrpylQwKtor2Ybk6K1WUa0NGyh4WjTTlQbNZ85ewsjZGnF3rBXcYe5+A6foyzuNhPHNrHS9f7uJs86F48NGX4lv+02+Kd/zaL8b771/Eh3Z30YFvMdujqvfq5hCvO4v4um/80njbL/5g/Nz7PiE+dpXUGEONNbpGeU9mpjzuKp/XtD+8QTCt2ZB0G8ftDZgzVp2yMpvsmw6uDXUJd4IvctHEiLkQme+pIyYgvdtesxH5IVsOEFgkCKcHmv+TBS3O2aukGzUV11HVZ5FHmm+JYqAZw/ezA8LPt9erODvLiS9ssZI5oVcYpZeLwcp2PgFZZAJaDXyv1Okx09eMSHVJ0szJLKBZzg/Yj2Qv8eTJKO4OcQNakuu2O2YHywSao18hWPQTQOgqvwwXc56tfTcnyjukz1FkKIZK1gtTfBKkb+JiuYgnzpKpXWNds9F55ifeHJC1B1Y11yxb41jNEACqB5U8aza/JQh33gxZYO4xPVhlaZlVx/ulM0C9mAp5OdszF3VJDbBBI+38zwSVmcOWDAurn6Zep3LtPPNbvfLw3sUiDKPilit05XjerdrlwkgZu7H1aZ7MwGmdSRoKshlOyTU8ccRfFN1o+sos3TQnzGG/AfwGaOT9sUsChAMYg5MugDoxbMOG6r/E92iNzP4QH/ABRxXxcG2LXYASG5wRQ5GCYd3IC2CA/ZXh4HkScFGDcxtvA91xR569/oc6oa8zWeky0vrVxwOEeY5Hqx/tvhPs240qvFv3MkgZAERb3MC73rIclMGaUcsNMEGTrGbCbjHjVWqvfJovWKkItucVJh1SiCe1cwmxcypAY8sac0abxAvy3PI7lT8u6OcVEKevqVWtmK2Y+8cwnHoovJocGTjV1hMlH16psRkGswMP0LYjfUcABwGGkquCUZKLKSAaG0ZwNkyuP9dAvk2AU9MMgGiQusRwfxsotaNXe1+gTs4/XkPFmWZpWxhfR6nwwABzU+e1yD4jSQMmfHO0ijkFge1RleZyWqSl+I3PgNjNIWl+s3ILek4UI4d1MiNefUhA+F1vOO5QaCElAEpZLUocfhE6R2sNz4IVNdmpXwiiN2KkI5YogdimxE063GPLha6RSF15ITYMFPXp9g5DMnI/RoVefrbaycCjyvy5ZId2bBD88Pn4xKcvYn7rbvzWCxsILt4bBnMJhohAVMUEUsaVhwjgkA22E4xm7hdNViqzXIJn1ru49zDiT33158WP/9N/GPGJnxvv/ignCeSzJBA5nx3iyz/zU+LzvuTT49m3/3j89K89HQ83K85phUya4RTwAPVvZc1CDbejcQidORXc5momAEHPggaJSoKsrIxNSLUXPM/nzjBnAhPlE5aR0EEpKAm3VEpe13YoAj0m9zeYVGJXKkPQOUYw/+0UOYrUSHrFE5dsURnXLFwxahh8KIcjW9c4ZzEZs2S7ssr2Zpv3R7knK+AdGs68Pc0SZrXzYD5gvAXDAbbhJBBE5Q4sky3N3FCBIfBhyOLOQdAs0LDTADAz51gyhPZbixokVitR0bJJcJa5opxZaycDQVys0YFsajUFJzOeuZMEt7O4UY5mAjVwYqjoICsOGWJDxdGOxyEkg75Z5tIq5UDEMZ5EZzL3hVwbXRQwoDk60Mwrwla53wkQM39T7cshtmSt8W0XlGBNyLkTBLJoKs+lJ2xYk1e6QinTfALuUc89t/pn2lTez219bE4GYOiMJQPRTn+wd2QgYq9abpQuxWgJz3t5/aPAEk3vqfToEPjPoyDI03imuq2+3rQyYGZjwsyo5mf7JBI8UYX50nFgJfDgJ6AMR26ujJLhUJlmIxsd2BPcN4xgS1avXMGOEdMRV7eBBiEqflNro/naANSPGPNRPToKM0bqQekpLkZ7I7+NC9hoH6gTGlaob5B5B8BRxMtgjd8xZJSGnVzj9ILSqwbgDWx2uFAgQJh9mlNnJ89gkPJ0ykpREpVo0XrNcYypGdqeEjEsqXWfEztI+ChVS6S12S/qfIEM25KJA0AH09uA1jdmW4s966ypr9UAoU04fjXAYD3D5ESN1XBXBqdIjd1oTrIgP9a8dYPI1WNUzA4mHYP8e2oHVPJDWVEGkoiAnhESHiwpU2uGDrM+qYVs3LOAehUBTWAwqY6OCKFPeI79bsYCQ1/Q5nYtNtxCKy+uda2P52xHxGsSEP69f/x3jy9vc3pFgqCsqE3FM489igDUMFjKjc2q/WDKLyPGVa6MNvbkQPvmOOhI5OwuFpkloncq86GUqBFxEE9yBrkIUsmdTm7nPK9HBoZKxvk/CLld3YvlcRuveMUz8ZGXrhASzc9nu5bb57N48d51HDMsulzJ6JMNI6IhA3kLtQpLFAwgmwbPyO7wn/LkPJ5/eR9/+o+8Pv7+G/52HF7zRXE9vyOGgN7dcnMZ3/glnxuf8pplvPNdb4ofe8d5bA7LOKKVj5movG+GaGVYs7I472MFol5VwzvRytgz9cGFsHt/BP+V8wFweNhS8LPKGBNGyNNQyQtYQVkPwG7WBiKKLXWIQp9BQUu2CMo2OWn0GVrEbOkcl6jIG5g2ZEDzPXnW2mGS/A1dxEORkz5y2swak1GywCRDypk+SSh0yAImAR10GULvNlbrAZAJqORzOYxqdhnFM1lgI/WbTbadp8gJJrNYrxZxllU06EfJdUJbkDxDbc8IUPi8gFRg7Kjcc51RCahpPw5X1JoiVK5cNL0LfG/kUh5jnSKakeV8v2xgnexdNlYHS5hs4hHMazYwTgCb+4fRgXjOvLfGXCFRc0y6kKquczmx8Xj0lBWy6mzplJXN2YaKgBENdw+5n/mZXD2292HLGeW0VssUOzm8LhWwFBfOtiVNwAb/4gGg20a4CvBZ6m4k5A8wY1BoJTFU52jzMxRIB0F4f4m5IwmqlJM+GLoPxWl47g4k7aWPbmZuZ0Pxltx3nKI1wFNDLzN/skJHymvqZUjEH1pj9SWE0de1wCwiD/MUELkFiayFcx8njXP5nR7ibXi3Gaphoqx7LU+2a0zTOZ0e0c2d8i21ZTotzQtwi5Vxr6EfBmCv32oDnZ/6OEAI0KdsfVTO9rXGezfgUsvXf9YXVe/WNufRez6eESzp1LAB60Ou+3AeCJI6uyuwq4WYnln+DWLp3JLaS7LX8CUddcHJZyRvOIdyGxT+HHz3tEdpilpN03Fkz6FWPZtB08TRMADSD09BkUHh1N+whu7zz7WCk2Km4RSM0Z1czwolC/i5ujsdW76LcAgYz8E70j/wBJ+hU0BklP0qpO+V4AfFnYnM188M2gzYHld0NsDcKSA0cupSiN0zsD6BXcU469EBCH/qZ/7R8fzOU3Hcb+PBw/tx//513L+8RuuY5fp2LFYXaCOyj3U8uN7HSw+u4mrD5Pz08tOo4gHAuoxDOhCoBFHSSFti4bSnpZJ6XkihSIdNXH013mbyXyoMMAvrvIuhuEZvJh+onI8I9myvMvxqgMZ2GzldI6dX8HGS9djHLnu8kbvH813cvBCvvLUFsniwP4/rw+143SdGbG9ejNXqLnKjXvjYMT7/s27H5uXn480vPBNXxzNCK8wYPMZ6t4k/8zVfFhez34p3v/eX40f+9ZNxOK7EjFGQEtogd8vN+EBfkW1ZZkgxw7NZtZ3tcXjklcwrQbShwYy3EZqwpcdxwskjG0YFQAbGDUuhJBB+zEKRzCWDTyWgskST7AStFPQE1s55oQZygnIxqWiInb9Ld3yPCvBtMnt6/vWKbGLkSEUfLLWOcbsUpfuKOpCxdJNzhCQTmHC/cr5HViHn5I+zDOUC1+8xUu/h9RasVhZ2gKVzJXo+S17HKwILSj98ASZZyhPxLTUnPu6yKgnMJe6znCPvMVsZbXPWNADRStXuqi5WPh9zWxXa9Z5VY1la5wItaIDs6RdKUs7HQGdiyicLB3YYg7eeMz8z9zSf4/7VjpNiFmuEeglSzdA1xqnGaok1MIiVYSnznXtTqSJdmanQJ/Mm0QJjjpQLMK3HI3QIj5Q4DwD2rgQJnpPbZakNr22AQ3Olal2tDzh1yUyxLdazMJ5uEMOAdAdLcMIUJuPvpLklA6NdEH9O2E/sES4AACAASURBVMXDU0ngNsYOu0mj1bPXW9CwGFxZp01xmnSFepEB6LGySiwaZ5aP7GADZygIrBmcH+2vnchUBUhQMOBEQUEC8XRQemGQtAlRZq29wbEreG0Ki41QziBBcacjhoYyIOR685ulJ7Sm3mtrtWIgcckx4933p/porTYGRq+PPBYQmm6Wg4qzQDQiHcw9dijWb8HbKUTdHW4DLzIc7fHs+PSf+df+XQ8hDvmD91WNn/mdPtWGAEORNhMycEic79oAtIwl+RmeIYeHR8GJn8eEjyZxNbf/1KcYbL7K2irawDOO59X5mK6LVlQ50ZabXCXkOWMZHr8+I8eVzif3RORPMZp0mJmmkv/R1vUEsKYzzTY7GiFIDwpnPc9NPk8OVdiZhKqoTnPqzDa6UlnzyxEJqT9GhJ25lS4xFK/iWKWzTUWlOSj8RVFpll0tG1KSLKftbNV50c9ek0UlP/i//vXjg4t1HG/fivkTt+P8yQu0p8hw0G57hX52GQJcL85isb6I7dVlrC/uIDR3eXmF3mbbI0dqzRfnACo3+yN+ng2EeeAJNZibwOPNcGzmuCkTXp3D8/fMH3JSNgXBUy505q0SFHYSan/Ey/bBE8MiQaFsjU7r/LuriIfI4gyiwsgdc1kBttzfxKeePR+ffDGP+fb5eOsHNnF2+1Pij37J6+NH3/RG5NddxEfjwx+8RFj2cz79lfHc4XPianaLh085b7fiEN/69X8gVsuX4pfe+sZ403vPYz9fI+Tmvlv29sd7Z0FLVh9no+jEQ/s4P1uhYlWNc6Rc2YCKg84JYOpsQVA4JFw6r8LLeWAWsQUtnnOKkYuuyjMwZMgP3ON3rg7PiuyRnUi9xTSAzLlkX8BRHQYkwj1VUr/XBD/bb/mP8yabFwsTjhyjDMcuFDJUKw0waZ5+wVzAoQwJ7tJrS4YlHy2ZtbNF9shkpXJWRAOMQEYWYBPR880yjEIavSVpL1bsykDDeCn5qRrB5kzpyDYv2YLGbKujWpQDjsrTpIK8flZ3ixkAGZ9KjXFQ7JXndXtO9/BPgeAdpef6CmzOkvVVwcjtdYJ3Kji26LHsp+OD9qEcYahcJZ8NG0TomjIiVmatGbjzjQHurMtl9OE5Mz+R+ZXZ2JzjEt0TLBld9+BEzzsxq3xeGXyE/sUgFcUgOKKiKNqQSpuHM1Q9FRl2kPXQv4bdxA8A/4vFGmqcjoiiBONQumPgJKwzmPPx/YExR+hnYhzrA9wX/+mO7vg5WdphmLkGWKdmR/1dn//8pdcSLJjWiik9BLfDuDTwAl3uu7VxfOUg8Hf9zciqOr5vCO+lp5NVAMCspB7eeJIVyNrvuv7IGahUGC1ZrZX2OKdjsHkw4YMycjie1dC+7q0VV9HG6A049pDbPsBeEVtyWh6DgfVlA0ulw3TwOsklG8zhYGOnP6NsO52JI1OnMiKCxmtSPTf8HnbU7VzUJmoP2/s2ptqgrhclmSk0EMNzVF7kCGHy52S7uTUK53ZJpxfAM+icaCdAKTWoX9+2Az+TfYesOPpTxV2SOV0fktfOCBwrN3r3THAwxlp38SvOx2XayGAMR49Wna3OEhpv2FG13tDZG1GxOu1VvMgFG3uW94X5kQ3nbyhxdtQm7kb7ix0almkw0kCJpDpEDuH+m77xeIR2XQAEbG6dx4tPPhEfu/NMvPDKZ+IDT9yJm7PzuDfLsOJN7K5u4qnzYzz9xJ14xd0n4u6dM0xwuL66jBfv3497L78cl1eXsVyexXJ1HrfuPBWH4xqjtT52/ypefHAdO/DxC7Ayq1gBeSdThOBVK3ygLNvNO0kT92bqhQpEevWaoahFUwubR6jn9lkyBiwsoMAq9COvAkDlcIzl5oX4jKeu4oWHaZxu4lNf8Tvii7/otfGD/+KNcXO4FYf7H4zbTz4TH37ve+JbvvXPxxt+7JcjVmuybinou33cXezjT3zDV8XZ/KV487/6pfiZX72KxSqrb5exPbB4AMydqjqHAPMaNjj8+cipAYjFPFO28cmKaPRZhCSxfQ8mfVQ4YzTZ3G6u42L+IG7fWsXH7s3iqbNZ3L1zK15+uI2H28wPm8d+vUZeGluYyHDCiOi5IGnZ7oUJ+7sjp7ggHI3Reks0y0YBBhhYAhk61HQJxN+gKhizoVEFnn38drHPXEE0QN/iXc7W61ivzxFqB92vdjsEcHpJhVt8dYY17UhwKeDWHLeRzZ0zrH17PUc/wexzmKAt5wnnZBL0iVwuMz5K+UD4mQ4MQSLXhQ123c0s3w2oNXKOCOaM7rZxtjigMfrZ+hzV8dvjIa6u93F1WOB+yVoiXA1gzdxSFC2gX6QrYAnXMJYRbr+Aa/aebCxUKrwlQsY0puTJl7FM5+AgFvV8HueLFZyS6/0+rm9uYrvhvGyExVHBbbbyUdOHcGqenFSkyqsdRoSfx/kSv4ZGqul5a2JBNt/JcYYszkn2Oxuf8/e5FiwEE6vRbJiNh9RbKXurUmVXCjB3MMH/HqP0xkilEcnQ3gGcWps08IN9lVI2U9NycwratVAYd2zotFL5zRh29pIGchiGMh2NOcF6lf4jswM7mW2hip3xdcREtbAajTQdRVoKMob1Rz8feUkC3RMLJMPbnoPvPw3xkplqUFaMC9PUHd7zg7TI00SvMwXFRs25lLT5+N+OaghE2pmB1lRN0Rh8wK/kc6D1l4y4i0AeWYzK6BuRmQkgbk9gycG+So5rus7H2fdTGZhcrrNmjwWEo2rYPffs0I2VHcxvv3ZVGw+hw6+RE+hoUYuBj23Rmut7SG+qfOTxPHwvQRltYGeIm9RV9IJngIbCRXSwjXgy50ry/pAv2Bd2o/CesOp5tBUv51M9XlPP4Kwo7F33dH7zKFPgfVpHh57LSyVJvTEytZyXTcXV3D1ca7rUo3sB36cOZUl8rTm/PTljJDbGKhod4FzojAnTijiZBSaVHP/oV5MLtWeaCl9KnzR1xPbsPHZ3L+Lh7TvxscUirp64Ey9fnMXlxTruzc/i/q11bNAl+Dzu3FnHE7fWcZEVooddXF8/jNhcx+G4jydu34qzs3Ms1MsPruLew01cXe+QuzhbniNEmIDj6ibDecmAAQYwr9E8lXpOJQXKXlEKj+EFyKxBCcKgDLG3yzxEw6zMoM3Hd+SduP9fA5kM3fK+t2aXaPL7YJs9547xiReX8eK9y/jE29fxsefvxRd/7uvj4u4yZrduxQ/8/Mtp6uQRpwFaxKvWq/hPvub3RVw/Fz/ys8/Guz92HkdQ1ts4nyfzuoxskDI8QRtDAgsWNrDSmC/NV2Zz6Wn1EmdIevRfri3fwwcnGcfd9YO4evGDcf3geeVyzuJ4cz+O917E/ORbTz0VTz/9dFzO7sbx/E4sbt1F/7ybHNl3+WIcHj4f88sXmCu4fiIWTz4d6zvPZFvkuNkc4vzWbewRWDHMYdV4uGQA3MoEr8LCDCsN7jH/AfumijW02ZklrtrGbrMB04dm0Og9yLD0fMa5z9xb8h4IGzkZvk4lYEwdLPdVRHAW5yrbC0VcrHOmt/iTrOa2rOUcZqwvnZpKWlYBh29jzkqYTDo4n2iH/NScL32+msftsywYYg5kguvMVc2AQ4Z88x+wHVIqSBvgKWcvN1X1Mhxcd1TBVAJV9wlTWxEx+PZ68cJgFbPhd84PZ4gaTbUTxuTc6cxPRG6inCYUiQyGEokHGRLOlAeHgSsURwUG3a5UE4cvCzxg79i+KKfhQPFiVAsLAsAqsqEA1aGZssl+2vDKkBg52PIJx8nnE4DI8Ck/wFCaq+6ldHE/g8H6lBqMN3asefW2V+N7lD+aBCloXdNTdCqUqnNdYMcjo6qXnJwpPRZ6wKHwRy8JfZj6oErMqCdhRZn24be1DaCzSRYV40vl+I1X0vsrt5OyLMpWRptryAWvsGSxHXznSY9yfXb0ZhwGvi5FyyhVNwoOvJ2dOe3Mmn/OIgvjxGGQqRMKAytXWBEMs1rNYpdj3gAtdKtyMwf40LrUAzrXzqHTSoWVzBnMnNottYITm8nbinmzzW8RIN8OedElX3y/CpnXrkvvCZCfpjCMtdU5M1PmA+fQKak/nsXKWTNr33aonQsywENG7B710wUp5VyLVizVznPX2pNrD3eD55gfTH0E1lcmky28eEf0cJWuAlAnQ6H0qZGLlz9lwaOVj9NsHlcx3KFtQ306pwyU+P46idUv2BpibDLxnNM6xiEfZ562c5y9Ot3cF7fZcGqjSLe8EwHhV/1R92jhRdxvgolWg0JBo0aG3pDvhGlcGCYccWsd8fA6dstF3HvFK+KFp+/GvWeeiY/evRMvXJzH9WIRl/CIdhgPlw2Dk1l8xTN349Yyw0X7uHx4Lx5eXsa9y4dgaJarW7FYZp+4i9gloLg6xgsPruLBzT4OaAWSldEsUEELDvROZJ4S0f3/x9ibwFqSXudhX+11t7e/7n7d0+zhLFxHpERztFCmpFCmFsqMEFlwJNuSESGOYSeOlASWkziJgAQIIsdKHAeIAwRGoshybMkCE2fRQoqWxG3M4SJxnX3tdfot9929qm5VBWf767+vh4CbGPbrd++tW/Uv53z/d875jlbwad7FpsOR4WL35oWxuzCcTVAXWnNGRQGL7ANF/A2xPECWxzhfNDjMayxWNX7qwz+A/V3gk1/4Cj7/4lQMmWJvWk6PbuX4iY98H1aTZ/Gbn3wW9woSLRaRVCqXyAgkhAlWawkb0qQRcKu4LSDp5gmPZsU61LqNAJrSm87IyGGUhKylnZud2IwNpXlczc9x5+WvIWgLJbhoDBIE9RpnN1/E5OQN1OWK2bmDS1fxjrf38NyLEwT5ENQScHdrWyq4SY6GWuahQZZn2Do6YIZyVdYYjLaR90fIegOs0UfdJKiaCCskKBtqdycNrDhUy/mdlF9oRTykIxhL3qqCH9G5omfScCwDHam+ZlntltZFjdL1fpZuIMQoJgnlaqpD5whwx7jJWhEJHAlvS5N40Z8Ts0VVtrz81egGJD5NjCIRh6ppWfF8kTyMiE83Krdi24q/hRk7FXhXQ0XfQ+uZZHD4tNqUCKlVHuVCJpIYkPcyloIp1sCSQCLfFfFryo5YSImAZE2i4ZJXaetPHsW8iAmXi7Hp1rWMD4drady5Ul2CtyTgROFn0iwUww6WxqGiFhqXqpV9TXlpupu0StY3zp1j9B2P5SI5ACWUt9yJGtCUem5zMQ6B4Uj6iUuxsmR7sSST5UQYwuvywERuR4or7BjAIE0Nrrjc7gyvrs7dJjtXZcf5l95pXHGL/NquoT3hHbfpMQSbLJABUDXqHm3QHfK6+zK71unUdWU1drOWI2rOmo8BfKjlPj4byg/CKgrTvPlIPpoWokC8qLAX3R3pLx1LJ28zIGKHVjFO4nAd++FaOvrP54OJbhbYKXqLhsbQ2GNNUHIApXvbZvHDxppz/+gcOI+3PSP/rQcePZz638/v3Qg7SwTC3YuXA+uvevM59vW8/jYQsA++da16LJn/DBd/9nMu7akMdDnArLbOff+b5GZurE+LqngAzWyGDwiNYTQW0M4dPlA3iS7bL5JqQ+PWFYTJoVGWCjO2HGGQKIOBNftbQtZkKjSXUkEqRfRkyCyH3vIZO5k5IXoEMLrDl823HUJV5sstfB2Dbl91wM6Wtx6n5CCja1aimf6fDvBd1HF1AFCtiRywxDax/bNdxGumA+UX14JGiXVfy7czocbXEBbz8poA4Q9/RLO4zWgauhRz5r7EfaF1nQQlGzHI4Jc4a1MYK94YrFQtwLGJIhRJgqqXYb69jVk/w3y0i9MBsYs9HOcJmjhGQ0xETEUdDdpyhcODoUvQJ1qIvqJY1iirFZYEisjpIGZWsQ1SVE3MnR/mRcWhPQk/a6FAZ7/0pORrJprhVgdpkir6GTlbiwmyRcVLy5xJ02IvbVHHEebLFm/ZjXA6rvCXf/wHkIen+Cef/CpeH3d5E+xMggBv28rxr//wd2Ny9nX8+sdvYhbkguK5VaDku5HjIyaoqimvzehe2Qy2kRg4Oapb3BuHJCkHUE8/UqkqTByF3iQXkFDxGuP793B881nEYck5dXZiIWmcsFpifyfhauFqVXDhUVkGWNdLxp0r+t2iwmD7EPdu3+GVnqQps3LXH34INx474nQAeq6YmDurWVaWjUEed19JEcYZEPaAqIcqzFA1CVZ1gppyVLX6Tzrv0ZKtGSQYMWqHGa7WJZDVtsiClkOvouavzoTCk/WawSIVTlmhEK0v7oSjLRRF5Jtnyu0BMWoS6LO2gcxgsVPTde/2JEkQKdNJ12JBbtsmgXbkoUNJhLXOjQURuZrUQkC8HVVfUUlg/n4GfHTPFAYmcWsgDSncSjqQIeqAOo8AhKdZjsZCKNzhRpihLnwmBythyogR1bQGOy2rremwjRwcnbHjED1lqmrFNEFT0ghVvUgK+Vd6H8xuOq9HhllyO825iqTPpi8XAXIx3nxm5W44NKYC+ISdkvGWvdWx5axxquNgagU+lOh2thEC/oneQJEWtOhNuvCbOisLh5qjl6VmPEcXFjbHarlWHQjoQuAGeLlYT29F2DrhhLqOD2KzDBC6NJg3OQDLkUrvScP9PJB0EHHcmF7Py2WTHErdN3wBddTK9DnGTbs8+aBGdoopOxgRquFdvgdzierEyebzAb/D1n5IWUJgwtgyaOV7VxvofGEH0bzV6bV12wyjdSCoKw+ywzSvCx1zXXYMVGxpcZdjkzn1WFHLZWMAYx0/+FnlKq4BgH652SVOb3G3b27eAxie//LDpvYMzr5dQAJdbpsHY3QsO3htT0h7S5VEvOv4ZIqBGbdfvUiUsdobUEfD/7Q3XVW9FRryA2vqgB6sJVJEoEx5DdtzSqSRioOd84T4E2NhLLZb5lrsIe077dAnoFCyiryDL9sR8lFef2ILMyvQZ6+q5cbeGU32H0+Xbze6tAcBcJsHGV/8e4PH1DQKIRk8G6iya25clYySTHy12x5bLZbCGNFuX1vaiNXUKB/iwPWVBwGhf+bxV4TeneZGiXXS/+jWqazygY+G0tjWnUB00dmqp03C3j3iDP86S1DtbGMy6uF8sI3TnQFmvR4WSYRFmnJV4pry4OIaeT/Hdr+PbJAgjwK06wrz5QzVfIFqvUCY9pAmfb52QyHtZY3pvESxalFQ9R117/BylOjWqWpI6gMEEPEC1oeShuC2+AQgmDnjBdHUuDyMcV60WFbA9e0W03mMn/2z3w1Ut/APf/d5zJE5jSb6DA3le3dz/MiHvx0vPvdZfOyLNSpiPXV9yYIIWEIlDisGwyWBQtI81MVnsg2yyM14CKxwC9VOFGqE13XFKIELOpoai7NjvPHq1zlkSV0qRmmInXyF6ztzvPvtKa5eKjhEujoPcGecYjILcVYQa5lgVbQMvpeLCvNFidPzKcZnU8wpT7RqcPX6W/G2d17jXr4pdZDhYgJimtZc1EFghu6VdPQIuIRxn+VvxHCKpE8SpwjTnOcRbYoSOdZtRlwZqoAYsVirbwNULMpN+Z/W1abiUDe1HxRK23IxaPzpd8ScUfs5c1wUxq5QldQukDJqCeBEiLkvsYboNcwurKQwKbKxxKkLna/J67rWycjKWzyHpK2i6C0h3a/wthLWZiBJA6S9VrQlHqcQMjkjq9FkVuzEKICI6FV6fspPDNBPI2QZdRehqrmIq+ep6ItO2sT6kYOVjiUK7/RLOJfGO9XKlhfgx7PmGTlje6gtneQLWotK1T3h/MQAeUKyN3L/pJ+5qsFzZnlvvPe0qYa0uaNBo1ep247AIV3dnnHadJ7dC3YfDRc2UR4osYZs9LldplTwS0u+TEGG7GwBfFJVw7fgQjjqVD3xdnOC7OgZGKvOtZ3W9Ia4S5J5KzXkrpe3MhsuhGBgwQdUnMOk1f/O+ei60vCWrCH7FmWXLR9Kw8jyWAIwXScn/RC3z3NH3wd9gQBq8TT26kZmt6vusJQPpsBdEZPtAemw0gG/zjEpiFYnK+0IhNW1b7Q0EgnP2txvoiBzU3y/atdda7uNx7LiGT0WmBe1MdxgZ2V/MqvM/t9Gz4etkt8roGYDFul+laMk5UJ3IfY3L3jkUfbAlr/KDeTxwUpBq32bHTbks4oKLuyWTYBC96yap54A97dAApsDreMjxWPeMUsPxY5h1YOxzb9FdORj3UB1zGiXUy5gVDUBVRHB9R+icSY7TL7D2r1SgSPvbWX7NJ/c4EpXPKKHXmYUpTmCfz80RnwAcPtJc5/VP7ud5m5f/a9SgwJ1NVqzAdY0yOSzx6rraijQbKufxkC34fKXvY5qYhcV8CqIZRvk2G3dA7ZO9BDbPauypwCOOGT8oR/yQsbuKbyJ0uM6ey5vmRiwEy9vd9R9jn9vgFA/xyCsY7fErxkr5wFGi9SRflkcoCF2MYoYtK2THOvtARb7I8z39nGv18NpmuKcZEpSoWASCv+tFyyBshU1GPYTjAYD9Ho5JhSWPl/g7q3bWFI3j2SIrL/FIeqqDrEoqCsGhexEiJjlSDj/xpyzOO1uI7Ys8vzWK33cOilYh+7RywnG5zH+4kfei2J5H//z//tN1NFg4zRPrM77D0N86EPfiS9++V/g499I0FDI152CZSUS3c0sCN/BCkmUomRGlJxvNyUMWvmzdH+aQ+gR04LLdZsQZigXeO7pT6Gtp0jiAGma4Gp4jp/+yB6uPk5h3RQNVdZihbadIKtnQCynLdKnbMoGZUFFKzGqZYLzMXD7ToObx8DpPMG8plKICEEqIGW9DtFrl3jn/gzf8XCJUb5GROOcRqiCHNMJcD5J8cKkwf3zFNN2gDUxhtS6jQFuzQURVNTA1ZCUNhAmiIldTHJE2RA1BdmbPhYNhYMpxy3AmquLXaBEIRvJw6xBXVcIbCRpgiih3FY1Egp4jKlig0GMpC7jupacRW71llNRVab9lPXYYHlOtHU0Z8PPzeHQv82XxAQMIkgdJM8TORZpM0crkVr6kWwO6/sRmFqrPqfqHTKA0qwWvhxXhEv1rxgnceYZpwg3aKs1fxd1aOn1+9zFZ1FUmMxWHIJmsGKSTq78QQ8eTl9PraHL63J4QQCmJ/vAAIT3kcwlPR+JoDPpTbmfAd1LgiQmNhiYrUoUFGvnuZD3sYUwwOlGTMfuggfrmDO7Jz3kEcBUcBk1LQ7yNaYNHTBovWiqiUIQYXnE0TGgeMD8GVTREeaOO3p43ny7GtZNf6onFAfCPIpIdEcfPGW7EgZzwZbewBcxUG+hCwdsuuewpHqJw3kSLe7W5PfWvUSS0NXZce90H3aqgod8eXcFHifNTxYUIPJkdvBwoVcvtOccr8UIKc1CDwXuMHIhL8x97wb6crldEqnS//R5uyHV9AGTZlEGr/Pv3TVljQo1JSy6AXHLEexyAw30bDIkGuZj32y71NatLarNBdzNqzL5GsbnPGo3Vv6oX1xb4go61lFe99kpi0RYaNmWLj+DgcmLF3jwaxz77M4DqkYhgFDzRTUnXOygTIorgnPrVIugXDqWKWl1UlTM+HsHJbNvBn5Z2MVApqb7k/1mOM/7W7s3cQtQyxlUbU+v8KoDql2MXI+H3uj7g9EBQlul/LflcepbL7J/kgfvpU1ckI+R9Bk5hJgEjw8ANUeGv4dJKv7KDiQ6QOvlccvB2Fvfeji7QrIz7Y98RItK9A16euyyte33WuusE6z7R1hAyrb3HJuuPBkCRfg6MpvUqu3YjYg6acLpqZDzxWxVC9Bh+K9Vc+rpgCxFMxyg5EKXASY7A8zTHuZZH+M0RBECVRyjzWM0SYh1IHIj164dMGikHLP1csnV0dTtgluohQk1mUOJmJ1vQYUuaymIICDC4VgNv1Fe3aWDPsZTCpPV2B+kiMI+fvz7rmM2n+F//f1X0CBxuRC8MZsKH37bEd77px7D5576OD7zypb2VlD+h7GFnYx1CVDYFSRlEqDi4L8UqQjXYadpEkVWcEBhY54DYkWIEhdQUywXeOELn0IxfwN5PyPODR+8Afz4jx0gvUqFHw2Gi1uo45yBODF1nOfWFuwo1tT7miqtmzXn2Ulu4lo2Om20EhhP1phMUpyMGyzmIUZRgXfeWGK01SCg+OE6AFZqZLMexmcZxqshh/njiPIQC6yWDeZljWmR4GwJjMscRZViFaRYrSOUNRU3SIEHbRxm8WICFdQTmMLQOZqAni5DGVDWG1W0q74haRxqQUTViIyPGWEL+dEaYdCtlAPnvGh4l89HlKDMwtuaO8kFF6TLaALbsh0pRM8yCBylsxCH5mk5dtKMixggKtywamnBInIgoYMEQWRq7yf5H8YkqNCOpmswa6zbT9hwbWBC7JY7uUovbmJUw4ZY3JCLwVIq86WwLBWNEJtIIV8elIj3BrF79BrnILriBmVMLAyka1cSuDWaoLqO5mss700ONrJGqcsHXYL1E03qh3KEqWKe2UMpMHMnfnWyF0M2nFOmkjWWV2Dnffr+mjQa6xp3vvk0rn/7BxngUwGNldhaCErrtA1SS8ID2yA5v8sZTAG0iySIzTQm14V1zAjbPXv+ZMPvGrOszsCu5JhYxwi44JDHBimA8CGaJ55r5l3CX3KAkduyFSZHT2mn6Icx9fDOueQXwd8mSrBnsZCxMBbmDsSWeZeQgkH+tRfq0sR4q/R2DswOGbx95P67/7oD8gbMUmpFj2vOoSus86JYFxy8YVMuZNPqa5Zz8qqebUC93NMuT84iD3aPeleuirpzkbaODC76DltmxwMcOngSpdKnsHV4EaPYV1pBnjMzxn53YX13cPSOL37On39pIx80+OHl4itT6FfjspyWgeFuTCQi17Fbpu7hWGAn/9JhMJOjsxGxwy/jdZXaEvJDWrnKj3agMdF7YQWZQzRm0EsHM9yyAaZk1T5wRHMcjOYf205yRxe13XItiQzaIcUYQQPinE/qUmAU7OsXMCB0K72zf10E1moi+gDrlAAAIABJREFUJAVHlqVGApQnsoSPbglYKoqsoivrsQJCMsMBgQUDdl4Sj1lvjjWoMeBZpBw1KzIhC85tCmRHkgMiJWC24NzOQEbBygLtmjJG5tW6s4+CIblxmxaPWVQHJ3BYX5dEMflOuiaxC8RAEHaLUzTUySElQBBj3U8Q5Dmmh/uYbY8w3R5i1k8wS3Kck3QJh9wapMRKkexKGiBKqDNFzvIcy9UKy+kCx+fneOPu60jSHpL+LnYHA9RtjHGd4+ruLt7/WIs3pmv89lclNEk5T/w/mq1yhT//gcdw4/EjfOIPPokv3d2WvEvbYboAxanLIMnpQhZl0q5Qhwl3mKEWsyw0zKEtaQlmQ6u0Cjtxyq1aziZ4/qt/jDxaIFhNEK4X+OsfTPCe7ztE3Q+xjnKWeokXb2DV61GgG21Vok1GaGiNNBWCOEW8mOHsj29i3kaI+hmygwy7BzHilFjECiUzXDmigFoFRjxuXPzTAMNqLkBrHeD1V2/g915+D758Z4CXn/8a2mQH+fAyejsjDA52sdvOcQkv4q29OzjaOsNuNsf+VoEsXKFs1jhdtTg+T3F3muP+LMdp0ccyzBBFGWIqOOCijRjrdo2E2MQwQZgkCCkUnfTQhD3UQQ/LhircSe5H8hwZ5NJIE7OhkjokE8NVtQxaWg4ns9PU9S0VvhIOZYCq1H1FWp4ElGkOoghJIqFwbm3HgEpyO/18MO6I54CbQQLNZ+xmV5lE6f8qXTskHMVdQwiARcSMsYw1CgqVagGKnLRJKFqAX3dyl+8lgGhsFxeTMOgn0Eih3wQZHbBYXBqYLApUFCbX4hn6POFekrOhCmkBhRY63HxOei9Lyujzi0OU8LDjP7hFpITapBNQg5wLSuj5JGWA7qVQ0EjPSFch1i9iIVq1Z3ZAInmgpsZqPsH7Hhnh+XGEWUl5mGa2KTNZ9hvl0XL4ha24dkPg3Eiprja2yO5V0kH095an5LLdbGc+yAZ1jlff41pr8cjJjHuso8tb3Tjpd6ksTg5DGQer1BTg3YEy+3iX36jz75iL7l6N4dvkpXywI5m1wm2qXhoXenWfYLadZ/biOriQD6nhfWMyxdZb4r8MRgcIda9w3rXZQe0cpQDS3Iwl7Qt7bfeu6RCOGbOB7oAv70X3T7uas7IeVuo0HLviKB9KaW6hgQtd9y74xmtN2VT3sc1iGAdUPHii0N75Ck5l2IDKYiMujplvY+QZdUwsH9fuwZ1YBAxzDydDMqYzqwDdhTrVd0kYWzy59TA328Jrg/3ChUISDyj6wJfuzlUdW4a3zovLDbRDsv5NB1r+4xeXeHqlPlPuA0g3fjYmF0GhMcXe4rBDoB26+dk1PciGUrPVFN3oOjbVC11nFy2Fhd9FsOtCJEbvSw6mait0Y1ubcouw8Iq107QSBlJH1OKonlBRyY+SYppsNq2odCDMypclc94OlMbjdgZbZMAdFSyW1JRt9cjPJIVnCG2BOXBoK8A72lrOCo+AVbZ513AbVMMaNlK8aqi6QeQ/DInbCVtCvhKO4vtMErR5gqo/wnx7iIKEngd9nG8N0OYZJlnMuQpVnqJKqPAlRkpsY7PGbrbAeD5HjRwoJ7h98x729h7CcDjA/qDCrE7wtdeIhVxLe0BipkgLsFrgL/zwk+gPgd/5w8/j2dNtHb8uK4fXsG0qDm3Ic3K+Q0DhvxW2e8DJLFXmS/ord5hSzimWwF2XBV557usImwWWJ69jP1zhpz+Q4nu+dwdlj8LyVBgzQNgU2Fqd4Q9//z6KLMX3fc8QzXCfv7ua5VjWKQbnt5APVwy4j+c14nmJyZ+8gfxde1z5mcY10l4f+ZVc5SWIWyWg1cf8JMLNe5fxzJ3H8OzyrVgFA8wnr+DZT/xDhNkQq/gytq6/HwePvAflukDxjd/AYnaMPN1C/+EPYm+U4lI6xmH9ZVzbmmNvq8KwR5WvJVAtsapKLJsYk0WM+TrHbJ1hWUaY1hFWTY6a2gNatxFautxr2YpaMtQB1fOSzIv83JAcEverloIV8nByJqp4ZzLc4ZCtAEIzKlzAE0r+of2hNcPgcF0LINTKYwNC0howQJxSFb3sWP+UbgFgcZC6Z9TYyvrowIMcQKTSkYAf3YcJQhs7wkwiPQy3zpPKSBGr1n3LD9g5Tz7VM1tCId8AeRojj6lBS4GGQvwK/qQjgIBQDsVaP9ANgyV3UVNvb5VPco5NzZ48k4wxsVrW6Ufyp+Q+qKCGgDkTfPq5OggxuX8Lw93LrgrZ5XWRaVqv8OoffxY/8a+9C6fYxt1VzhEAVi2wYz85a25soH222eCKviQ9D7eTU4bXJLDMN9gedOocjtXsQIbL5dJ56sKJ8hTu39ahgvM3JZC8CSltqSjDpuvGwRX1bOYveHoVFMoCNshpbRJlDDgnVb9IGOdOesM5FnvdBlfPLI4dVKdjDk2cluTgiWNSX61shuXpyZu8ZlwK9GRP2AiYyzZTLukA3Tawm+vC3vwb3Sbieoxo0NQAd31vLPUm32zcbavQx7jIiW9PFQnU5ctXyvVpvcga0YODzbMV2fhpFs5qeM/pmOdNWM7XdhElA7jd/dC6NpWBbvXI6w7rabjRnoGfyWgau2+2aVpqp9GIDvzIwVVMpH635hMzX8P33hWlWp4b7SUTAGemz+E3uYaNsSWcGRywI6MczjpfSd8ivYllNUkY2QOEaksuhk3tbf69b4SON7JZH6xYF5ArhwVaCxIKtkn0971p98prYm9UAkyLRDhVTDlJI5Esm9aYPxliS81R9tILe9uW2QS23dzY3rOUiCMSpm5/6Ed15XvHT+vMYccWeyoOnTGk76oviRm0+mczVfbs/FB+zqDtRDsuyODJDtWVab/qjkwPmj8rMzJlYUO8fhyC7pmNk86IHVHsb1vtFpbxLSw9j1VNxyHarYz5WgJybUqh5x6KnSGqXoLo8SPcj4FZmyE76uPrL7yAIryM64d9jLYKLCi/bhZir5cgjkrMlhVWs3OMTyd428OHGI/v4+bxGlV2FQgzBo3zVY1FWXHXEgvfmHEkJ9zUJkPT4KF8hrcctnj69S0U1JOEw8PCzJQ1OUupnKJw8TNPfw7rag4sj3E9PcV/+VM7yB/dR0NagkmIktgz0oRsgd17z+Cv/uevYBn08Cs/f4D0iUfQn9f4jd//MF6OriNZvcYs1352iodGpzjYO8Pg+S/i0p/ZR56vEZQLxMdzVJeuour1Ea9SvP7CAJ956T14tXkEJTJUSnnQNJXnr+L2N/8Aq8UUq6LCQ+/4Lhw99j4uElq//DFMx6csObP96J/GYvCdqFbnuPvZ/xEnt29JG8B8gOHOPvb39tHf3cKVrQyXB8CN/imub9/E0WiG4YjErAucTRMczyLcmuR4fRLjtBhh1fYRxH1hAzUsjLYSAEjMYhwjSweIoxRNMkDV9rFqqcKd8vpiDWWGrpqYW4Fx8UTFnT+YcSQQlVBImWhrzS9khkAS0TlMTKxbRULewtBxZXgsYuUBherVyXSOT/YOGRDO0OOcxc7Q6KFdPmVhOF7rBiYVWNHaoZ7QEcndiLQPOS+Sv2nWon3IOSx22mcGlELhLYpiLpJBVDGu7CpVvlNwl5hEMhFUeZ5FMZYUfq5qlOsadS0MrqpEaHK4JEBshMz4mVR2xtlVciyaG2QOW/OR5QzY4nMf+1V837/xUzxHdA9UyFRVFb74uc9gcXoXly9vIQkbXD1IMXzsRzGn6dbikIhSYSjNwioyvdC+Y3PZ7ojeJTMyxGKSWLnrxCPsJzPDovrn0hIsJG2TZQyd2UsJeRt7oIDNM/YG6MWMSS9t+3OxCMO5JD1cOIbAhfMVfGqun6x/oQeoap8LtSxMqQUs8sy2zjrGgseBnaJXbtL5QnHcGvHgeVZvz9yiJxgsSECvIx5L1jePofgMAXdyMPJ8cfd72y1uE3QHKDdYGyyW5WvTs/nlMlrG4LH4vIN0PBnovMlBx9raOfbdxW7k+Gcsqg/vjVHiVzUdQ4C5OcbNWbY5sEP/hgvUCFrHMRvk6TK8PO+sY9hBXM5jFZSjNlEmkiMOnsoAselmF9zd2XK0TDMNWRszbFW+nE1sB2zNLLGDAtlMp55pAtS6dqyDFId9+fMyosISyjPY3/adkiLUAVWDMjKPlnrjrwxnbuWgq98tU+0DQgXW3u82Dw/CplpBnVxV2Txe2to1xOAVp6MJAebSbRyrbkfersBPWEABkPaTO3gYuvYeaxMId5uTO5W0f/ajHQdpJzZFng8MjU0yr029e8sf7O7HPa+Lb/tsoP1sAJAtmoE23uEe2+jdgTGQnXV7kLEUa+Mwpo5ol8doLKd9pz2Hfy/0M0uXqJgc/aCA0G1co5B5EepYkBMdDTg/sdnfR3W4hbYPnEc93CqAZX+ARdyios4hNAbxEu974jrOl3OcndaYzWZYrkpEBOLyBHlOFbchxosK57OCQQeoMjbpMctYUmvAlnToCGgU0gQwyBmksK6wO31LR4rj11/CN5/6I+RZi7cPp/j5Hyvw6LdlHNpvwhTLbIRVfAlB2SKtSvRP7+A/+LunmDYJ/s4vbCF+7F3ozSr8L5/4EdxJryMo7qCNtrB85be5orX3lj+D3upFtOkRstkz2D/awWF0hnQvQF3t4aW7V3C3vYQmyZjhpPXDHUq0wIIEmcvVjEFH1szRj1boDbZRFA3y+VM4uXMTFQlD3/hBrPK3I6rPUL30m1jOZijrNZbLkrtqFKsCdUXMXYPe4dvw8Hf+m+g1Ee69/HnEs2fw0G6M65daXN5NsDtYYCtdYS9boioKigjjrGwwLnqY1DHmRYrzIsOsjrGuqaAlY2BYUSoBQiTcXSTleaE5WVN+YtzjeWiCjOeHJHPYsZuYNeXmkeA0Sd/QednlG0oxCU0bCUGTHI8dL41RJF0/ug6FgsUhaWiaQtfUOcXZLwWJrmpU9pVsPfmsr3xP15euMcaQdXl/3PiQAB1JBrHBJkC3xmq5xHB7lz8zn06Q5j3WwBSiSHvoUhs+lj/ywhRBi5QqjjmvkkLYmoZCHWu4bR/V+1AISXrxSutFDTH6LIztQf8gZ10ohALDzS/9Aa498acwJ/WBYopqeobpeIzF9BzFaonJyX38jb/+Ubx4a4bw8P1Yaa89MpiUDkB7SJyxJ59yITFfYJ5rTqMsprhZDsursLW1QrT46QPZSFYsIyhHK3P9h1OT73t8s/7WDcEcCFeNbn52g420akRXwKTfqYn/tBZc8jt341FnyH93gEFMrYcKHUhUz+7+bS3W5IaFsVHWmVhAxnTSy9zck0yv/UueRVI3hF1UTyESVAauPHfhP74xJMYF+Nzfpo/zZ6UbP+Flja+5MK7eenDE+gOO0+62ex6+F28sHX5SdtGvpBXA6QNC+VmGyM/H3MzN1KUkpIK+19xV56TlJwMwgp2tU0yXb8x7QLVwiZTw/5j7vAh4uuKb7t6NtTNGz8m/MNC35/ElYZxRU5tnguH6ewcmlSVUptAAnFBSXs6dzqOtL+OSHJi6uL/cgNma7kDQhS3W7QU3nt56sqI4vm09bPBhppNboklwAN2BPNsGCtMcfuvWkq1/2S9dd+dujjrQZ6BWLOomy3y1JUD40Y9Kc8cHWDrN+eOdqI1JSS3YgJ8JMllA3FfbtTshY+8vHkXYTAXYd9LvXKalgStdni4MzfSGxyJaqEEnyTJT3TPo6VIoFrkbdnju5hXb6cT4AFhZEGcReymQkxyMt92pAEHlOahKVeZX78n03bivLZ2ApcCgJYaHKwJCIO9j3W8RXjrArBfgftvH8WAXZyEwR4AJ56mR3AwVv1ArtTXe8fgNNFWFYjnBslhhsVgomMpZeqWJ+qiLOWarGMdlhKKka0hV6ivf+BPceubLyIcxbkR38N/+TIjelQToEcAMsKLWg/E26nAbw5NXENYZME/xTz+ZIdnew5/73tcQzApU++/Grz7147gbHqKY3cY62UH7ym/gfHKOS+/8aYSrV4Ewx53nPo6d608i2HkXV44+di3Hs7d7LD9DLBTlFBL7wHkj2l1DGLQFnsiexfe+42s4vHaOOA9QVhEWZy2OTzOMp3t4fkwg+gAn5QjD6su4f+sVLFdzFOUaRbWWKGrcYEQi2cMjfP8P/wze9vA2/vE/+XW8/MxXMJvOsZytsKhKZEmK4XAXvb3L2D56L/o7V3AUH+Ox/DW8decOHtqeYne4QJbVGJ9XeGMR4Y3zIV6fhBgXOabMKuasJUjbS7oBEtsXIYmocjlDlFEFch8sKx32UDQELqk0iEpD7GTthxYIJFG7wVIMtbI2cZRssBBMgBPIrCtuI1ha1xdiqTgEHonuI7UpZMdtoMYDN3yoszaIUtjhcuI8YEI/UlEH5yQSm1uu2Alze8qgwWJ6ht3RiFtVSo6L5ECR/mFJ7BIxrPw7O7lLcYjpCEpfbSluobzPNKHxI+ArDetpbayqmvMVucEl+xef25AtTp1MCFgsJic4ufUS8mqMJRVztQ0mZ+c8V5euP4yjG4+BRMNfevoz+J/+638P/9/nn8U3X18g01QXzrUiXVTOETTRczu0qnKf5qCJMZacOZsvjfdKzjBrhFLurRp0tmMsTqJM2SboMTJLTLvpnsp7SFvS1zNxbAcBJc2oaTnn1dPyUzArOWWb1YXGNYhRl0MLryvNH3N2U9MEuqwfc9gKK4w5sUpihStywOkcvbkSEVmS31NHcHPOTrJIXQ7Lxhge4Mh2BwjFbXQsigGaN3OCFCqVKwmsM9Djgxq14AqM5P0ORGuVvRycNsGQP1a8Ih1KoBuWTj0Xwbl9rygK6NjbYcYdLrQjCx0AfZrf+4ze5UaBzgPPZD7XQW1vhLxe3QLqBCLIAacD3ZYDaFE8405lDrwCG02t0I2wISBiqQIGzni/2r1tFJbY4UMA+JvhM5ZM84CwuG/J6SV/x5JZ+odDxvpvIx/4Jb2wXX8jTOw+7O1pu56T1HlwXvmIoxe0AxXbBOPv3NKRdnp8dZHWVDURW4X2KR2DC5MqMT/VZZXwkFhdHkfrQmUrXv5mYOxSDLtIhb82r7VTBO1HPkIKzhxiFGvgsX8MqBS80Wq3ohIr6vDFlpir1apWtl5Gzxtk76bIldn4ttCH234pjhWLuGPIhZzA7mil4WwFfRZukCOlfrlLcOmYSFYX1Wta2IWtMXn3Gugl4CSpLmGhu57NqLGlPI8WetfvMgNihyR7Npfop4woGVPSc0x6KAYpVnmGRZhgmgeoowzTvIdVEmBJuY5xiigLEGRUObtGVS5ZRoVaBaZphH5GOXAhylWN++MxXnrmm1gu50Axx1944hzvfluMIF8BoxZVHqGKEizCfQTBCDuvPgNEfax23oaXX3iVO3o8djBFeOsc1Vs+gH/23I+j6I0wOb5FtcjYXX8KbdXgOPkAqvk9ZL0MwfgpzNP3oIiO0IQDXD9I8dJJqrg/RQNq+UaugBLMShxlt/Ceo5fwjqMXcLB9Sk8ExCTDk0jWBnWlYIaUhpe6ZeRYFhFXLy9XPcxWEeaLmCubx2fAvdMSdRHgNDjCE+//Ibz/7Tl+67f+L7zw/BcYjNKmESNBeYENqtUKQbSN0fv/CgucF8/8Js7uvIIojTFMExxuJbi6F+JoP8alnRiDmCrJZ8jaOcO6edFgtg5wWqaYUEX0KsRknaMCFTORDmLK2ovcu5uKMSiHNEgRRlTklKGJSWeR+5Cg5nZvJNnDJSpKckvXDwJMDKAtnMi5MNSuj8CiVFnT+iPBbcrLYwFqY7eU9aJ7YKDFvZdpDkSMmoBsQiydC8V1LvZiyy+iUimsnRCLzeC1Yq1GSjew1DTuZEmyN9yiUIN9BPboqSIKtdeo1iSerdIP1j6PpUY6HTIyfjQa1eIMw14PQdqXoh1KbQgazBYrLObnKBcTVMspZudnWE7PeSePdvaQDbaRj/axdXgFcZrxmAwxxdHBCH/we7+NX/qPfhZfenmJP355puFhqU4koMyFLEJmuVaREiqTeRG9SXOiXQ6amQrN+tWwlzhOKljj/rnKbAhOEb3Lzg2IsXfaosYESQxJ08o71pXvzzsjy+16wEXtkw9lHIC9wBIwEOA3akjMB4fmeD0HZeFnKzCQM7d8k7BBHTtoDl66nst3WD4UC6N73t/CsezIGP9bKLrzI5aWYfl5Xb6tEgUq8dIVKgkolvC8ukld5t3YiLPuXEH3imU08pQZw+mNcwcgbQg3uUg/O9xAjMEuGXYPALvzhxxITAvX8oI76KDrTw9wHtZxbFMnIdOtMGIgWQ/RxKp4PevdWKGLlzPavSbj7xc4yW1vFjRsgGB/rdu8exXltlbs3n1tPVslvkSHePgOLNJTSA6i5VEKOLRDGO8jHU9Zk/ZH1hzDK/3lxhp0Ql7egtcfN1JaNl7uQsk8n0ow+e93ucEeWLf1rqPr0ku6s4DxgD6L3T2Jz/UpjNXnlEIsq17vbrUDiryeSYeQQsb/6H3f1h6lOa71+xiEKQsIpy03LUMaEv9Fp3T9YmL8jHUzMGgJ85yY7lUbSzBfForRnz7DSC9x9roHGG3vGWji9as7VsrHOqbQQBwf5zVj1d7PKsckmM3qx25SNo4bcizdXNnC42u1tLbuG1FYNSTc1WW70vUd22naf36itsdMuvF5kNFw7KXlbPpjywyjaDmS02djR3ktVMxC/mh7G6ssxiTLsMxyvDHIsVq3GMcp5ihRtyvkeY8BYruecsHFpeQOeuUxrlzeQxhO0QtCzMICYb+HJu9hHdbYuX0T7bDB5ODtiDFGHdfYuXcX0Z0p5le+Hx97/ccQ5Qnu372NIBogmj6FRZEgv/RtqJdTZOECq/tfQHr5gyjDPazDLRYkPi76aMqahcHjdo1hsMSNwWv4wONfwdFDE9QoWBsxpZA7hQ4Jatncs7SNyGKQ4A4LADNmT7mtW4SadSODiAAQdT4hnJzjbJ5iep7hZBrj5OwyzicznJPe4XKGxZJC7i3m4zGXj6zzQ8QP/yTqqIf4zm9h8sYrWJUBlqsCy+USRVGyYHUU5bj25E8B+9+GdnIT2f1P42gU4dpOg4e2JnhosMTBbok8bDGf15hWDc7mMe5WIeZljgU19QtzlG3E+aIcGqI8M64IplzBFDG1a4wzBqdN0OdOPFTYUrEaAAEHZfTpEMEFGXQekOexfBgaOmYJI2nrRsuV5UIJAFNOo4kZr0lYqUU03EI5myEfbQk3pXlCZknZ7Si4rNfErwGTyQRpliHv9RgYEjC16k0WF+CWcjXryZFBpxxKui/6fEaC2QEt5xar8zvY2buEKaVWrKnXKDcw1jNYRLAas8kxj0M2HKJZzVCc3MPp2R0GppTTtFqVzJTuXnoIh9cfRb61zQJN1DYxWLNIE6Yn93F87zYeOswwOHwYX/zUJ/AP/pt/H0998x6+8MqCc2KdY/MExwkmkyPmVAe6KwrRc3K99sbW3tHmpO0k7pyMBjU3iZ7OcbAeHEtCyZ4XEK+hcu2PzTEDnseuwEdAjQACC8UZGPOZLGMofL/li9r7TsJVNHtSLe53+kYfWPrO3IEUXylBQZ4LE+s9i0tQ166m2L8/YTQ1IKV5VsZkWpjKFW+8CeB1gJbZZ9o/lmtoRIXAM659dCFhBUQbgNAQsxzE7I+4Z0Nt8lsBV1YQJLlhXYC9A4n+c4rJ99sECgvq/N4DuW0dEDJGz73dhZFt5BQKq/u2sLPJL0nFtVTTbwQPvc5Bm0HFLjOUctQcn/NmNJ5e0i0Fr+DFlYnYBQw0ab6btevmg5Mb8s1DRjcRkqstAFHHRkGfBA71dxfzP/UERV9tENH97J7n4kr3dop7jzE93cqQ+TD5J3ld1kv3hw8xyp4LGt1MOJD80W5j2BW6oVamWy/pX38DJnapiu4O/LQPfy1eJR3CD79tt11WDWJSaVkHSJoQeRshR4xrWYobwz7evjXEW3o5rvRybJEIL+VTEUbhk7o+JrWxo8pI9lmUHKQrwjaR/zcbfA9g0eQwo2h9adRYmCezkfQZObadXr4hA0MbHQV1LIXjS+moAXUzo5Npsjh0PWLpMkn6R1UCW9RKjQBGi7Ygdop6cEkISKyABwj5cvps2vPZgVAutaTnclnU3f3ydcTJW8WP+5yBRB5OZWtd3bpXGMC7R65Dbb3WETF/NcosxWk5RzRa4HB/iiA5R3qtBYYZwjxHkWYI2i3MkiOU9OtJi3las1A1p/SGS4yOJ2jXE5Tb78Jnj9+LdZjj1r1zLMJtJPNvIIy2EfYPud9uPX8Jp/eewf6jH8GqTjEc7eLSXobn7gYIihLXsnt47/VXcXT1FpL+DEDBUiINue9mgaAlBo/Cq7lEKHSNSY2yAELWJmsppEoTU3NInZhD6pXdtHTfZOgpFEUhagqbJohYlbTHPZKLKkBVJpivQszPE7wxDnBvfg23V2/HpBggKZ7F+O5XUJXEYi05qZ6rAlmXMELvoSdRHnw/ksnXce+Lv47pqkVVVGjqEHESoJfm6O8e4spjTzKrtY3beDS7i6PeOfa2luiFU6RRi8UauDXNcDbPcL9KcF71seTK5pjDvuumRB4laCh3lMYiyhAlJFdD/5GYcsYsZB1mKGqRwKElaKr9wpjIGlmv17pWhT2i3DxmpZo1KH+TWMvVaoE4oxQEAZpcyEEalNzOTyv22cLLqZPyFilcSt1dKCxKrJ25DBMfkcRuLySu+8WWMhVc3HzxG7jx6NsQUX/pmgAudRdpkND+rdc4Hp8ivfcsztsI58s1FtMJVosC+XAbO5euYevgMvLhiBlKynWkZ5pNzrBarkRCan6ONbHoQYLezjaG2yPkvV0899Uv4pf/5p/H73/1DC/cXTKb6QgydZEsr6GpKGZyqHOPy4UiLpdzYmXvcyI+Q2wKvGgBhFcNbuFkcxob4MD7BzsDbc1oZ3l2BiS6b8n2ChAN/HgRuE3no+del1HjFZctpenoAAAgAElEQVRsMh02T3Tv8q3cykyRrAna8mFMv4HfZU7VzJHCI7GNxtqI7TUQ63galzcm4WX5aJev5b9PlNZ8uW5jMfVj/mB6zvTiGFPoWTCQdhXyJT/cvSsDy7ejM2BsqQIY9SYyPvqs4uY8l6ziyBLM0zAw4zW9BwrTW7qBuSO+hg+AtELW/I1jx5QLcgUXHUD1wYSNjrgnva5+AwfINAfTxr7juq3YQSZWpkfv1s21pkK4fNLu+jYOPvPp5mIDUMl13QFA30SHMAGE3RVc6oMy0PbaJrMnvpLhg/u8x0Az8lORcVt/dmP6mli5LqlCpuzBvDuZbYds3dRvpgl0oWR5RmnzyX907+jycZ8XMsQHit0aN5joj6ucYQg/2FGle5d8jw8Z/WOKPngLcA7hD7xju6UWUtYo3pKoOcOJDBr5kVr6sO4lCR4/7GF7kOEw6WEvTjGKMuwkOYZRihwpkjWQrFvE5RpJw30gRCqCrZEOXHds6EAdj4jHrF0E59LEVsdIARk/s3e8NB1Fk71x+8pKfPT6bLwVhDEb6WmVkUNhUTcNGZOuC1Mr1PuLkphaoKAuFQZgPXNjk8ggWVcjz5SylO5+7XW9dwOSVop00Zi5o5h+l13vAUtn4xFQA1vRYuzlqvivbCxVzoYVQGTIsAK2ImBvjfogQTSMgXt30Rz1UQ9HWAWU+xYCqwjLpEGvN8AioKNCi/ntNZLL+6iKHCd1jNU0wqrNMZlPsJyeIdx/L07O5kB+BYf5Cvvpq3jn9Vexc3mCql0jChYMtBISuiZoU85ZJJw2AuWXsZnSXCvWcAy6nC4+dXB2ToqQGEJmTwnUUHYS9TFeoyXGUCsTabI5m6cYohr3sM5aDAZTDrGXaYAskPAjScys6xyr+Rqz2TbunUeYz2LuSz1dttzFY1FlKPrvxiR9F5LiLoLb/5zD28yZ1TXiukK5WLI+4uCh96M6+kGE0+dx8vl/xOOT9nIM+yRJFOJwFOD6bozLO31cThcYpmcImhJLKtpoKkxXOU6puKXOUbUZCmIJ2xBLqjIntjhKuGc0VUGfnS8x2D5CG+ao80MpQDJDpU5AWrDpeleV/qai8PqMK80T7rhCDKvm7nF4WsAPhaDFrhClUolj4fcRQFkjpJSFhPYKgUkrFJPPinHczJOkf9cE5MMA1fFL2Lt8BWerlNtQkiRMMTvHdHwfy8mptMsjwfggwWC0g4fecp1BYFFKj2RyxqvzuyxUvpgvkCYptvYPkfeHKJdznNx8HldvPC6t6yjEzukxMZ7/2r/Er/zNn8Lv/vEbePaO5EWazI2ZHz9MKMPo50wp+GaGR6RpJMwrAvDMsqrVJ5kjxjn+Ac/fv+7nzvBJtouK6SoIpzHjtABXWNFVItOXOgAuyFN8vHa8ccyamWEDOhcYHpkuBRuuCEkdkvkxFde2HDiXg6UI0cLp5kjF9HX3ZOBEWJ2uWMW9zzGhtozVlSqY08Yd/OKb5uh9K0Co7J9H9vnSr/a0SrwqELT7dkxkFx612fpWeYIy5+L5LYXA5oXnd0OixgOS5qct7O4BU2NK/XfLsMvdGJg3UsGghYtIOcBlPtnyDbx59xNRPYhL605CofJEBodkWLsEik2wIn7Oz6+86NIM9vlg1JawKxEw97cxNt4m0rXnBOjdGhCRerFfeo+sWiC/l4/ZXPMI6oFPi/e81zum7uLoX3yiB+dyw107FtZ7n9OftN95LKBjHLtx9w8eHV9twO/NAOGbrZzurq42UwQ/8c699rxW8dVIQhWEhaha1ro10qCV6xaz0wofevsuBlskxEwSJeQwhPpcljX+5KtjXL3Ww5WdHIM0wbCXYZhk2AlijOoQl6oAu02MfQyQEJtC24/8zMUQrF9kYk7NVRm75d0VjKjRZXbCQtUWYqZxcQUv3hFWjbuIKnV5fFz0wf+mtnsNsD9Q46AlQHQ9Yg7NovDcaQGOVSfTtZkB1bA4y4moWDb1tjMagkPw3Wm4k8gRA7Lxx+b3W4FFe786SBEBVxKNO7zoDXGMhBvoMi8XUfyZntOyYCk7nQSdqU1dsAYoDBsv0Y4a4ChCfWMAjDLM3lghf3TAwseLMsD0ToI63WbmcRhuoaIw9LREiynSaoz6+BVMogUG/RiDwx7SUYGQmFgSJUWLfH6GMiPhb+krSRuUmCtiX9q1VmIlwDrNUPM6lakWo0rixNIruQVp4dHICSCSlmNrHovlC1fwjVtbONyaYadcYPjICNPxEjtvH3OBS0J9YHijLhEEfTUYchhoa1qrJMPSQxGkqJo9jM8DjG8BL96aYDLrYVyuMV+vEVdTNHGIYOtdmG99D9LiReyc/g5LDhVBhPl8icVsicWC5FciPPTkT6I/OMTtZ/8Q1RvP4tLRJezvbWO3H+NSMsUj/Tn3lz7qzYBehdUqwMkyxQvjDK8sc6woIYBEtddrltdMrnwHwj7pRkq+m4AyOZbZuu3CgGssJhOEccY9wqXrjPRTZgBJ7GJF0jkVh4TTNOMMCpLToQpr7g1aV6iKJQoSSU9ilpqRDNGGJXfMDFk4VDQDCfgD8zdu4t5XP4HposTOtccQJAlmYwKDExxefQhHj74LTZKz7E5EOYAceqZ8fREOZyBGbeeIBacczVRkk1arAjHJQy0mHAquOJczlvzKdYEs7eOlrz2Nv/uf/DR+7+mbeOn2FHFKADdGsZZQn+/kxVwYwOp2pstfsxCaOkrtn6PsAa1laZVF29fEzA0UsQty270DhBZ2Mkfmh4vkZw39K2NErLiBVuWjtF2yiKRLcYVKc3j53hvPaeBFK9R5JJglNLFpK3TR87mJ/b6pyRItQwkPm3SNsBjWW5ifQhlPeSbVKeRlo6BUeQDJOHRPJnDEq9SlQ5JLb/oWgFB61KsxVYDngnUcZPLICw09Olev9+d5INWKtPWw8Qr/kudQv8+FmI2PUMCunc8VsYjGrHoVHg5ims2UO9bMVWn7DJWGTh349u9Lv9R7Bt5Hri+u2FTVIHBEiwNMdilNx2M+hA7Z5C51ALu5uJCx5s1rdxndSx4vaKNn42RJVjJbXp6fXsR2yiY068Dtxn5xHtULuXsHZuF3lOuzedcLC4i0z9mhT+fIMXk6ffoZOwhuOvFufbgDyUZ4XmyMWp+L+L074Nn69TCopWRIe1C1uKY+YCF1Z4m7EXOMcduCi0p+8epBW5HKf9hiHQIFsSoxdawQUEjadpQ+V7Qt7p9XeOLqEDdu7DBeIstMzApVQNLkfe7peyyHMjyI0WfR3QBtQnlRETLNkUrDEBRYCsoacVVjJ0yw1abo1RGyJsYwIEBBn08wTFPkcYRBRIn8EfqU3xhRaIzCQjbD+sNFzpVXt+UWWl6HV6WnchgubsvWWSueLdxL83c4lIMKA0sFl8S8GRCkBe0zkrQCXCGJ5hqShIjYb7lp6uJCf1ZVByZt08hOe7Bwxe1tuxFhXTrcaKFr/bzpD2k1NL/3AaDNT2arR7/hAhB1jJIus7oUXe+kRjAEkLVodmusyxTpQ8RIVmjyGGXUolz1EVzeRZmH6KV9LKn93fmUO71QODSr17g7K3BtL0Wb1mjyEP2k4E3xzCuPY9oEGAwqbKVnSFAiCOYY5iXaQYMtKuigPLmkRUUhUAIYFOknqRdmpeXESuS8iBlHaKsB6vsJgj6wmm3h7kmGtojw2HeQhI7KGQiKR0Cr1J16W1D1JoVuxZFRHmfKrfsI9hArR8tpvmhRLlIcz2oGiKflAU7WD2FdVGjH38B4PKFoJoPPJmyxKitU6xD7j/8gfuyD78Gv/dqv4fbN53h8ylK0tajwJEj6OHjse5EP34Kd5Bw74ZSFuUfBDGm4okw5nC/maNYzZlkpfPyp52q0gz3ko23sX7qCJEtZjy/KewijnEPP4rCoW0nI6QKSZE5gSwIawlA1iFjSRtg1Wp4uREx6irZqatFApAppy+dh4WauTiagom3QVCeMws2UU/i1z/wuSwhRykq8cxn5aBej/esccmf5GQLYGRUkmTE1GRqrhKR79tlgYeqosGSQpQiaBZAOUTUkASR6gMQMU+HOq888jb/3n/4s/s/P3cZr9wsOSEZk0+ggwqcLDeuxdRfGWlg4OdRx7p9whur4ZQ35jp93/Ia4OF1fq+uNhVPWsEt4t/ID+g6+q26cla0SLGNt6Kn6m/a9tF+07+8imdIJh9hecUTUelBskbzHDgqd3h2zspay43hOScsxR+vCkq7iU+2sc/Kb7tDe7xOS7lp+DpWFoH0XyL+TIinHRrrFp3bMO3rI0wnwdHUf5NtcNW8HvLvLaFRM552qri2NgMfVAwgXio03yAm7G2OgFCq4MP4mq6j/ciFXK4DwBlqZRFsfAoQ7O23Mq3OB/rjomu0AykX7vjlH/ljwz7Z2nfizH9oVMsOHwRsRuwcubc+qun8br3vo5s1v6YHfGvBhO6b3+sD9OzBkYO9NLq5jKVtiE/BtplRsSvzw93KeaLeW+CCt+9IOqwYgRO1B4a3mCPPWY3PSdaiRPdodhsROa7W+t0/43uzwoIMh9caC9M1GsPWy4CpHfayngeYr65GFdQh/5S2XW+pXaoNKielxQO5QjA2BwfG6ZSmUz84KZPsJPvi+Q0QhnWRkAyVxwt0pnn95jJe/PsGVx3rIE1k4dIIo9NRMIUI2oBRWorRBTm4XrS9OAbRyOZoZjmwGaMoWq6KmKBWnjWUIcZgluDEY4NpoiKv9Ph4aDHCY59gm8VtyUgzcyKCpsLDlfmzsYoPyfh9mAmvUx5WYtVD6NF8aCsNIEJysaFUD1bprkecyyDWHkT7LSEW7WvARz0CazozNDiW0mZwODYBpstlKt0QrYyBlh/r145u5jP5a57wmdSwWX7FcJm8Bu5xGtmLe1ubJc6ZLV61+AaEnZTmpAphV1QkR0XPRc7Oot4LnkCirgvqYod2pgN0G7X6Cdq9EO8pw/3SJy1eHWJYZ5zPG6x2Mk0P8y+cjXLn0FixWc0wnJ1zRXLYxMkQo0MN6/Aq++pVnkMZjXN0r8N1PtDi6McJou0TWo6rhVqRSGqpopv3RsD4gwSDqY0snHtLNo/VXhTFSer2VQg6J96kYuTXcITBLDyUnIVHcp81Vl2hDavBH7QlpTwjwjkkfktu2Ed2+QqNdalCnKOYNxmcJTk9i3D7LsMjfgRtvHeGTT72G6clzKKsZ6xTSd9Scnxch2X8Xmqs/LLl6tDcbCrRTLiS1BiTx6AK9tkBen2HY3MXx3efw+qvPYrVa4rFHH8ZomGM2OcdrN4+R97Yx2tlG2h9htH+AyzceQRQPUFYl5+GFSYb7t+7gxW9+DdujAS695a3Yu36dgYYwTdKOThCzHEysfyY5XAov0/0zeKxpXKgCOkJMLQM52kCAjAS415jfvYk7r3wRP/Kh78Tt9VtQhxEW41Oc3n8Dg+EIg34fy/kUb9x5HVdvvBXZ1iELdEultGrYaYWmLHliCxec+0haiXQ8KBYL7B5c4rngsaMq6Ra49dVP4+//F/82fuuzr+H14yW31ybgRDCfcyw59E3foS0bFShGibCtfPjQxHCygyI8bUa/24w+A2dyGV0XEHWq6hT0NMgfXq8WrO9IlfGmS8fps+Y72fEIgy1goGsBaIBWbkhzppTJkaY0nVahA7QXEtm7L/IYTF/uw4FPS9x/c0++EZ41JsbCsO4jb85adDmEYpvkXfr/HkCTy0hxhlU88zb2B0xKoPUbfUBo1zNOSsWCuSDL+EOzfeYr/xUAjIVVVSvREgj4m9UndVcx29uBW/nGNwdwXYh+83VLz5BPamcfJQOsf6/gng78+rP2AOB271OwpODLKuA3Psu3wryh2Fw7LNnQeUC2CymrGoc3u/49XByBjtHafGUTENp8GlrqRnET4LmVxD/w6ngAaMsUCBi3EK5X8PEACr8ATr1lJoBQx0gjCnIW8yKXzjc/KHz9ZrvL3w+8gkzeylb5hXOPAVa22vaaprJco6KSf3Djcsutq5xwovbw1BsjxFk1LcoGeLWo8FTb4EPffYgmJENPJ+qQQRgZ4vP7K7z05TGL/+70QiyIBAtalBTJpTATqbfQqSsESu6DKiXfLMRLoVo5s3KeHt0T54apg+VlQ7+vW6zXLZZVi3XVcheFiH5etEjbGEd5D7u9HL0oxH4SY49+7vexlybYGQywFUQYBcB2EjPjyK3CXK8uy4knuiQGSIPwcMRJ6tzDitVlCRQSIFRnaKFlunk7UdsBn2dLEQX3dfYWsZsNqsymQhaRVXE7ia+lnyEQasbBt65s8fQ7nD3REDTdIz2bdr8QEaJvZQzNCPlGSW2Rb2/cZrH3qXdyC1qBoAJeXnxqqN2z8b8JPFbUkBlN0iLcaoA+NTmuqR8fiqaPp2/t4vITj4NqiFdpjgmFEgncsdgxMScrblP32mtz9IY7kv8WJKjL++gFS+TDFqNeiSxeIYnO0EtK9NI5Rv01d1LJcmK2SQKE2Dp5DuvEIY9M+nXkNKV9nWjNUVUwsWUSWqT3hZxkK6UHfLghqRVuXaTOiIAFaQXyiYJAJBVfUL4jsTbcYJvaWmNOeZqLHibzNZazCCeLBstFiPG8xvmkwTR7B87y97GeJavQEwAhCRlajgQeKlF347ElUef1Akm0QrM85bzEXrRAeX6M89N7rFdJ1b3np/dRVyW+6/u/B/0B9X+OmA2cLRrcfvVFFHPpGtMfbeHOK3dQhD38wIc/wLqLFGJGQPmpMdq4jyzrddJVnJtjzruRg5+lbWg6LUnkUCvF/WiM89vPYzDI0G4/gpuvHeP49AQ7l64iG25hPj5FtrWDwWCENOupZBAVnnTqAVKlKdW/xGKupifcO3vV0n0mGPQH/Jzteom2ofBpgSsHW/js7/8O/v5/9fP4vz9/E6+eyMFBnJGoKQj3QbCbGyd3edASX+IQLKcXGwhUcExt8zrY4LEHus0EQssfcxDGXFmmGQF/Aq4JdUYyVku7Zwis8fObPDuwUdcq1+fx0e9y4dINfTwBUtbdwLlPZerEUXa6iOz01S5oHesDvmqzAlafcgMMegUOynR0/smQnoJfq9nwsJnsN3PgHYjiyk1tH2njK2NqM2K32hk2BzNZ2ubCo2z828KR8onuJbm6a7Tn8jtpK5K+o1Y4u6/0HIR+oc2PFAZ09/BgLp55Aj8n0XkH7648qKnFGcz4fiuA6daj2XaF3+rmXKtBC4DbFLFPUakeRx/7BQzmuhy09zR9ux3A7nOjEtdBp26n6KKTMHznS2l/uN2goLTbWd3Y+K7sorSNFF1cAIT8FV1eZHcQ8deOvw5sTwubLKOtGMYLDduBQNJSOoa1W3vdHPjr0fO6boFsyv/Il27McoeJN+s4NuyPfOZqfY7g1x65Iswj5Y3pKZNOkKJ1Rk5SWELCF5OqwR/NKrz9PVss/kuzQFV9CefeROhVNfrPzvDkVo5q3eB4uuaC3FnbcG5WRPUYAM7R4rxpUMchwjxAkkUMFusEWFG4R2lb3vRkzJiWAIvvslttwPIldMpfVS3Gkwqn5yXKGXBIOnOaqDvcj5Bsh5xCxtiKgORS2EaKkWVhzKzi49sDvHVrC1e3tnGUJ7g+GmE/T5HsjxCO+ggrkpwg+QotGSsIBIh+IUugcEjYE+E2dsxYOlEslhC2gUq+IW0cS6DNBM8uzjpNzlL05+zMJfmArqBTfrAcQN5ZTL/KUZnApltfluxhKpWefXD0s28BfQB5gZnUzSI0kL2PxkTDW8ogyr7VULzjtztTLWyctD+0XA3eRrSmyhrN2RQhjfegj7afohz2MR4NMO3HWOzFeO5+g+lWjvRgF3GPWpHdZUHvZr1Gtn2EnSzmcOGtmy9jtkg4nJyEGVAVCMpz9NI38NBBg9HeMa7s19jJlwgyKhoiw9wgbillIkHYRlI4EojMC5fZc1hZWEXKYyRencASFSwExAhq+JlzIdknEINIoUfaUVJsFDQSzuMcIQKXPH902AIqljYR0FHXW5gvt3B21sPxyQAvj/t4fXIJs2aEWbONRUgdU0jPjsJcxHJJYQ23IWP2Vph6WhckxRKjQBYsEQdzxPUUg2SOPFyiH69RFTPOtSM7sJqvGFD0diL87q//Ht7/4Q8hbxdos4xzv+jeT4/H2Du4BqQECjNEaQ9pvo0kGyCgnE9iXal4iNYjV41LD2fqf/zNz/w2brxlC48+fAP3VjuYjo8R9fcQprm0YGwb1hIsy1KkdVTeJskyqZZW6Z04pNNmhZPTEyRBje2MdD0HuH//hNvVZf0+8nqJb3zpy3j/d78bw71L+MJTn8Iv/61/By/fL/CJr9xHSALaCggZROnpv65L7lsuhCjxti1XgTNo5BZ+Ej7mXDiVAbIQN59neb/SQcb6jsr+lcp5ZWu8pHv6jvlsiv6AcjLMoapzIraJnQutJWFiRCpb9hSNKx1aJcNSaACOvqgTZffN9lEcqoSdQ1mbtGLJLnNqAAFeFdVXJ0sHMd7WVmXNaSm+m+1u136Scez2OzNuzh4pUL0oCaJC0p02YZfP2kmJdAyKhUzt7w6piS1j06tj4dp8ucPxJgiQ+za451CvjK7PHl1IDTAtOx5//48WZ/AV9fMOTDNlpFl7OifcgpLXlVyku1pXqSqP0oF8e8aNr9XqfvkuT7NvQ4fPzZKbx+6gsgGfeEQkRaKT0vEgng6bpTBpqoUSPCww7ukOGttm+8lf4u5QwF8vsU0H/H13dGHdGXzkp9V92s2lEk36RbJ/upxBt24Mwj1AfMh6kOs+CBo3zxDds8u9yE2zy5BF4HK5bfy87eCY/o5KubC/jFm2sLSl9jy49TZ/o9E/n6uyVS43GOCIAOH/8fiRjLi2pqE7Z+m8SKPdZMMJEBJQqxo8P2twthMg3wkRxQGDQZJhoLy+dN1i/9UlntztYdE2OD+jU7cOJrlPstlcsBBgQb1a24ClAkFdAYIQC+qZGoQc6qOoK7lH4j2KpkZR11g2lNMIrMIWiwBYNTXO6xYv3i8wXxFKDLBPLAGAPAhw7eGE28XZ5qrtIK3FCNKTlL6IDCGB3gYBsY5EVLUhBsQy9nKMshzbvQG2ogSDOMFOnOCQWEeS4clSbPdzbPVyJFy9qAaFAJnrIyiZRl3A/8JG7GecjylFMZp3SONmUjyzYvP3LrKhn3G72B5Qr2MFM+7rvMXF86J0vRoNt3IdvjMqW2kQ2xFuB9uJWZc0P6LejGc85fis73HAU7eJrUoFhWKL7bpuB8suV5aJTRIXxkh4jjT61r0Uda+P83CJs6DAnEKqW4e4/F3vxsvHYyzWU1RRiXFZYrFcIBpkCIsAuweHaIMeVus+ymWK9ZJ0CU+xPWgw2qrQT+gbTtFPV9jqF9geFuj1GmRZgZCYPiVkWSeRtfMEVJhToXCfzDuxg8QCE5CQgi0WxmbNP8oTCyS8bd6MHLTQ4uozqFiGCiYkB4Q2adDEKIoUy2UPZ7M+zsttnC0HOC+GmE5jvHTrFHP0sDU6wsk6QxMNBKKaFjvrEkoWREsFYnWJFEukmCGOKkTtEmmzQBLMgXqMe9/4Cl75xhfwi3/pO3G6SLmqu2wiFBQ9uD3Fa/MB+v0M/eGAw7o0HtxqLx7IOYj+HeXIewOk/QGPHfUSDha3cHj0MI7LEU5PzjDY2UcUpTg/P0GaU39pKZYQINOy3JWk80qEgtr/0Zisl1MWrqYcwGI+4dFNhzvMGpIm55oK5soC5ycv4urD346vPP0p/Hd/6y/in3/uVbx2Jq3yLFenYwM09KY5ZJbfQ7l9zNMpU8nr0Ip3WMPROpHQu2RPy7RZbo+GojgzQ4Q/WMKHzwPUsYUODpKWoDEr1wWGrYn+3nax7BQBdVbNaoAwpDaBDhB6MjIeQLG8J35aBrZa3cz71QyC5IRy32plN5xUzIb72fDc+vyd+TN+TSzipjtlksmhAtodxAR377E8uotgRMyD5hiaIRPv3QFCzynzWzyZm80wZafn6UgvNesdtlUg7bgq5SEv4mM2EKbhqcBIgYXenpfDaUVyMpiyIqwoRQ7zVvTigwmZec3ScUyX2KAutCwPwOURasdd8cLGPfv/8OdRoog8Xxo+NX/GuXJO7Ns5B4//lj3Aa4VtjnYo1lQHA06+y+BnckSDlx+vT3GRyvWBWleUc+Fe1dc4F+PtIUm7sPEySKRMpNel7F8FEMra0n2r0k1yT1oEF3YpFt3OUoujMMG23Ea6hXdU6Xy1saPqcawa+QLVbZytZYC6u3NTHOCIQsYfHW231LVhFIXYSUIM4wAHSYitOEQaB+jFasAYILY4njb4/KrA7kMkoBtwOzZi5LgH7Rp49BR48soQsxCY3Fsg5jzDkAEl5aYnaYgFsRVFw7UVvV6CpDdA0OuhCiI01FB2vUaYSAFJRkwAhZPXa6znK5RhgLIoMV6UmBQ1np2s8E9fPcF53eCgjbHL7ZcC3MgjvOOxHk7rtfRFJcaFQ9WyMQRsyqmHBoleN3qXUwUrYlK0VZLaI1Fdk7KsumzQVCSHISFs0m4cRjH2+j3c2B7i+u4O9ra3cHXQxyFVXEc5S4TkYch5bJTAz/IXXBZK9Ggrbe1Y703ZRMOQRU30aAc2+RFEC47/oyIXBySdNdXKYg9c8UvWlcWz4JYHIccmizN18Rrf2BNK8VcrW2IRzuZ7YUFt2xD6QQdg7TViUzXkJ9ZSWULfGNlp03tOs6DijfQ7NVdSqJgu15EvRShBw+0EsGKgTCNM4gqTXo67YY1xssY5Vc4eXkN+5Z1IohKz1SsoixXKouAcvrrOMBgdoGgzhOsYxYoqesfYSSgEfYzLew12dxsM+zP0sjWCuEQ/pvaGFcKwkspp2qjKcJOEDgJi02jFUXcPOkiI05a2ZiRRYqBSBo9Ab9CS8DM5oo6ZIeaSwqAMwOIRqrZAU24hObuFODlF2d/GG0/dxPJwC+PbKZ6fPo7z5NsxXxPs2wdL/KQAACAASURBVEFBOZmU1+jSZiMOjNMBjEuhGPiUCLHG/N7X8Ilf/RU8+ZN/A9cOriIJptiPZzjKTzFoT/C/f/x5rNsaV44OuX+w9MSldU6gLcSoJ/2KE2rpl1B4uo84qNBGJMrd5zxLEoxG1EMQZ7w34/4O6xs21AaMO31UCOoSoyTCjJhbqhrmF6jyn2yMpF5wRgePe4Q0rjHKUswbKe4S6ZkQ3/jCH+Hv/e2fw8c+/RLunVegUC+tK8v1IoBBmZyyLQTQ0eGXDTvZNRUPMJDCRTWk91hXvB/ZUXIXklAKdZRJ5FRhJu9pTViYmnpcqy2qSwa5NOd0Tcn9UrZBGSUWytZ2dpK8oM5W8wiNoeTwN+cVSbENbxM6lLMSmjBRbEbMG3tMDueJmXyqXpeBLwNGqXBmU6XFKlx045kfyhnnJlhqUph11HCu5bCJY+sAn5k8AzmWMybMnoFo2gNSMMKMo/aUZ8ZaYLr6JM1ZN7Pj4JXB0M5pGxtsxJPg/DcHRxuMkr3HA0TyunzW1o7dvA+cxOxSipa+19hUZbhkbH3jKz9zeoRWLzPAM5CnAyS3JKy1mEmaL/pby4h5PqSa1YU2lTqSce70KG1+XDiXLmE8gYZqZSV2zRrIl6quuavUZwjI82RVsKoW4ESkLf9V73MjJcBciqxh115zgyX0Fh7/2IHZzbzADWfmFpVNoxw15Y/PpvEo295wpEdHdjteg8Z6Y8rsyCaf5+vyHtb7s6RXzTMlo+IH3OVRNotwRLpKbVJXV7Ih69PdgowLr0gF48aWC0Nrrwa4QkUlf+1wry2qlvo/8IMQ0bbScCwtqH4Y4CANMUgD5KQZBuCkbbB9lCBJKI+J/LDmUDQtHh9HePKRPcyWK6xOF4y6JKWsRUuAJwlRx5T43SJLgSxLufIRvR7qJMV6tWKB47SXcZsvbjfF1YvS8imII6zqNVYtNUALMZ0v8L99+RV8+vUJjpCgTwwnAvxb73sY73t0D8uy5Hg3VUufLwusqgqrqsSsKHC+brCsG66mJlWRed2wpAkdTFZ1jVlFjlHGhZ2TNn8nnScqxOFQnzr51arF6XiN81WD7SDGodYfZqMAeT9A3Abohym24gRbVD0dZdiKY+xGGfb7PRyM+jjoZzjIc4zyHoaDHjsFnvmqRltQVY3SzRySNkPqrQgLQfMce0DJASmlszqNC2/fqHSOb4B4lXdSJWYcHvibk+712hYy6WyiglcLj9gL3hexF7gIVD1gefHo6DkvBwzZIXqtF51B0OvqQcCYOzZi64IBA59fgxZVNkSZhJi2E0yDAIt0jWKQYb21jVk/xiQMMKENne9jd/8hBBgjKGco1hEWqyWK+QoJ5fXFwE4/R5xVCNs5+skYw3yM/e0Qw9EcW0MRX2b+myPuUihilaxcTMJhVvJKmp9I4WlmFyklQnrh0kqnGuqWpIwoVE+dNpoKf/DJH8DXxzWCeI1Bewf70QLXHh3hoD/GdnSMwV6C/voMs+wJjAvqxrKH2y8t8RtfTtEOdpDkexhkOaoq5bQOKgKjHtRYn+Ef/9LP4EM/94s4evgJSUsNqfCFkxhRLd5A2MyxXk0R1QsUiymidoaTu3dQLGf404+F6GU9ksbkw9B5FeB8naNNci64byLqGS59hOuaitVShEkPYdrnnEXqV00V3UmaYnhwDS3nMUq1Mv1hVo17ImvolgAXATzOzKBws/Sipf9oLz/7pU/jf/jP/go+9rlXcfescGnB7EyZxdBcZlZIIKFzTdJnjW5BUpbLxktPT+ddiNLOcLI3uMBGc826g7keAuzAQDaoabgDTFUUkhcpG84ZdnEqm0hBgJNV+XYZJPY2MQFCCXORjK45OqSwfBOttdjJ5UpOoaVFK/eoAW79HiugMSBg7NdmgQlbLLUh2oHVsYIOiFp4Xp/QVfN6z0gC2eK6OvkPHn/9z16zMy1DVQajHZe4CfDkeu5caofiDZChs6QSL45dscOaxzBSBbsLbDgc6YFCX/zZAS4tKLAxsqpvvXca7zcFhO65rEuHjo3aOGcePUaJDyHsMwTE81u5aFAOC5t/BLjzqnPRju4dLvzuyfJsrE5lIDdcCd+UMnbOtMt6dby2FizJnFqouPtevk9l4TvQffHezaVt/n7jX86fbIbh/W+Sny331Pu0BwY5quqzjBdG0Zh9i/rwY6vvdUubD/h0Hx1X7thfXZOdrZCfHnzi7hz2gKVw2obd51yuqzH0uuGO6gmCX7i0364I9Ci1LsZBC0a9BSmOq8U8aDkH8JFHBxj0yXGFXOxBUhptWSNftdjLcuyOcvRp8hY1E1/UkqwtiWkIWP+OFtUgD5GnGQvsBiQRQd0Z1lRGECDuZdwtg7XH7ORETo9Cy1WJBTGJSYJ52+CF0wl++be/jkPSQdNT/C/9ue/Fo4/ssIYdfVdZUVUm2UFywi3aZcUyOyR/QdevVhWCQV/01JYFqnqNm3ePOYxE4HBelFiuNXS9rlE2NYPJcVnj1XGF42nNreOImbgeJAykyV4cXI1RUS9AlyoXcM9Z1m6i95O0BsfkiczSMPEa6IURdpMUl7a3sN/r4XDQx+V+HztJht004UKeLKT2XyHygNjcEFkUISGGVLUYeV/yZHqV1G4ldicovjk/VG1W1oEov7TRB3IaombvocfGN7Ngdp0NQ+kXxOjPG8DPvke/2zqxuE1np1KfnldQqCcojdV029QvqmGwJfJBzFbYMzMwVePlNn/D64ZyWes0xipNserv4zid4bwtcZoBzTDlqt1mK2FWiQsvtq8B6KMsxhifnyBALga+Jq75DHm0xO6oxPb2HLujFllGVb4lknCBJKw4nSKK14z16Iq0b1iQmrLYGHiToDaveJCWDoWE6bV/8fEfxB+e7WJydgev/8lv4OEn/xLCdIi73/wkDp/4CLf728+B3f4ER9s19ramyF5/Gv/PU3cQxw236/t3//IjODy8iuUqxsl4gLuzFONJg//wr/7H+Ohf+wVcfdsHUK5DVEGMdZCipj3Kco8Uaq6ZyePQUL1C2C4QtlM0KzqYDdFvTnDQa7AXjRG0BXbiMzTNCpMp5emtcU4HsSZEVQcsubOk8t+IGgzSgu6hqkuEEYWcW8T5CFF/C2k+QpwNpZNLGHPImZIgSXswphxmsmVaYEV5iOTonv/SH+G//9s/h3/26Zdw96wUORk+P1D4X/IT6V/Uq5kOfjR11AqQ1gGlyBjLJecZDm56kExAGy0hYiO574GuJ3GCxqIQM1hznic7ba2+ZqQT0XfXCJNcW9Zpf2OXRyTuwcCgsXP8vS4dRGxPl7rjn9Q6JSp+nSSDuGe2phApYy3sAoFhyXcVB+YFEJTRchZFAbr5DEngllcpZG6yRixCb+ym5+gYcGy0LZOOKfxrRTNictRBOrthUEdz8Bir+oySMq3+hRy7ugmwrWrGww7Cyhmw4dC6hDWZ9TLyTQdBAHjnunkouROOAS3PLDGFavmUCkX436LjqNbIRW/oG0MtBJUWcnIY0BPKRg9s6gRkzLSBBZvPLgph0Rg9LuvlnAX+/wl7D2jNsrM6cN987x9frNgVuro6qToooASSkACLKBhjQGAwacCs8fJ4Bq/xDGmxMHhmbMAkm7ExhrHxAoHHkhEZWYjQSi0JpFbnUKqu7q70Xr305//GWfv7zrn3vifNmupVq6pf/eHec8/5zj7729/+bFFTq691e7SaZ6gaQxs+G6axgSkWluh20fQglrNKofNKWV8zv44AIGXqLQBu5rJtyyeP1s4LZU0Og6gWeyurrTV3lCVuA2RdRaKbrJ9DG47ZK7GcoN6PySEY31GTHpfPMZyjbMzm+UvzBD0YKKtq14Q5YBq4rpXIzX3LnDh0KNT99yiAbyRINR2oMcN8vX6ODrLYzvx3gxWRv3cIJhxIf9FAFr++hcUg0q2CWj4WmJQlbmUV+hs+zmxyx3IE3FBjvyCTtWCxqPYppUvZiP256BHHAhUycSXQ73rYWKG43wVdSbzMEVCTxCE6rP7t+EjiCL2IRScM8Eao7zhImSIiueNqdeWM15UX+Pk/ewr7t5eSRmCxyC98/1fg2GZPUtBZUUgfWpFiS8/XAm5eIScLSX82noynSyQbQ6k4LXOmg3PsXn4Fca8DyDXQOYWWFRwN/c7bOwe4sbWPX3z0Cq4uMgGcSQWc80JRjm3ELi6cDTFjCs54OYrxMa0xSp04tgGLIYgkbjIFzdEX02/jI6UnulIKY0jL0o6H4KBKHbFiGQQ+NpMYx3sJzq+s4Ax1j0GETQ9YX1tFHHdMUQuvUvNAMhkMgGtOMcao2s4Ya5FjdRQyKa3O0c4qCwiNzu/z1/+hVJIevix4swvDsISHAN+R85BlNpWO0YghBtxmkdq1akGpCZpN6LV/s2D0C3y+3Le5eQmMTZpF425rUdu0vTnRc47nVY7Cc5Gx53RvFfO1YziIJ7hdjDCJHBRrfXjxUHwas5Ssb4zh2lmsDXw8+9yLmM9YFa0sY+KmcJ0dbHQW6Hd3sLG+wPrqGIV45bkCwgi+aBNFtlzSk46H3/+T78EHtwZAOUKw+5fINr8cUdzFrc/+F2y+9vswK2kBE4pOl0x7kC+QPvubyLIZgihGP/FxbPMk1o+dxPogw5nhFMeHSwzDLXzVO34dP/ZTl/DWN92H6byL7f0ebo87uLnYwO3pGnbzAGkZIfN40HNR5qzuTsWAu0SshvdVpj1kjTRDfAFZ4MJWfePHpe/2aphixV8gEoBcIs2XSNMMowUwyQNsZZ4Uh2WVh04nFscCP0rECJsKBofAMOjCDfsonRDHT51GRGkKB5bV6FWFK3/9l/i5H/kOvO8j17A9KaRITQAE15nMd/t3szqMab9Y0pC9l/3I7lyVAE6mlOU5EDgag6Jav9ey+tBiC/UGlIpicbXSPs7c4nkwlZ9xufI1Nu1XMzamwMN6FLZ3aN7DoeytLgyBGO1DXotrOAxUrB5OE5KWdZVWhibdJdduDMx1f1NJkf0cez7U85UBQSYFqtY7yqjZX9xXOKCscmc6WzZqg/4UELVBgH2XAabmMdhx1vBirZBM+zOxBzJ6SNn0zYC1AZ6FVTacmN1Si1sMu0oPR76uBhZald4AxQZ2aYizINWytm1AYcOgFgGpV6RFvHp9svNKr+smVtUA0Yx5DUfMPctI2rFrva9+nQUOYoDRRvZNCtT65dWHjVYobIMufRIGpFl+wPzMhnkb7+vUdtuJzaaMxedUvS+tRMKmvY9E6da8acZSWTV7QLBFVO0H+fm7QMOZNc/oEHwUANyeK4d9MOtPPFKo02gqrVzLgEyzDkRGIZP/8FxoRr8pGjJ3pF/VXGb7qw/Tg593m/Y72hBQX9QULOn/S8r4waRXzTKtAuZbOSG5UbCTLIsqOq6Lrks3EEcAY2AGaacoEYQMfPRZpm2MI+nVQeVimLGpQ+Noz0vRk47eUcSJL1jSQSlx1cEkJQtXYMaDMRyEnovYY9rIQycO0I0DJKEnPw8D9ix1EHsugiQQ7d3HXr6NTzxzWxbCSujjF7/vy9Bf7+okc5gWW0onBydjV5ZCKofz1QHibowqCbHcHmNwbEU0kbwi9kF19ibIwkjE8BUjc5rCZys4MfKqsFym2N0b4f/+y8fx/ieuCYNxyg2w6rgYJjF+7Jtej0FXu3EczBYYZQtMZ0vkRYFZUcoGxzTWUtLYmRTJkMlMczIkJRZ8DU3DuUHIhqFV1ryUg6zA/qTEZFpIZwVqNE+6AU4ytWWmmp8AcUTQwLF0MSTj2O1iNemgF4RYi2Os+BG6QYTIZxGNLz+niXgn8JBwnOVeze5irXDaJxMbcGxgtbPM7ggScJqTWnsDrePGkfSXzlbDatqFIDSHifyW9dTIdASgmo1Ej5r/P4vl/ytItBjROufWOmFZMFtvRFYHaQbezn2ROTSqGbEP9ioUoYtFyHaAwJQb4F33Iwsq7Mx2pKhqFmRYOCX2pzMkayvSos+JT6GsOnjTsUdxfG0XVThD4mRICQ55ZGMJv1ciLD38+z/8bvzNXoLdrefw4id+Gw983T+Bkzu4+dnfwem3/SAmBTuKhIhM9b5bHCB98teRs42d4Gt6bRYYPvh3gMEluQeWlnWcKd7z49+Cr3v3l+Edb3kLhr0ZVsIDrAR76MQZImeJqMxRZqFa12yNMAq7SJcb2CqHOChOIHVPYp6x1V+IRRUglepsregOqwLTF34PY9rhoBC5CNwQw2PnMRisIdt6CkmwRN/LkDgTaWc4yYDIK5BlNJYOJQbN0xxZ7mCZlai8AFs7E2EIN48dF8YwSnpwwwTb16/hF/75D+J9H3wCeylbI/piU6Ogsal6l41MQKICJCXUlV1WYKexjMdepq0F29jUtPSMVt9CKXogUNQydTM3m4ItOSyKHEALJHJWVleMsexrzbil3q22BSEjNnWHan2jgV9TfaaQziCHZgqb7zK6vpomqFOWFqCY62ttsnwtbcDsJs/v0ypww0+Zw5N8uwFSKgOxiVZN3x9dzsL0mSKWIltguVgg6rIvtekiLfritk6ujXwNgLfLziznGtya/xcOrwaYysIeSh/XjJIh2WoaUn3dxCyiZQ+i50+70TabfhvI8OHyQG/7i8suJ8VcX2BjFk9fPUDoeVSfk010NKxYA3B0iJuWbPZTtbhJR/nzNZDWNFnjuRzt2x1k2iHOsoLyPc0h+FDot+yaYTPtmNQJmi8AeRR/KkCSmkmzCYiHp2S2bLrYwl79s+17aGeUoTSMfN3YQ7eTWV8wudo8u8Ns2uc/FzOKhwr9VAN6GMhZ8F3ff/vfjwB5y3zXHXXqTbCN+FqlHy3uwqw+s+bsyDXX/XnwsnUYsaNpj266Tu161s84yU4lr+p0q0lG5s5W/ugq4o0TCgTmRMjpyrnMBNWpwMVG4AmI7HsOLvYCsZf59ChF6DroeQ4GPvVNGizE9kAqlfVPSzrx/SS87BoQmtgsYmoaOdAEhT3fFQYsCSIs2H+2qjBOc6lKHuUlxmUpgJJAiu8P2Z63E2HQCXEyCXDn8SHOnzyO4XqClS5ZNWA+m2Pj0kW4XU+MtSdbB1hZ6Qi7kwQ+JssM7iRFngQYsQxzusD82m30VnqoQu3MMq1yTOc5HnvhZfzo+z4lC/nukFYkDr78wbvw33/LGzTVkRfCjPDi2PElLqUWVRe/4JkS+XIpoK6gv0+W4WA6xfbuHvZ2DjDNMuwveb8EiTkeH2V4fHshmx8rPLm4Vh0PdwWh4Cha8rCDx+nTIZasU/G0UpxAnLhBDsrCfBGskKWlTYsjjEu5AGaLQjwe+eyHYYDz/S4e2lzHhY1VnNvYwGrSFVYKRS7FLooXtBqWqUzZ8KjNs635uEhFeG5aCyr3oedKU7EooNEKXSyYq9eu1QfqKV1Zuy+QZjY+bdTJaLRpAVGL/Y6CT7ueavbR6izr3aXeVjRCW/V1C0zWKeY2cDafwyIDq6us166JvLxPzi3JDXNeksXWUzs7mQhv1I2x7AMHd1zAtbXzOHP2M1hd3Uc1pWRhA2kcYhgOUFZTZOkE/XyOx3bfjMuTLl68dh1Pf/wvkFz6BqT7c1z+m9/F/V/zQxgVEdyA/H0FP/DgLrfxyvt/GKPFWADN6vE1nDp1AcG5v4V5/zWyppmZZmHJ+3/ym/DwO96Fu7/k3cgRw0tvYu/T78HmmXuBk29Dggm61Rj98mWc6o1x7uQ2TscTDM/P4O+Nxa6qCAYocRzj3QRXb/TwzNYqtucr2HI24EyewY2rfyM6YhZ2sfJ/9dR5fM93fBv+3a/+Gpb5ElnJzjg5FrMF7n3L1yHbvQ53cVP8BkOac2MBLsP1aIGqSmVNffzxG1jZoLa5wNKJEQQetvcm+I1/88/wkz/9S9gfL+B5saRnnSBGd/U4umsn0emviKRFDKjlPzUlp+G1AmUtdhHbLkHTbLXIvsg6Z5kmZJo5DH1pv8e38GBH8E2mgPY1PkGoAFAWIukamY5HiJMES+oemS43DlUWaBC8SrmUyeYQsApYlM2W1j7UUhYKQtmhhRkgBgIWYlhAaPYgTl9mTfingFdh/nTr0LS5HjH1fpWx1LWrgEnBhSlvsBY2wmia72Yvct67sVmRHAWvQ9a3Fst5BL6Vh+ViF2XI7lBadKdJAGVsta2q7ipH9YBqjN6ACJHlGBZTOgOZ9S1AVn5riqS+h9ZuarWOUmlt96v6s3UILECxAMEW7ajhd3MOtb3ARbtpAXENGEw62zFtGOuQYrf+Bvxa5kr5KtVvKthugIFSOib1fASMKfgx8dB8vxqpN6DePNxWYGvSkraA6Gh176EXNyeMeo+XR9wCSAII9chiNLoa5C3hqqHf3JOt7DfzVN53qAOHfWjmEGQuxiZpFWC3AUZrvGrAa0a2nVGVz2l7bdrrsYi9+V5db/r92rVE/82aakgKur4EfTa1R2tNkVvgY6uam+u2MtV6KxSQZLIDxp7JPgMLTNvzr/XU68fbtk+qiXKSWexl/KqkW01SyxDWckZh6WywsfQ7AQJZwncf72AtcDFh8UlRSbqXYOVGmtd0rjitVcDtrMSJDR9hCCz21EiaG4wYF5hqJAYISyxJswsDRnlj+lqtTpoXDlIGWMNUdmg3IZoUrVglrc73LwjAPE9+c1Nh9wMCvLzIpYilE8cIO4FshgR/USdGUBbob/SxvtqDH0dwsww96vMGCcJuAKeokD73EvpJgCj04W+soYwCTMsKO9MpfuQ/PYL9/QU2WJ3tBPiJ73sn7jk9lOtiQiBlv2iDZ3iRsVm6lJnz5K0Vear3Y3JtVlSyGZIlkFZTWY7x/gT7N27jw8/fxL99YVvS0JwwQ9fDA2QuC35OhRMrPbz2PPsCZxilmYBIWWj8fmkfzfS9A8KPhQRc43XXCiJMwRHvMQU3lkrqEss5MJ+wgMRBn6bfUYw7RN/INGOMtcTH0E+kl20vjjD0fQxCterpRwES2fxMJxjdhXSSyAnBgDx7KqgjhNW3tNLRbXBnrX3s6+uVY1TxjaDFiCWsaMICPrN6VcDVRHKNPkfi3WF2olZ867FeX1t/hnnYBISHj9X6Int640mKzYHFo9KkvwVniBloA4Cpr2FAD1M4gwIYUGjqAZ0M6PhIIx8LJ0W1sgq3k2OZrmA5HMAtfFxfhojiNeztzrBdncQsi7Gb+jiYseOIjyKd4dZHfw03dm9iPp0LO5cvHLz1W38IvRMsHvGlGviFrQof+Olvx/1f8hZcfNt3ofQG8Jc3MX/qPQiHm/AufouABjWHKVBM93DzyQ/h/Bd9JWY3n8YgLnFstcQ77rqK15z5HAW8QEXum1YyPhZphPkcmEwr7E8i7I8rjKYBZslpnDt1Bz786HO4vT/BeME5zZbiGdZf+21Ix9ew/cwHpRMJi8/CpIvO+gUkG/fAP3gGXrqH+WyK5WwPF8+fBLwIbrnE85ev4qd/4Wfxm7/yC9jd2cVoofGMzKICFhc++yjHXXhRB0HEWDCAH3bgxx149Fn0qXOOpQBOU5La4k61VKbFpdl0Cfgk1SqBz8gP7GbBR0622PR+9jxf/BOF9xDfP+qTTPW0YfRsZxRNv2sBjG5NNvabeF6zQJqWtbPVggzZwKQi3O68ciwx5x9WvNNvsoEa0pK02YXkAGhBihAJlqU0IMq+Op2OEIm3om6MjEMcZ8ok5rMxPvf4p3HfvSeB5Bji4QmRKmnquFlaNathSAtdoq11agCZVD6bBamSagMYW1WtfJ8ARdPdoeGr2uyJuQaJSwbGWM1kG7gcOmjaKt22d2EDDOq7kdCmxtW2Kre5UwvG9C7q4oUWcGkO9lrc2H7ydTqwjk2tQ6h5dgqsdU408upGT2gnSptNOsoq6WtacbGF0awaz0oGBAiZy9Tw2ti82EfYhPPD9yNP2TzrWotbx3zbqedwuG6PZXvLOMrwtYN+HfKPVggdwp7NOjNQsAaEoiyQM5IVJTTSB7mHVqKrvlpbQm/RX3sfql9kf9ie60fmfguQ12u8fpzN+2si6sijPlWN4HzDYFjtZSVeTHMcSBk6u3xaMaWCMzacIqjhwk9cFz/3qlWs+2xH5aDyHOk1Sk1chwaupPwYvOCIb+B7XpnAPeUhHoZ46ckp5tNSQB5BHS+RAJPDp62wmP21Dm2muMXOYxPqmLLmb/oMBlItqCMmri0CJlWsTXsZ9U+UK5eNipfGKmp+FL+nH/mIqVVc30B+cIB8NsUCLmbzpaR2/F4XN2YLbM0yTPIcXpEL+CUbQDbx1LCP/iDBSifE1niCv3ziOhLfxWvPbeD7vux+dLsJ4m6Cyg+QlSWyMqfkHmI3K3kentYdRATWTCXlTBHr9REGplkmonJtR1MJgJts7ePWK1v44b94Gi8uM1nIr+v1ELLkoHDQDWL86Pd/BU71A7iTJdLFEotcX1ctl5iMJphMZxgvUsyzBXanCyyrErOqwj7T6b7YOWJWVpgx1U1AuCxxYzeTrhkcP146T/Qbro91wyCcudgBuprCIivqFg7KZYU8ZZFCAYepvVxlCJtJB+c313C228PxXg8n+h2c6PeRBInRZJUqmm7rA01wrwNQnQdrafpqUKYmwocKZQ57AeiksXGM98CCAwvejuDAQ2GmHfzs+9sbqUZp/XBVnX+BKGWocn4PK4psm0RTSa4T9HDnGmGmeCKkebKYJFN/aLpY6I5hbB0KOLQ90QFXwNiPgLvmQC/GYuggOD1AFm7izx55Hm/7krdgr1Tz9f0sRMZU72gPi5GDjQuXcP7MKVy/tcCxjQA//94R3vOT34Z3/9134Wu/6Vvx+HUXu9ev4KPv+3mcuusSjr3hB7SLix+LUwGB2OSFP8bmw9+EyYufwTgvsXLibrzzzBV84+s/oHY57I0t6VfS0wYUs2DMI4Opkm4Fx6a0voiwnPvYnXawu5fgpcVp3Br18NLNl7E3yjHPlhp0oxMoLrwT+ef+q+yCSAAAIABJREFUBFjcRFYC0/0pcjfA3W/+BhRujFsf/038+3/1E/hX//Y/YjbLEcQxun6BnjNhfxzk2RI7BwvsTFJQViMg0QlNj2k+Dw8R09q+i8kiw+lzFzFcP4Wg0xeT7lKKfox3oinwkoIPk04WGQ3jEw9sRSESEv4/i0yYumbmghY9PExKgwBaaEkFGu1omI7kuKidjfSQrtNxdc26ciS1XkknrHXGtMyexE/xTWViXX+RAdXrpBVYblhiekvqetPUuYMiV1Y78GPNANQVw7qhM/aSdeQhA5M95KWD0XSK2eRAWNDlYobJaB8l/UHHM5w/N8TKsTuxfv7VyMnMMutzqMuDbv7CAUiakal0ZQD5Omo3tSLcdK8x6UYFH4oq2mCk3ZrOggGFwxoeGjbFBgUFqO0Uph13Plu7j9nPajpvG/sdpnmFwtHxqcOYxAt7OrCg3TCBZn1LUY/cjwFxJs4I62ljgPmZ6NiMZpVfYnZBjaLme6we9CjbqjOgCYI1gBD7K41ntQ0QX9kOwa1oZ5ncGi4adzJ+tul4br7KIv7DzK8esEygri+HM6o5kAhzaW2P6u82ILqNU2svwea+2rpP1b+2SYAWgK/Hq0FQym9Tn2rYcsNm6lpr5k2jfTVdho1dUH2AklcbGyFTzFXn81tjKcbxxhjeonf1dTS6WHNA+vxnZ7Jr9dzSe6wPjq39TIpKvnllWE2zCo8vMlC5Y3G5nUwMHpueL+BrTxrXA1/22nNYXz+G4vYN9LwSrzu5iudnC2xUJRLHQa9w0JEcU4n3ffYa1i9GAgidiYOUJ8i9FMV+jvFKgJ2DJWYHORY88ot+kMBOAaMAPkPgSBAw/yYpLHNwbLe7kfcaQCmvMdO67iFp0isENKFx8LdWESZW1HS/nHQD3xjrushdH9MxLUYUtHkBuz0zSBdyT0XKoK2C45VhD71jA3hFIWlXgks3cNBJAgz8EMNeJO31up0AncjHoJug3w3hR7EEOOZ46c2W0hJnkUqBC/WPeVViOZ5LMcvP/dXT+LPr+zjnBzge+/B9D0kY4e9/w1vx6vuPw1ksUdC3ca6aRX4mi52ZipPgz7Eh67dciq8j74F/ssUX7T32JzNsb+/hqYMF3nt7jikrog17x2ey6fjY8Hysxi7uOhPSCRwprVuM3lE9PJrp6RsOuKAJeF5hmlNAT2bIgV/yoOGhEwaIab6c+6JnXA0jDIMAa3GAVRY7xBEGcYy10McgihDSloh6LzNpOXby1AVUHzrStUxouf4Mc1NTD2ZyWQAqb22qupTRM6vzECA8whha1s9sjGpYaXo8t4NVG0CysIQbeydkrr7ZiYSSsSl2G6gM0JTL4wZuTuf2muodzRbdGK8J8YYSFSrADkNdtgp0cDCfYni2i7Kbw+lGKAcrKLsFsriHlM+TvZLdBEXu4blrBcLhWfzlhz+Dc3eewMWLd8IP+njl5hb+/A/fj2TlHP72d34vykWGT79wAC9K8MzTz+K5j/8Bzr79f8DB0x9CFfUxPH0/3nnmKr7pjX+EqiK45bNoeU1yvMQ529w/Uw1Wd1XR23SAJfuZr81lk3NDsuI+0mWA6SzAZOFhvAgwzrvYKc9IH+TRzgFujSo88+I2kv4QyX1fiyo6hq1HfwX/5ud+GD/1L34ZW+MC3cEJ9M+8Fov9q8Dec3LwiWLq9yp0Oj342QLZcgzXybFYpgpGeOgsHVQF141GozgZwI27COIEfpjAjzrwgkQ2zv7qJgJ2ckl6dbGepDYN68cYt0yXkmLNyRDWKU6VxGamzaambBWw2bSnatiM3srsA/xHqXI2c9pOvbpCUQoZ9MCpMV+zLRYkMHsxG++il4Qo/dgwifxeo59M5yJRYetCHmDT5Ryz0QGW2ULaOC4WOdIF5S0FnHQqKfgoTsQonDpWdodhZTglJlefew5nVpbo3/UWUVIoaNA0oU51O04KWe0vJSLNJmeKgmRMTCWwbrC6Vmum0C5x5aflfm1auSbVWsDoaLJAmUsNPPLNtU2Kpg0bIFlvvXX6QCU1rd2+dTaVVq516GmA0uGw03xmAzybzxMA3XqD4RiOwLwW+DnSXUWu/VANgMol5BkY1tdurlJw06oOsqFTh1c3aWl7Jz/Q+7FMn86xBnipRte8U96qutzml/1X/Ukdbg3IOjyi7f9rQGAb6DZA2I5nwwDL59sRs2vHeE3a8RX3E+kqZV5p5oT2CzYTTG2LG79Hc1lKotuMrHLm9noOPy/9v+ZnfLatvanurKQX3NY4HtJIGnCtS8XICqTCuZmIp6kh/NbVlWqUlvgMCyQsJW4fvBkn7Umrl3TuRB8PXzqGqBtisZiLFqbvedjJXMxvjzArCizSHEtSSQ5wT+HiwZUYe5MS7zI2NVOmv0pgFLs4WBbYm+e4vSyxmxZykidRo91fVXjKkzlTofVCtYcpGRimOwkoHKz67IOrgxx7EBNoYQ3N0yXzyc+TLIypguZnEoDaPYdAkUCU4YaV0vxsYUxNxxamrKUAp+J3WPzPVLbS/tJ8jAU4nRB+p4tkcwNlQP0QwdIcWRljujPDKMuxny4wmrALhINsvEA39rGauOh1u1hb6WIwiKQDyiD0sd6N0I9VU0O90J89ew2/9OFncf96H37owS1KvOt1D+Hr33k/Am5QywzpTC10qLfiqVLAtTANxqyZLB4rvw2byrS1prpKTMdTbF/bwvatXfz45QPcytkzpkIEB3cEIVYdH3eudfADD51EXqZIZwUmRSr2PGw/yG4yC+oZcz7TEgumv8Vdp0TqAGOyuE6FBYB5WWCyrKQQYWsvByUMXO281riqcCaIBMCvH6cZOivGuQEDccF0eajm390ejvU6OJFEOJYHGPS6iIdduWd6AxKYMw0nom5hWQwIsRKpGhy2hKwNCjQWNY2A3IQkK8hsRWN7gjGFMaIhbGkepSOLAXZ8mBmZPke0gpgvWMavn2UBkYkrrUhqWFR7iG/tLKJ+N5ditY4igrKB2QR0I9SnxYusDureuMELOOPvHAhKlPEM7oDl8hlu7mbYfCjBf340wGu+qIsLd3QwiTcwcWg0cwIHTgfT0QzLKkTm9VC5A8Shi9//3T9C98I78MKjf4Rw9RwG516Nd556Gl//2j9vepq2UyV2h7NgVw7iLBvWqt7Lnz2JqO9jkgO9sMAdZ2+ZaGvBs9FFSOzi0zcp+wy4+cQcy/UBivA0tsYreO9HnsEP/sSP473/4bdwY2uJLN7E8tSXIpy/hOmVjyKrWHnsYDZZ4NIbvgLTAti5+hhCagSjEAkrtaMBAqdExyGYP0CZjpAtUnz2+S10+z2pmu30+yiW9LzUSuI4StA/eQF3PPjFEozshiJdKYzpM0ES1yzjnmzOlHAYBlDay1EWQwcFao6F3VB9HRmyev7InmP88WQMjb5NGCq1NBFYJehJNYBMHQvwkilKN4QSW1cv422vvwefuzkX1pCODfPpFOPRASa3XkDGohch5Y3OvCyxc/1zeODh+9HduBfDVbYiZK9xFwsGeH6060oxHQvzJgcHeOrTj2Hz5AbW4xTrd78FhTVft7hLPF/JuOsGXBc6yAhqml7v2yyBFijiRpvnucgJFEQfBpNa/6bFI3L2k/xtY87cBoN20667aNSgpgE2apqtQEgBj7I4drc4JDVp7/68fiORtkc/NZe2mrF6cR9i8Pj59o5qUNFitSQEfAG0VDOvLR9IS5DYsKNMqNHP6snDFIEp6OEVGTtD/YaWZk7eacIsWVGr8zwMDhvtpwLIOtFssJsFhK04d+ivLXBsQ9+hVGg7nreD6eEBseC0zmkfGmF7a4dgmTLIBrA2BwTTlcaAyUNzp/2VXIK2v7vBJwaHG6RVQ2NNNskUMsC2ff+te23zAocUDDWkNK2A5WPaQmK9MNEQ/r3VlWovrfCpxRIHjrps80EHvotLd5/A8eNDhDSP9n1kyxzf+uV34ex965ruZHVrVmI0m+Pm9X10u/QlC6XDw4c+8Tk8+fHP4WsR4YLn4aACvur8EJXPYpRM2rxxQCQAEWSZgMeOBCLO5P+XQFpUEohH9AJMtfKWr90jkKwq7C61ypaB667ExWOTHBP6IpqJLBS+SSVLutk8FGEfTZGMNtfQ9DP/yopqgkD5U37rtfB1/DkXPD+L79eTfaWV0SaQ8jvsIlYNof7i4mJhjcQdpmJoU9FJECcx3PEMy8jHMnCQTlIgTmQzCoolUhH+l+KdWHQjMf3m+XlfQA03ZAfFJMc7HjyPE8c3sNoLhXXs0OiD11YViH3X6PdUDyhu97L+SrHlEaAs/WB1DlDMPt4bYffmFn7h8Rv48Ih+csD5IMCq6+ENZzfx9992P9wiE2bUMdqniiwjfduMnpRpMLID1CIucxbhLLFcpFIMNCorvJgV+MDuAtssmmHPaHMy4zj3HRfHHU+A8rlzEfyeg8whs2gP2ypNEA0Q5wur5bkxUYhfOAhLdoVhdxhPLHgSJ0THCbAS+DjWoUVPjJWwi34cYjXuiOWRHHxqsacVYVt9o4lu9uxoq07tQhe0blKbdtEe1RDadoJCsZgm4dw4WFgihTWGvbQ9oW0MawcDmUBWI1lPLsOM2qOtuQB5X1MYIF8qG6uVLdggZyTpBIUSLIwfY80IEHAxvUuEXWkqOibbWKCMC1S9XMDjtQWwee8GZm6CCds5egPsZn0BAnMcx36a47z7Es70n0E/nKNkNxcaGDoFtm4HcMIc/QGQBOxmYzr51M+D9xSgmBWYTgaI+wuE4ULzh/QqNKCxZk+Zduf4m/Eav5KhiDysrIfIiw5++fdv4lv+l3+N7nP/Cdlkgr1FiGnew6wKsFiWuD1lP3YeUmbo3vFmuEmE55/8FMrFWIrD8jTDiXvehCpcQ1kx7ZvDyedwqhnS/W1MpwfwXYI3auTmcPMJzp3sSXvx8QLYuPtLMC8DhEkI349E3zybTHGws4uD0RhRGOL03fdjNpuKywLZRmEOWYlMex1KM4xIXdYti1WkuIQFLyxQcSSrQKBvwaIfaPcTu/k25I6yWuqdqNCFfx+NDnDliUcR+ymm8xLd/hDd/gBBGEnRS0j9ZBgiCGMkSUesdzzXw4tPfgRv+KLX4MYklM9aMstB8DcZI4xjLNMUvcFQCmo86SHtIstSvPzEIzj38JdLu1IFZ1qd3Ei67OK3qU8LZnVNaDq26eOsoV1TrxaI2E4r8nqrrzTsiu7jWhh3uEjDFAzI12slb80wyWbN7JBZS/XFKutTZ6Fsx4kWoyUjbfSZcq1mv2r2fNvqsGH97L9JkYpcjzUHb+6xjT0s86YgwdoVGcAr+5Pa3cjQGSBji34k1V6zeEoMCQt1KCuhc8bqGGW/a1mBmSGrU/UGjjSMmGGkmwKZehjMMzCAzLKC8r8NEDSPuMWzWuatxQy27dLkDQqRG5ZQrZBq9PWFAGGLp1Pys60lNN9V48+G/WzL2FscaL0Hy/w0z74Gci2G0QLyQzrPGkQ26+FwVkw3Dq3/MKNV64AbZrKeJw5wmoDwu9dWq9tpiU/OlxjzFmV9Vfiet1/C27/+AqIkxkY/wsbGqpgfb022sX3rMh64+zUY9laVaqc1yiLH5b0buH5jB5fuvAOffX6Mpz7wWTy078CZTnFtd4Ze4EqlHZ1YugGtUDxpjce0gVQ90kbGrQSIMeWrRqga710vEMBFIFcRWCwXsonSzDkMXCRJVzadZZZimpVibruYp5iId1mOcVpgN8uxtawwZXAS01xqDWnxQl/BSn6mnUf04WoQUU2c1a3wemJT1GLT02QnRRLICmfDLlIbKVo7AkUWish7VOdYN743PWX5GrKRIjmz7fWMMFWCOq00qH+sSjyzLPCZZYGvOTPE6tAHHQ+9EvBvTeS7FyU96SqM8wJkfpULqwQQDuIQK90ISRRg0I0xjAL0OiGiiEbXZNBcRCH9IUkSaR9qpq/+5PFX8EvPb+PuKJLWgF9272m8+033oqT+iwGVIIZAUAqFpRJFQAdZDK0iZPGCagKpf2M3mnw0x2ic4vK0wL+8McJLwlI58Pg8HQcnHB/HAh8P9Ty8/kQHucd2gwVSz8GC9+lU0gKRGlEWxthUNa+B1kW08JnkBWY8RCyAg3GOEStzxeOR3o0OVuDiRKAlS7RgSRJXbHg2OwlO97oYdnpYiyKc6PXQDQJ5jqHrybwNWWDl8tDgSWWueGVKECQT04RzztU6fVNXMptlqNUATXNhmXQmuIv1SesoyI/ma41Zsr6upTs6ZAxuI3s77W1OesbaQWNq6/02AJlT+ud1jmnFVn2v0a5I9LciIu3vKw7V/J0sgE6OMgngrqcou4CzkaOKOtjLu0i6Hrywg9SZIS27eHT2xRhNR1jOdhHSwgZ72EgyBMkcG70cg2QOz8+E0fcwk8Ma7ac89kPmUAmYNgyhUFwcW2krIoBxdmuOdFlh5UxXNIq/8t7b+Nv/+Ndw7NrPiGej9pv2tJgqDcTjk5o3HhQneSj+ivtpgtEEeOUgx84YmPXvRuqtonR8zLNIMgWi92UvbXoj0nOResR0CR8L6SpDsBGw+rlY4pOPPILXffHDchir8lR0gjyIRVEXt65dwf7+BCsb64j9Eqv9BF4cwks20en2EXTX4SUDafPHLjXUMxGM0TYnp8eDsYWxrCHbMZIlY9cWxiB6KbIYhoBMNn72kPe1F7cezGiAnOLTH/sozkS3sP7w16jxN4/F5qBLlpKMMuMv17kUwUUh9q8+jntfdR+evbyDTq+H5WJu0rIleoMBut0eJtOxsPbC8ck68vDsJ/4U977xaySbIJo8q6sysVgP2K2ilpoSt1WeOgWtNcxhfVyratYGeJPa1PuvE6Ny8JcRaElPtAhGWSxZ0y1QyJfZ6tHWqq3ZW3kWNevYwDWz0zTs4SHQY4BQm2ZqwR61dbAL07BrZh3XaczW6wVCGdJCVqzgV3tg5NgYQGTPm2bM219vAXadUq6ZWNU2Ch4wqX3tgmMpXrOftj7Mhhx7OKkfiRlAm562Y9TKbrbx7heAbu1/tuOjYLZJy9awuk5hHwKIlq5rfVST0v7CwNueyNsg095TO9TW8JbjVYPb5jCg4dXctQHxOtnMxbRR45GHo//U3LMaplvw3J6ZmnloRsEYU3/d6WE1WpZ4YV5gXtIAluyRgx/51jfh7Os2sL6SYGXQl1ZqkeeCsHFndAMXT96NXndDJhSDwjJf4INPfhLPP7+Nd7/lARxbuwiGQAru9nbH2H7mGq58/DKe+ehlsaMRUCQ2B2qHQrAkAcCc1CRguTS6AGauI3Yw63GA49LeLcEgZjDT+XxicwX9OIYf0OfNlQnJUyBVfgRzkoYR02B+JVMt2mqNhtqs5CXrOE8L0b0sFuxlW2C0zLE7z3FrVmA8n2N3kWGSFZgQaGS0dtGOK5zMtOCZkKWURgeawpZtUjSLTUqaP2agIeAi6Ek8trMzTKNJbdfaRiF1FN2L3Y/4RTs44DNyHQzo/xioyDjKCymysac6JnflfSLoVhzBnxGUsQJQrs71hE2g2TjDAP+NjOSc6V4Jutp3VphFp8QT23M5ENzZT/B3HroDG8OusJCx7yFM59LDNad1CtlB9oFesCxGjybqcam2HJKxpY6QXoz7B7hxkOG3bs3xR2PadwM9pqR9Hyuej3efH+KNfcM+sr1i0y5TWjtzs+b1U9bOophpVWFCVgMlnp1leHS8xM7CMMgajqW4yAJOVmdzPXEviwa0vOP80cvmkiIQl0wbJZhiCE4gwvQzf/sYsEAmCHGq08E6i2M6HWx0O9iIIqzEEWJqo4SNMxcum5tdrHWSp/FhsoufF2ULKWxAlc8wqVOeGgg85aNaZWui26zFY1bFrlFE9zejn2w0VYckOga012DRinTaQau1kR4+pBseXDYZk44wqfEqI2Cz/07NZCX+o44/g+NnwHCBLOnhpeBN2CqvY9db4rZfYR4lWPoeNjbO497778PVKy/IHKy4TqcH8Cq6GU7QDQgcl+h2JugnOdb7FTwKZtMc6b5uAiF9H8cVsmmG4QX6G1b4v357jG/6n38Vx7Z+FsimOua8dnlmbBNoqgsEYehws+80u8OUOc3hgVnGCm4fi8LDPPdxex7i9myAm7ME13dSTMsQU28VedCjS6GZheS1aaJf4LFH/hvcMsPDb30r3GIOt0ox2r6G+WSOYkmvRWJFD7dubuPimQh57mIuWXBqtFm172lmgyybHwrADrorCLvriLpDuMkQJTtBsU+8BTl1T2HRn9RbXp7lBmNofOZ38xB05bmn8apTBZ64WuLMnWcRRF2EAa1wShzsHSCdHSAxbOF0PMb6ieMY33gWDz/wAF7c177CogsPAhXhmxQnYwArxSnjYJziof+xR96PB9/81ciM9pH31T6LyBSVamurczPpXo4spTJ2IzVoQwluPW2LgbQ8yLbGTot8ml9m87TAT3SIWrCjr6Krhf5NDarN9t7uT2uesr7aZGKEBjSn/kN7thYWNWe/VlWzuSi9J3ONwjhaSKGfqVdsL8RKq5pKZxOGLQJUNYqiw/oGpE0emzLUH6OfU1cGW+hSt2ekWXrzndLqUUJRq762Df5sDGzBFU2pG5KzdV82ANfFI7ZQwwxSw1gaEGWYMPsMm69tzxx7+DVjaYiv9oGhja10x7LzqfmcNqBswa4GgxnQ2RCo+kmWfZRht5Y3FhAeucwvCAjVB8rM3TaTa660Bne277GSAbWFpOlbLVkF00WtmRc6FU6zqOSOlU61KEupGPZ9ZeTIeP2D73w7TpzpYGWlK5t/v5MgCgKMlruYTHdxeuM0et11WeRcbKP5AT76wifhzxd4y4NvhZ8QLHpYsLihKrF1awu3tib4yE/8gQRqS6WLls+eSGkZQ+sU82QFqJQlrlHjOM1wo9KexHb5chI/cOo0zt1xQgBR12Hv5QrHlkvcWUzQC9nxJEQShQijQPqDEo3R7JrWKGQXqC9zeN801yY4IwAyi8PaMFBnp6hJvb7IRC6WBebpXMBhWOS4OVni6mgp1bvLPMOUPokZGakSswyY5zScVtNp2uLQ1oWpb+2ZqvPJF4Cs4DhWcY8sL7kuBmeTXiCA5iZAJpW/ZcNzyETqO/gn9ZMKRhsswHHThKDpRCPxQCc+gbcIrlsFN/w5C2gIELlY+Gz4dzk4GIcUAas0EQ889BOyj56ASM6hbugbQEkyl9fqisUOry/kBKW/4sEcVw5y/K8v7cs9EAxeGiZ4951DnIkVkEmKhxpG6SutvyW7SqAhwJC/FTBOSmCvLPHUtMCv354KOBT8q43esOK4Uh3NMbwzcXFhwIbaZB8rsRBiK0S6yNETko4w/JNpfmofWTk7M/2+aU9CJmm5qKQCldfDz+fnbnoe1iMX64MAw9DDStTBehhhLU4wDFgsk6BHxtvzkXg+YnbnIfgmAxkqEylpKzlBqMZPFqY65OrmcLRDS20EXu8iBpi19zozGcQf0mgcaxBpULBMxpa3hX17fcg0rOMR1qJ9Kq2ZR9l5rIFe6yzaUAP2UG2ArS0u4fdnKDxgEbiY9zoo7r4Ll69cxtjPsOyGcHorQMeFt3kR08JB7uyiQIQs1f7psZdjGDmIw334xR76WOJga4yeW+DY8QJB4uE3/vAWvuOf/jscf/mfw2EfT6Z9JdXKYiVW8Jq2gLJrmcIjnljJJErBjwW/pKqNvQFlN4WDZ/ZPI/DmcHsVyr19TMcRMuc0xlWEHaalUw/TLMLlK1fxp3/yQXzjd38vV7p6CRIslmzhmesBi0z35DZC9qNJVsSWqspnKLMpyPrl2RRVGQo7b9e3aTStvZ7DCH6nhySmpVYfbtJH5Sdw/QQOe0XTB9EnAFavUAuiJA1a5Lh2+Vl8/7vfij/+5HXV4VYFFrOZVvPmObIFmccM/bU1hGGCOApx68oTeOMbXoPPvHBbmMi4QzGqmX90XEgpe2GDAh/pfCaH2ZWVIR770Ptw6R3fKB2mKP1ogI72ZreVzBwlwmpZ3YaEaooY9NG0iJKaSWtBEJMdbFXjGqJCSxmsPMSwagb8NQDCgESbOhS7IdPfWQ7vBEjiLVSDHtt5xerx9ex2uLJW/BYNEKl1aTzEGx2pRY6qSzRMrgXBsmU0rE+98lvr2ShM63awraszBUUtP2ILwOTzbdGOAXAWixkyodH/NYBQz46WuTT9em11tdyjpuXtGBgOrwHHNtfaBky8RSFGLWNmYbo5yx2xFzoK9c031nuuTpNGY20njQXhh5KrNm61Qqq8u3V9CvwO4UNzmDAvqnG9GVMzZ/QjbZA1gN8W2ZjncAT6G2Bpnrfs3a0iFXuGsF9rfI204465AbkW+z8VTrGohIBwe5TVzdo5HZgy+z9+6GvQWQPWVjtY6/XQ7/fkNDqf7klXkm7UU6sB2rPQdmE5xpXrT6EfdXH6xAOIh8cxm06wnI+FdRtPpnhxa4QrP/9BFDsTzEXnZ4o7TA6dpz4CECtkFUbLcTAtCnxuUeAxfo7p/af7VoVXX7iIlRPHUTHlyQStU+LB7Zdx9mBPUsHqhm6GknYuxp6Gp8I5wUNeYWUlwXN7TEF72OhG2OwmuGPQxyqrgXuJpMw3Oz66nR7iiJ0GeJw1aIuAmNYI1rXfpPJyE1AKnlqFHStQZqloLqeLDKPlEjvTDJPpAuPJHHuTBbYP5tieLnBjyrR3LoykEFNMtZoJw7nBjoEszOFPBaya6mzZ4wXM2rS7gm2ezgnQWGjT9RS0xPx/wwKoryPHz2YRaT2k/8PPJ9YQAxB5Pqo/Eu9IVxcDwZgUgRjQRckXAaN0WxG7H7Ugom8lGT3eDBmIru+i57no+RX+fHspAOzV6wm+8+5NDP1KrHREG2UtOdhS0FS6q0tGKX6KQqaS7WW6uKhwUADXixL/+sYUV8hcOhW6lYPzXogI7PkMvHMtwKti+lgazarB/ATGNPtm6i9zKozKUtL1ByX6rwTmAAAgAElEQVTwucUSjy0K7C1pjq57TB3yHQd9ODjp+hj2PWycDsVcmhou1ZbrQuTcpr7RzYF5yoprwKc3J1ysQKvQz3cTnOl1cSJJsL6xJutxIKJ8BYOUV7k182iCiBznRXTVShKZgbHr3hadyAM1NIEIMtsMog0WLRaxDQo1z3TYTucQOGyYDNVZ2B27FZpbzIJ+dyt1Lehd07x81uJxZwyf9bN0wyoLMlQpyihE4XkY9UpsdRPsRhm2Oh1M+6sI7/giFMUW9m88gTNnz0mKmZqMtOgJo/3803+N7/veb8eTj/wxQmcbK9EYq/4SnThFl5JOCe45vCCHE1bwO0ZbWcbSh1wrGBgLIu2lKWtxibLs4Zee+nY8deUlAXNsQbix3sXJMMXx/hjnVvYxjHOsdDIExQxf9Y/+DD/1j74C2+kqdpc9zHIHmRwIGM+0yCutCiz9IXK3j6JYiCpDrDOZrk13kC9HolcM6HWIDGlKo/IM+TJT/R4tZVhYxhSx9HsmW8+46Iifot9ZRdzbhNddgdvfFOsgAhpOj1tXL+P7vuWt+JNHb4hGcMpUb1XhT3/nt9AfDHDX3RcxnYxw4dID2NvZR9SNMAhKhFGMedkRoEhtuN0sebgbjw/koLu+sSlFiOPdXSmCu/X8p/DwV32zyE0EnJo4z7kgRW9iv6EZHwWIqmcjoGx+aaW14qDDm6zufw1Tb9vvmWNWnVaUgzJBnVVdmKII299a68sPAzItyKKWOdPUvWS4DItn2tIJ2dECEJbts6CozXA2WzVZQXbAMfYkrfUm1y1goF2J2oyE3u7hA56SAGZfNKBAv+vIGrXrsgYkjebO4g2+y1rt1OUfJpbKVxvbrUMsZ+ub6qFotYnTR2aeUf2CFoqxLSDtvdUhyxQeHXnkElLMoCuQbpkBtc6pdtSsFVGLPJd/Oio/0EdprusQWNS6Ab0FU8hRX2sbjR1BuvYCrDzi8HHCxPb2ODBppdlAC+wlNrawgqbsLSlk5nPNFSs5ZJ/8KYzgvPreler6dorxiJWo+sbz6338b//4K7G+6WFtEGGl1xMdSBAEmE926F2CJOiJoJgbdhCEWBRT7O2/gtXhaXRXTqByEyynE8znM6mk5aJ/5eYBnv7ZP0EyTQUQUphtL5aXJV5btlOD2bMkJFfAvCjx1CzH00xPm/Y8vJnX33MfwvVVqa7jNA+KDF+zdQVxkWJ3oQCTv6RNntE7Wv3DtCyxzRZ8cHA7LfDYLMN2Wchh3+oIOR60TCETx89Yi0I8fN89GKwM0CPA8h1sOgUuTEdG+B0iSkK4bLPHYhAWKrD7QezLyTmh1UxAhpLG2PT1ai0t0TWa9BR7t2a0t8iEUaQX4P6c9jwLnPQKPL09xe54LuCE6e0lDagZ/FnhneYKKJkyE8saFZtLqsRMBtE31tY7+nfqGAkUbWcZ/p1Lh8weQWPH01S3+EhK9S5/XolPJReGJ72XrdBdi1utXpJ32RwAdAqKdpMBtHKQkjVgRae07FNWVK6JzDXbFVJX6lQIPW1rKLq/inKDCnEFsdSRtLrBXrSt+OAox2/cHmPN9bDueei7Ll4/8PHFXR8rvrILUsFuTHJtKyU7B3mNZAV5jePCwXPzFO/dW2CPgd/4ubG+oud4ond8MPFxruuj23cFhPLzaB7OzZwbA++XjOPUAXbZCzuvMCHbnFKqUWG+rORPLkQqGwnY110PxxMfg56HLtnGOEI/iNEL2XYwwMAL0OVv18fANybgQYBeGKHLXt2aizO6AaIIy78bICaBys4Kc+qupUQ2TWEilcFAimzbtSoy6jr47QpqecytlLYMWl3WbRv1HgGEBJGcq9YqxV5no0VqmCaDyC1TZzWrnOW+g8yPMPdK7C32sVgf4oBM+CBAsXER6K1i4e7jwhvvxCMf/hR6mycxL3140TGUyymqbBuJn6Hnp/DKBXrOAj0yycsDxJghDnLESYbVOEWY5HADonTtBIIgwv/+gW/Gs7czTHavIU46cKI+ws1L8pmLF38f4foDiHqnMIhzvO8XfhA/+j9+rTgPdbwUVTY1GYEcy5JZmxn8Th/7zgq2JseQ+2sYZzFmRYhF6cIrJ7h17SnTpx04f9erMD7Yxny0rS4LbNfX7aCY7KDM52ptRc/YqtC+7ZKyJNs3F3NvarpBkEgj7qgnlcCvf+09eG6bfp1MS7NndIU4DOEGNBOfo8pS9LohZmmFyXyOcPYyzp0a4PlbCYYb69JCUA6VZj4EUSQEAz0YaUDNZ8r48dRf/D4e/FvfiJSAEEwXm/62rQ2Z24bEcjpPyAFctl+RVGhVrhq9Wx1d7QVhDlQCstu2f1ZGU2/wtqxTU7xSpC9/1V62Mq1NUZ75ZgMYdJ3QLiiQblbGC9GABctO2R2YG7l2hlHIUq9CSW/b9KtFCQpI2hBCUo8tXqkN0hSs6C8F1fp3ff0XBiXtz27b1jRXoO+vO92YD9UxUAZQx8akSc2zs7Ghdiuxre4MUJXrNiDQAvijUMkCX7mfdiraMnRSxe3KM9I9x2S8zMUfYkbFP9COnBkjyyy2wpXByodAXzs1LwcCrWlsjbT9PPsjPcDK0cuwo03OTt+o93O0neJhfC7XYsG7sY3h/x9mJ+3T5iFJH7wcjMyPVUOpjpTmi2ugzB+J7cwbHlitxlmJvZ0M+7us+HNx6cw6/uE/fDuObYRYHUYYdLtiwMoNqqDOxQOS/rr69BVsKk8PsF1MZzvo904j6KxK+gNMnU6n2BuNMZ7OcPXlPTz9L/4UPW6M3ChlQSvbxEHlRizVxmavsYUaipFYKFHhkckSN0ranBKAuHjjAw/A6XUFeDFJOpiO8A3jqwgjH7d2MzHDtQ9EQYkOENcgN2cLVKide3yS4QlWwhnW7ZBxuLCVLh689x5snL5DezCbPqIPXHkBZ+YjKXSU01Kl1X3c2/eLEk/McnxmmmJCOw+CKM9F1/dwMo5xvtfDPZt9nNzs4p5TG7j75Bo21ujUn7DUW1cKveNEOKMXzjtyTdGHaIkE2WR6GmMe0zZyZy6VPoYzFnCMcWNvhMtbU7x4aw8396fYmmTYni/FAmdBIT3fR4F+RR1miU2fmkJl0EzHWVNRbfd+M7KmgIZgjewj058Ey/J39px2NIVM8Eafyo54p5WSGrcBVW7PcSSVrtXYyiCrSL+xx7AHOrucaaDNamUC+h0yhlr+J/O44zl4ZVGIyXfoAP/gzBDn4xIdgkBJ2zO4qXCdoFRbgelCkk4tLp+jHlSYJn8lK/Eft6Z4PqNk35F7OReEOBO4+M7jCQKnwFIYVCWLtF+HboIsfJlwEysqbGcV/nK0xCdnC2Qm5U+jb85JBi4+377j4VTgYXPdQ389kCIaWvjUgYyej2RF2UGHALKo6BSDip0+JiyuqtBxHJyNPdw36OLS2jounNjEhc3j6HuhVKuW1G+RyjUbkGip6ko7U1YvEc8APUsB2KOzTdtYBqLNRNQ7kI1apqq67X8hr7FpRAMoa0bHVHtbEa3BnM0WZ2ZCi9Ro8octELnk07e7Ix84TzUGP7Cq3eczKsX9oFxJsHP6HtxaG+L5yYu4FlQoIwe3b9zAO7/6XTh1/DSuXb2KXQKg+AzSvV3sH+zgPv8xfNlrXlAgS8GpE+LH/vTv4cnnL2O2t4PJPMXayQtwT74evTDF7PFfR+/sG+EdfxO6XR9/8HM/gG/+ru9B0F9DkI1wcP3T6mfoLDE8cQ+c0sWFYYr7Tk3Rzbdw4cwcbpEI2zmZuLg5X8OV2zO8cCvGrYMU6xfegIM8w7WXnkLlhShyF+t3vQW7r3wK89GeFHX11zfR7a8g230ZnUDBnVelUswzmU4xny8xn42Qsq0pXARxH0HgSOwXgrhwsTea4o6Ll6TSejI+wP/zc/8nvv1H/ym6UYTp9Udw6Z5NPDF+lRSt2JSjdDEpS8zmrLyeqtY7ihHHsZAOz3zo93Dvl34t5ssc1DTyu0hESGGaba+qu6jZSMkKaVqX6X7qnQky6aQgWQuXqgs1eZeYIX82gEgrrhtKSYtFVOqgQKrZtGsy6RAj3kJbzC7MZ7KEok5yqFhBSAhzWOYhmp8lSmCrrZNDZiUgmTFdskqmf71qzvQgZVOlclU2+2eZUHMbDT5RZrBetsY8+UjO0CQv9F0Ev+qQ0VpYrdSxgIoa0On41K3mLKA2F2ABqzwrg48EnBta9JDpt1y7jrsFYnbd6jNrgjPvyIIcYYfFlNyC9dZnSFpav1hvobknscoxoLB5xq3PMMBZQlwN2MyY12lpC/LaHoL6hSoXN4Dd6BUtbNTxb+ZcE5/sOFl2u02l8pBj0+/2fqwEWJk8ScG35is/1yaA7M/bhup2TdrrOs1OJf/kp3+qmpFdWswwvj3BdG+EY94MX/nmPtaGHjZWu+glNBLtSAVqUaZiLEoBMC0DqHGh28NsvoMqyxD1jsN3QyyzQhgeek3tjUby+8pzO3j6Zz4g/n12SJSloYZLN2G79+jj07Mdf865wj9vZiU+Pl1ipyoRez7e+PBDQByZ1A1w5mAXb53egFu5OEi12lZ9bnWw7OJQIqYBo7ye3azEJ6eppBnpkWcnsb3WC8dP4Nx998Ix7deCMsNDW6/gjtFezb6RkSTo1D8V9N5KC3xiws/NsJQFqp9tDkU1gSspVzJw7CEcBbh4/jyOnTgmaWpqz9arDOeXUyRugR03wJhBInTR6cRi2MzOKKtJhF7iocMOLIGPLiuI40hYP2lqbDVdZIqYUqLmkb5iiwzz2RLZcoHZskCaFXDzHC/tzzFfLoV9lNfwd5phvGTaO5OWgIuUWkm1lpFiD7O3S9cY2t6Y0ncyimQByFpEDNSmDJ5gTSpG+XO5f9VIMtUtekkyg0ZTyf2o8U/TpSWHCWobK+AvDpbYLYA7Q1Y2K+g8JqlpJtKarUArvpUB1WpwfR6WHSUjTEAlekejzcwcF797e46PTVMco/VOP8Druj4uxKw65jN15Tp0TjfLn+PB32S2+SfT2o/PcvzO7gwTI8MmmEscVzw9L8YeHuoEOJu4cCNPOsmQaVy6lf5ZVtgvK9woclxPSxwsCtBcnsU6ZBjZLYbXQJBJ1pfs6JrnYK3vIeyzu4YnVdZrnnrpRV6A1SDEwPWRIJD/1tlusNNBjwbhnidV1uy7q00nTRcZ7nySejZ5itpp/0hFnAyGgfDtFgfqmdIwhG2AKDRQK+Us7FtrRdodoY72R4/LRr/I4qZm96iN3mo9vUw0ffoEFAIYTds2anJo+bS/mMFd30C4sYkbsz2kQYhq8zyyToByOMBy9gTe8Kp9eJxzfJ5ejr+5cRHbuzNc3Vkim0+Rd+/EbZwV8+Ybn/hNeCffgHLjdVII9+e/8j/hq7/9+xEOTqFTXseNZz4GJ4zQjyIM7vpS7M0qjLdvikbw7Pl78V1nPoEHTl6WohL4TA+r+XSes4AuwP6csgIP+2mAacoKew+74TnMplOMZlPszsjEryJbvx/jFx8V/V/leFi5841Y3Pgsqnwqm1l/bRP5wQ1UJS3KydSzcIMdZZi+rbBczkTDGA034YQr6KyfwmDzHHIvBPIJxntTmR7dwRC9QV/kRVbqSmZewVcpvqh8tHQ5eOGv/hAXv+SdUrQnGz211nLIJXNJQErApKcK4TqELeGF8TErQ1jvHdZaxBgMkqGRTkoiRcklrasCe8Mm1hu3LQBRGwj9yGZBK0BTcFHPSEWPBnI0pIN9jYIcLQixAEdsfuz6KXS/3Lm9hY3NE/VBWXFLK8VZp0tNBbR8bwP6aubTsJr2wP3512nLJvRz7D1pmNV7s5ylFoooGFF9pVmKFnyYmxSW0PxXQy9zfcqOGc1kHQr0ky1Et9kkHSp9vZUxaWw2hTJyvU3sVwZSAZaVEEgxVit1rdlB/TbBAW2G2Nyz9mu2Sj2ytPa+j7CS7ftuaQiPgjF9zo1tkI1DVrPYqlSqEyw2UsoPhDg3I9lKIzcAVcSqek+6IHROmvnagEDNhEmnK6IP+ff6eGNFmbiDgPBfvvf9VSaBng9aU4HYeRZ3pp/CSs8TDZ1Uk8aJ+E0xNcvG8LRZYMN2OfnQpX+yCy/uwXG4ccTISPmTackz7B2MpPPFE3/zCp755Q8hMqcdxmK9Z9o7aJcLHuwY3Lhh83HIKck8WBH6lxWuLgo8wlNulODVD14yvjS6u1y8fQt3zw5kVMjKcPO0+5QuLjMpTCpQAIUZHrJRN5cl/mqyxO2qkIpnnesVzqxu4J5774XfSzSAoMRD117EA9Md6VRgtSDUn7FIR5Q81newrPDUPMdfjZag9J1MmC4cfZL2mdtJv97t4d4HH4LDqjyUYitz+uA27tu+icopMM2BV9IMT04KXCULC3oRmisl6ypMj94r06sD38d6J5IWcacGCU6s9nFy2Mdat4v11TVsrHcwoO6nGyGIPQ2URspFrRq7m1BP44hwz+gKpJWAETKVwPz6dRSTJQ6qEuOUvWhnmI3n2JktcXM0w02C+EUpPnSTosSdSYCrZE3ppyY5CAVn9nRo3VVqI1RTva3Jpcp0sWFKWXtpk4Fk1TafpdjvEJxWFe7rBMZXsgGOIkavT1KMJVZlatMr5mTNOVQCY1ahlwT5CvTZZcV3XNwRO+i6LlY8BwPfRZ86QrKkrloMSfrcgBzObelKLYBQU8a/eHOGF/MMCRyc8kNcDF186UqMO2PVC4m9hjk1yJwxbCWvY5RX+OtZhj/cn2FqAiLnEbsccHyoSTzJCl3PxbGOh83NAFUMzOyaYhtEKMBkEQ1HgA4iZBd395cYzVk0QyNyoE+dp+vgzjjEXf0Yp/t9HE/6ON5LcKLXxXrSQccPEbihVM7KM5L8u/Rd0Go3mZD6M6VrzK4ggU8cm5tuMsIiGQsZS+0w1Szp7pouMCJO60R8dHc2wXS+bO/l+v1CxTKDoWbNSMIWaWJ2CsM0Nwr3FhNkGIMa+UubwEw8GbFeAWsBqo0A+YqDp16a4P4vuoAFbVXI+Pur0vd9fxnj+VdKuP0u3v97f4W7HnoYee6h3L2Mv/irj0gqcXXtFOLXfg/mk13cfOZJeFGMsxcv4TuOP4V3vPlKY/fDE7ktOJIwqPKQg4MI+dzFykYulcpZxgNLgSALwZbk+TLEzjLA7bmL63shXnLvxnTrKsaLKQonQrl6DxZ7LwP5XDIEq8eO4crVawiQCkHQ6w/hM2qXc7x85UVEgSednCo/lDW1PNjF3u09LGZz3HfpfgxXeuisnELcG8JLVtAZDqU6mm4GOSUCnofLH/5jXPqSd2JcuuIZWxeRsaCPBSyMO7LxV8JyW3DIYhxJqdKgWw6UjtjvEFDWXUwYG0WLl2O+WMhrRNbDTzT+q1wH9Xv52kPdMwi4M22VZpkuAwRLmbPaTlALBRudnhQBmcpO25WGsY7tOfXMUyFLl8gnI1x/7lHceen1CIYnDHA0el2CFUmDExjr90unJ92iDgEHA40kXgjZYl6nQK4FzOx7j/wpSQEWN7V0fZblqxkmAR8tFrHGI7qj2us6TMw1BS+8DBvva2hi/S/NIdnWcYkuXuzn1FSc16fA2oItXfskJGTZSlLDFLEIkDKgicD5CIN2uIuKYeDk1ox0SwZTR7QhhhWCWRAtc8QWupjiH5lTci0KMaXln0Gxh4CjlXG14yHfy9aUxh9S5rX9csNY6gxr7lGBv2b3akBtZQeSJrZzxPoPHykcdCoFhD/z2/+lSj2GfQU+3FKjnSdwHs8KIFzrExB2ECUdJFEkp2gKi6kdkRMPAyuFzOUClZcIpnd9djFhX2P1sjuYzLB7MMHHPvwCrvzGR4S56G4ex/DEcWA+Rba/i6rTF71hNp/Bz3ME9MoyJ0QhICSlp8CHGrPHZjl2XBcPnTsBcOGTjXQc3L+3g80ykwAmhQHCOmp7JjvxOJGkgEUyseZUIZWl1CpW+Nw8x8cWS4xko2UL2Ahf9NDDCAeslKOmpMKdN1/C3Xs7wjKJJsUsUC4+XiOfH/+uejRHgM/fTFL89SKVDZhg055W+F4+xtj3ceHsOayeOCFpeIKxldkYZ3a3sT6fSHAjIGaalCDlxWWBJ+cZdtlRoZU+sKnu+n6pr+M5uiwRinlviUG/jxOnT6K/soqYPZ3JxB7s42B/B/MsRxD4Upmd+B4GHbaJczEMA2kZx7Z7a0mIQRxgpRuLdshLZwIOeqKN9KVyUTZ19mllYQfZyDRDukil0tovchzM1cqH6SEyJ9k8xZiaSFr/LGn9k8pvaiGnaQFKG1gJTIZNqwwJJo1rizHhXfVcSaUKO2kynRagaa9rMpDaFlH7YisDyL+L/6XVSJo2hy3YYmQNTSqbD5nP2KabVVanrCI/VwGcstD8HO18o2w1//vraYbn5xnOhh6+dBDjYuJiICcLZcTVXkODHT9DmEYjdZiWwJW0wG9tz/AyjYiZboIjzGXfdXAyoqbRw5nIxarvyXxjupl6yDmtnKoKt8oSn5qmeIndZQqy+WRjDOtiCDbKRNZ8F3eshBis+GC7aY4j27QthGZnBtZDPwgwpD42jOX3iU4fm7GPNf49DNHnPYwKhE6Ajhci9Jm3NQtForjVgdnCGAPwZOc4UuDSpjvs7iAn5IbFMQFNJBPNrxbDKKbVprlqwtlvgFTj6WFU4fZU2Hpv+3QtFkD2UGEN8KgnrFD5xpi4J2JXVLQ1Stg20EOZ+Lh6cw+bl07jU68k6J5jL/AI4zLDwSzDjMbuTOvH92E0GuHGzgFuXtvGsTsfwnccfxKXLn6Wi1oF8inZwUAOkJ5XCBPHtE064WE9wrKIMVijrY7VfRLYsO2W0eGxeIQSnqmPnNkeVjXPI8zRx/5BhtHMxe7YQdA7jsdfvI1p5mABTzSRUleTL4BiJjY51CY62RJzHnT8EqXrYrR/gOV0ijCmT2GuXrI8ZDouev1Y2oAm1Ct2E2zfHOHC/Q8g9zsIWZnsR2KbQ49YfplKVAnqONbUvZNF1O2RQEx7v+vBVSqijRF3Pdfqql5d2ZI5cgxrIhu20iz8uV1/mtrU1CiLWlynQD6fw+0MxH/UzgxbVK9xnc4IBMs50tlU4wB702fcF1nNTocE7p/q/8rxoFfl1nOfxoNvfgviY3dKlXvjWdtwR+174V0QJOlVN6ylMrF6DzYjdbQo4shqqZdJw4BqLJJORvY81E4l1wjJFMzVXNVR8GSW+iEIadLm5iIsUaOkjR5qLZMq5zcDBG06W/6ttTTFWk18JDUDZ7VzcgatJS6KcSzWUaBncI+ANwv0dCzVa7OV7TCvrWOLHTGrMrA0j3yMHibMOaEBabVWsMXQ6RGneXoG7NpRq3GCuRclknSPaJ0I9AhSP1Q9IIl8rP2ydgV7M2Vkr5KU8c/85/9a5VygPCEJgi7R2/okzsfXDSDsokdAGMdij8EFE0ShgD79pacmLhI3GohtAlNLdMufTSaSetwfT6Q69X0fegKPf+wyjp+5iNXNu+D+1/ciztm300Gxfhwh/QX5Xb0eIoIKTnRu8NxmGbRYiMLFtJzi1niCl0czbIaAP5siZxrH9XA6zdDngk2ZCs0EaJBZ4LKVlnTGeFpc/Q1TZB+N3XTJ8H1ikuETyxSJ5+LtD1yC2+vIhsoAcPb2LZzb35LBVqBpKl3Nps3F32jjdJIylXSQFfhvB0s8l+dyMpRFzFQJK4eHQ9x/7/3wOizUKRDnGc5t3cTJ8V4tXGXl8rTUAgwSKtQnPjcv8FyaYmpS3HV2zny2ZR099hslWBj2cebsWcRrawLWkmyJwd4OFre2cH26xCs505GFpCftLzuh2gBTWCAa7zL1WmklM/35qCNk54+NYR93nj6Okys98Y8cokSIHEkYoEdD7CRUc3LflbQwgSfNsdV02IAm27nDVHtQnkBQOV2kmM8WmNJ4fLGQ1odbsxS35ylWnQqfmbAQp5RuKxxzHiCotRPwZgadfze8laZCjERDZrRJIZN9TMSMWotpWGRDJpLekdQP0qqJLIYy3Qo0+V4+fz3E6AlRDk5GjC2SPQkKLDwpVQdo9JL8boK60KV9kn6ffJf5fumEI9en6Q+C41/dmuGziwwnPQ+nAw/nQxevHQQ4H3DG83Ci4FPZEz308Bp4WNorK/zxzhIfmS/l38VuqdJ1MnA93Jv4eFUS4I6OJ84CM5qBs4IcFfZR4XKe4/aiwP68lHaDrJomoJStS8a5RK8T4fzJFXzxxTWkO9uYzEsUGTWPLtbdAMfDCMc7AwyCCBthIlXWvShubHikKMITTajavYj7uSIbMT234jBzkpcgaDZP/tkGhO2WAYFHAaY+pA4PxK3KaUtr8P3tXadeEPUuZrY4W4SggIIdnESjKSKCdnbGvM+CXBPYdfPI4VD5krjIOz7KwRLeqRzlsCeFMGXIIhIfO34PQzLT3hRRyCKQAo8SUHou+gFh2gJdOsA6CylSqYIcnUi9x3icICPHXUpukRPXMLg6rupPqicQWyRjAol0sOF7YyxmDrYnwHg2wMvTLnbyFewsQtDPlutuUQTIKg+BW8AHW1kG+OiH/hyvfduXw3UClIttlIsd7Fy7gXQxxXCYYLK3gxMnV+A4fUTBHPlsH1nhIiRQjHsI+xvwu2sIeuvw4o6YcTu0ziFLSEBl0poS7yR+uKLPSzMeQNm/XX0IpUrYtPCj5IldmqRKU9Cc6vQ0rpt0YZ04VcYsWywx3XkFWOxjGayB06hgW06m3bPMGH+b9CrXynwCrxrj9IUHkPnU4rOrS6RglYWQMld5/ayervD0Ix/AG975lRgvaX9m2E3T7cSy4wICD4EBA3SMw4Ayh5rqln2mlQ2xOiVdIQ2ArIO9AUDipFEziq22fIcqt1t7RAt46bJp0FoDwlo7itXX1RWyimVsxxT+n7CCVjUi54AWw2jb6RrWTwpSrWuVaV9b6/RsutpkT9qKRoNgNEbKJWsGg8whY6Hu44btlRszU6ReymrhJdMZNb0AACAASURBVBXw9HEUcaJuIpJVkwJVm59uF46YuWaGxHZ+sblDO/uakGPaIZoYVoeoGoVphq05GJhnVuNZy37alLj+u02EcBHcUR7A+aU//WDFZvFsuySl/XmG/kt/gbPdbQw6IdaGHXQ6XcTij6YfGnW64lvFSa0OFrmACz9ZQZqmEsCl32bKqtglJvMZ9jLgPX/wSTz9xAQPv+vvAju3Uf7Of4A/m4vflLZbqjSwySaslKmkicVWRauxSMnnBA9RINdEMTIWcyySHpZBjP+XrveAkvQ6rwPvn+uv2F2dprtnMJgBMAABAiSYxSAGmRaDJVvZx8dnj4651K60wefItlby8a43HK93rV0qkAqWuFpKlFaBEimJoihRiaQgAiCITMQBBoPJnbty/XnP/b73qmro3T4ccKa7uuoP73/vvvvdez+/8pAHnoQkc/KqAg/1qAbPqxCwRRyfYMls0M4kWZKgmk5RJQyCnWIyGSKdTNAbTvDpywd4561rOLPe1t2H66A5TLHV68ng1eopAYwOMfmeGT7Wy8kHnnobjhOWky8lOf64N0Xf6DZYnrjv7Blsbm/Jbpqv3z7ax+bBHhplJoPcmm74/uysQkaK12VclDiiHm2U4VXuRG8qQ+vI5fihJvHkiQ2sbW2h3miA5Y2lQR/rxweojwYSSTHJStzIClyclLiSZ2KssZFFsx2weRrUMGFyEw0rxoFIndD65gk0V5alpMQa5M7OLvYODzDoDeA5hRhxaNBgyZVgKqa+z6WD1kc9pAPbFzct2cjlKMBKFEq5e6Ueo14PsVYLsNIINa4moJObZUqDxMpcNidFSk2StuTL2b2GGtk0FRkDz5NddXppgsMpHdoZxkkuwPIwqXCQFujlOY4z5hCWWGOmGnMzbXajuQZWayiB6qL9VJaRoeOqA61EK0tQJ4ykAwmy5s/4fb6OX/J/Zp4h+8e7RpAo99yMGwsYyYpeT7WXa5MVVPaMZR6imVzP1AKcoaaUoeU0JTALUjLM9HOs/EK0rcxdLCo8OMzxqX0yGAXWggCnQg/31kOJ5FkNlEVVra2CSrLfPL6drMQX+wmeGCWitw1kAjWAGBVuP9HBu+5exxYZlMkYg8FIusfs+yUOyMRnFab8MykwHFdIpwWyKTduBMCUOXhYjkKcjmOsscNO6MoYWAkibMQxWn6IVTdAs9lS04D9Ipth3acEjsaYoIuUuejyUASShypXPCLQkQs6f58ZE7LAzFigOd+G31xq1iX05g4y9h1lY7BwsxdLRLNykOWjF15HdMOAUppVohwVmc2mg7Kewul6KBsxnpm8Fuf3LyLeXkEv8hG2NlBfaiDrX0HDLeCVAwHYYXmE2B2jHRZohFMEGCNyPLheIb3HuTlzpO+mMoxK/1n6g2SAPT+pz9kyiFzD476Py9UywjhDuTPC1KnjeNrEjbGPo2kNF3an2M+W0ezehtwN4AYZ3GKMvWuXsXFiBUk6QeDmSPcvYXV9Fb2jQ8T+FMhSFCmNGjnKfCpjhpsploa9qIUgZgh3C2HcRtxeQa3dFgDph5GRzug1ldaWEiNDnbNuxIRd5TNGp7NpGcnXEAzZji1yO8394ejhZuro0ovYefEbOPn6d8AP6whDBp174qCXrlui5ywwHPQROTmW4hyH/Qq54yMIWcZWs0stqmkpmetclmPSH+DSC0/jO//hh3CcEFAoVLRzjTXJ2FEioGsReJmS5LxMrPpIAct27BoTm7aZs2UqvbX6dvbddUXTCJZFeLLIK9qq27fody0jtZBqIbDKavLMzxUSWWRlTBjy+fo9q8Ej6TIDWXalNQwov08wKIoTM8ctPLGz51mdzwvvKxWQOcC0n6mvWOTUrO7cGGDFmDM3qyj7qLI0q3eSv8riad7NXHt7BEpELIBpvfo3wXMl9+xx6KbXEjL2WlhIKWyzyAj0Szb/M6A4n9Lm72aOYOZC1p9sMYv1Pz7w1YoiYPtgsOtI9NTncKp5LO3NljpNNGohAs+TBZ36MmoJw3pdT0ImDg2ahqelFxuiyfdkD8+0LPDSzjH+n899DdcujnDHOz4AN2qgtXEaThBJZAGyBE4ygZskQDKCS3fgNEE5HaGcTOFmKZxpgiCbIsxzxFWKWlWgzgkszzAZJUgmGQK2CsszTLNcs6zKAlTihVJy1jKxzSb0ArbOqsGvxXAYg1CvwWl0ENKEEfrIghCFm2Ny9TqczZOit3LHU8TsWZpNheaX1mTW5WSb0dsFSRanAkWWwy1ypEWG8STBN44m+MpogjtPLuMtrzkFl62nqKHcH2Bl9wArk4lk2NEYw8VemC1jvuHAs/2QyWQSLO+mheoerVbCdEdZajRwYm0Fp7a3NHx2kqAz6mP1+ACdNJEBxxI0J0fRxhUKCp+b5LhR5Vr6XqCb7VTBkj/vehyGqDcbWFruYm19DTH1OOMR3H4fvf1DXDwe4IBso+1WYsqQsnuyAmsOGLbeM8YTJc/1WWIphX1PozhGg5rH5a7cG46XtN/HaP8A/eEArdCXFnMEb+xk04m1Ld9yjdErjGDxUQ80LoeMrwR6e76AMjJwETcYBpxpCDb1SmSXJ0iSCsdphmGaChN5lGjoOIHlKKeWjy3ySgkgZ44i4324eUgY4k0W2rTR4+eQsWRxV3gZMdeo6SP2GKTsSktE+TvjfwjqTElbeEGZiEp8dZSJ+enWyMeq72I9IADkOekOWYguI1fQspHutKVUboTZdHtz+uD59wvgs0dj3Nup4TbXxVZAAw57asyF7AZGmbK1soz8vUcGKX7zcCzfpw5yOXRw33oTbz21jI2ygLc3FCaT14OM5GFe4YVxji8NptKbXGI3Zp0WjIlIWFEXG9wQkEGOgFrDQT920eP78CTTEi69IjkQphWcwsV6rYbtZh0rHAe1GCfrTXQIjhiPAle0nhrk7kv7Qa/G/FCzff5WQGiZwf+/8tgiILTrx+JrbwKGZkI2ut6ZEMmWpu1rrVLfgtbFz7BrpAAh1c8xPNsUx6SiINohdnHxPSSNOibNBo7KMQY+MGiEKFduQRKHSIoeqshHWWbwWm04YKbgMWIvx3I0Ra2WoeGPELiZALQA/H/GQOXwCUrF3MNJ17RAksnUxQvH6/i5Z9+H6dEeXGeKk10H3fI66o0AW7UccdPFQw89hX/wgfsxTVLkeYi9UYiDfo5BESOr+cizGq5cvIS1W8/i6YefwC333Y/ewTVp/7e+uozewa7Qf3xuyqSPMmeAdy4so3Z8NPIgBm77MYI6+113EcRN1Kl3DGsSlVa6AQrblYYMjjw4MCBQu1exrzKjdbhmaNeWue6V4DToXUTf3YAfa8mbB1CkiZhsWEWSBI4KEkUWZEcImmsYccMT+OKAlsoSG0KY3uYCcB3g8Qe+gr/3gfdhf8R5kK0IrWJCl3+7uZM51FQfFnYxOl9bzaDZHKkGzexTWG5fNIbI/GusHUKS2p7GhuQwCQS2MiHzkJmrVdenUMZ+pgVUGtRhGMgFR7hsXhf6pFtWz0CZhZKncr6q19SqiDJ3ZkUyiEdL4vpZtipnNy523ppfH/uw6jxpN+M3/9yC1DlQnYNWfeJmwGzGihqXr1m3ZIO/EF8z+1Rz7ATGc3vjIoBbBIn2oVfwKMFu1t1t12RHTTBa4ZozjjNpwKwFpUWHeuTyznJ8hi00x7VV9OD86tceqHKPkMlotCmaffBTONlNsNSk2SBGPQrhc0LlCsIWSI6LmoCmUFgMt8ik7uk4obSxk/JTyOXHldJe6rp44uVr+OIX/g7XL1zV/Cg3xLnv+GE0z96tmhC5aprbJDdfFguyguwi4orQl69RsaiK1vk+YhI0zGWRFWJ88CkuZb/cyQQY9eFOx8B0BAz7qMYjOMMB3MEQ4XQIZzoBCEIFPJaIyFLWHKy2GEQdGYYuw7CfSz9cip+lfG3caZXcCBc5SxdBiJI6y7gO1OrSHaDWasGv+/BrNWSya/UwmExx7AXo+j343XUpRadXbyC4ch3haIhiOESZpNLbtJoQeFJMTfZL2UbLPoouRSJRKjw+yPDAZCpO1pV2jLe95jRWusvICeCnOTrXd9Dq9VFbbITOtoMS6KzvyYWeJpznJzm+MU6kVzDL1CJhNiCO4LcZ13Hm1DaWT2yK47qeTdHY3UVncIwoz2Qnvp+VuDjNcSHNcQQGSJtRbEGhKQ+QFbbAgDeWx8H+qhvra9jY3kR7eRlOXuDw+AiXrl7D0XEPGdlsE9atqSSmgbfZkWrWmRnuZmel56ATahgE6C4v4czaGm5dXUajqtAcHyMfjrAU+qKRpFu72wixEvpYrXkS1SLNKcyDro8SWXUCSDKfZCUZNF1IRxpKG0ZJgfE0w3GSyKbgICmwN81wIymww/7auZUAVJiSJSjVTCLtBk0fbDJm/B+F6b4WHwS8Bmx7SAenx/KhxvwQdDJqhyVmlu91Ele3HO+t6GY1rWvGPKufQ92OJKL4jBG88ftceMluUkfIZ0x6iRstJKciShb+7ZUBVgMf98ce3tIOBaDyNbIASXSPhhtzXFH7eiMv8andEXomD4FTII9zJQiwyg4vPnC65mEzVId5ihIHOfDoJMWLWa6B7JIXZBgEuyDothyd0Md2i3FZLsrAkYzHgH4POrgrD+3Sw7IXYKvZxEYU40QUodtmG8Ym6l4ksgrRpFFjJ9roBUZkxgKYRLkF1m++x19kUAzDNss2WChrC8AwZW8tlhkziHFz2YVvvu83ppx5SWo2s3ssfWt3G53xF7dxmv1IZpE/ljlUWjtXSNvLGPvAfq3CIAyxt3wCg3KCYMlHGWlJMwpL+JN9tMIRun6GCPtoBRO04hK1fISgTgewj/M3Gvj3z3wIO5d3kYz7OPPa+4GjJ9BaOYXSa8IPInztS3+K1733nyDrX8RqdR4rdQ8rrWXUi1dxz50hOtEIn/nyFB9+yxYODw6xNzmJvXEfe70Km7ecwWMv74l8CEFDwCCKKZrLWxgdXROjC2VGYTEUo3iQT+CUE4wmLBezPV6Iae4grLXROrGNoNbGOIekMUwyYGl1FfVawzA9TCigQtkVB7SYGgUY6UJOAwgOX8HA6SJsMn0jlFIyK2ceGyRIrBZw9ZVXsby6hHx4gDhuA3FbACFvt6xnJBbYlrXIZc7jJuwbX3sQ3/G+N+NoYswI0sVSmr0aUGSos7lYYaGoOQc6opOfNf7RUiWZJM7Noo20+kkjE5Fy6UK4tXXpKuOtG1hpxWo3PgYkW02f6tX+P4vDqmM0JhV5Tgy45lxHQkIwqTGp6L7JMHlG1KNLh45pnb0sa6sgyW58lclUyCNPifzDQFRz3HMd5c3GF0tCmqORdxFYYY5hERTKu5o2iDxsztG0bcwwjNFA6qfPS+eLoNeWoi0YFd2mQmD9jVnKiSkVm/PiBnreX/tmKDu/Thb2LQDgb0G9eg/MN02024m8B+eXvvjFKpWcJoIvD2E1hPP472J7FVjuNDV6Iq5pLAhLXeyYEFBDyP6YOvO7VSYl5Fwqx+wVTFCoJ0cNX+EH+MoT5/HAlx/F/uUd1XL4Ddz9gR9BfOp2iTyY3zwD+ORYKQym6JbOV1neNKrI0Noi2pQAY9WFqAstVwaQQHJWulfgSP2MJL6bAFMpQ4MllUr0H1VKwW8CpFO4aQKX+sNsCm86QT6awE1TOHkKh68jg5kk8PjvPIWXpgKMmQ/o8Gc5G9nncKVvMpVcOv+3lpqI23WUro9ymmC/z04CJFdjIKpJWdshmGYfXALIKBD3XSWttHR8EzS7zDzjEKSrjz1Fj8d4rD/B1pKPN77zPgwGU2TDIfzeGMnlHcRJglKOPRdxM8+Njj3uhEuW1eikZW9RdvrIVUP5VJoidUo0ohAnlppYbbWx3u2iHtURTsaIxkN0Bn3EyUSAA8cCAQevP0Hm9azAM+Mc57NM9GfzR3UuKGY7xGa9jrjRRLvdxFqziZXAg8/WVv0BJsc9nO8NcYmlXWrnZtoeHc82N4va0Fmxw6TDUy8U1+uoN+qox7GUy11eW8fBJE0w6g/Q6/cwGY5k3OoIW6BETdaluBFFy0edFtlGtqMLsNFuYKXVxHq7hVNxDTW2HSGzQJbdrdD0fTTZtovRLoEr7GTsaXtF9kKWSYXXjACyqLBzeCQTY0J9YJZJlMwoK4VNGxcO+hTqO8DOWKUEvF805YyLAolZuLRntQIyjfdhRxgH7ZBg0UUDjnRSacUB6nEA1/GQjVNMhylySXFX9pBFWDIWVgJh40J4eSQGysw5NGGRnSQo5Rgg40lNF3VhZFfYsrAcMM6oUJlD5eD39ya4kBbCBK6FHs5EHjYCB9sM3tYEEcnE5Gcrc13h66Mcf3Q4lI0FI3PIj/G+dDwXG4Er+smt0EUc+0i9ChezDE9PCgHdBJB8DFPTYlA2pAbwsjTNvujNGmULrjCdLT9A3aEsIUTd89DxQ3TCEJ0gQsNnALiPluej4bFNo4+650sbQml3N2PzeIVs+7MFvdBiR43Zrt4gTSvokdaFdiAuFIrMRlnrRwsT+izIe+H3bImQv64p9CYU3CwCklmqf+czJQY+2dtqg/mJ72HKRgRxDYNqjGmzhWhzA8fpGEncwVicxhnedstllO4U1wY1fP6l0zgcDrG3d4yl0/dj//kvY/n0nUhQR1H4eOyhh3Hb234Ig4NXUD/6WwSdFXib346cWaHjI3jFFPXsEn72B3K0g6tAyvxBHo8vnVsG4wDH4xDD0sPhMBSzWa/qoj/NMJ46mPorODg+Qp5ViDobmA52UK+FElvlR3VEfonpdILd3X0JH2djgJVmhQHjtjIX26c3kFV1lGGb2Q4C3kLqFYMaCjKy7KtsDC1LGKLvtMX4w82e1p90kve8QKRTJatexQjF5AjrG+vop7GsiYwB41rF37NiQN8PkY7H4tb+trfejSM6v9xA9X/W5WrWxFnwsowDjcxR3k8BiP7R+VjMNrNNky13kknVqB8LHRSEmDnVapUXysiWpdNN5rxl4FxradZlyyAuDFu+qzivzTA3NSCZ+0SKZck4KeGr7k6ZUG1OcHOtdNFQrZpwAewz3aC9Bt9iBjFmotkaYYHiTcDatH831/lmQ4llTM1zaUCUhujPY3BuAqHmUbMl4hlgU1Ss4jJ74U01ZxbPY8HkQleWWWi3vW+LbQ+NXEAjhOZE6023YYb/7KbVTlZ6zTaLYzg/89u/rSVjU9f2ptfQ3X0QG6s+ussdNMkQ1mqaDUe6PggRkgEjSONjUGQokjG8uCFbT974LFFDB8HaOElReCG+/NiLePCrj+F4Z1/y4fzaMu798I/CX9kyLuCFuroEJOutY4FNw0Xn5SW5mLIDMu2XbD9A2YkofcpdlcQ8SHBlIZM1nbNkSkT/Rp2HtMFzhNUhOyhsDxdE6hQJ7ORmsAURgSkbs+tOifpq/pxPGhd1MiuaV6WZewSdTpVK+bocjWTHXE7GAB3UUvommOojOzjAeP8Q7mgku92gSODnmbistayoHTmkvMqbyQ4dIrI3mVwM0w0ihK0GwkYdoDj7xjEGThN52IbbaEtot9/kz2twm000G00xrtRaDdFeVeM+inEPyXAo7GneO0L/+BAHV27gkw8+g1Nnt/DGW7pSDq4GCfy9Q0Q7R3KMokk3wmVJqTc5XpyAWJqfoMK1SYEvDxNcZn3P6A15ndq1CGdOnMDW9gkZT/XREN2jI7QGPcRlKiWgaVUKq0Q3tfSyLtmGbj6IBQwaQ4/tyVw4FZr1GJsbGzhBPWMcwxmOcX13Hxf2d3FE9tWUBHVXZnINzQJM7Ye0A7LlDjs58KF3Hdkgrax0sb6+itZSRwD5zs4+9vf30Ov1VUNrxMtiQpKSE7WDrpSFO76PE5EnAHKjXsNWq45mzcd6FOJczcN66KHOwc6yHPOGeJLGalyGjNkwCSPUS7KEmFGKQBd2hlGS4nia4zjJsTNNcWWi7REJKAnsGYLNUmx+i4etkytonViXyX1v5wgvPbOHox1uaCr4JQFrKUxjQ9oeqsmFWY4EpOweQ+AnS5BxQAt4496H7CNoeFEKrw8H1yjlMKQViwxsX2jxyKmIZhgFyg3HQ11ihHRxkQ4yBIQVcCUp8LHrA2mH2PY8nK4FeGPdx511D3W4SI14XjcjwIvTDL93MJYxGNmG7ibnlNrKs7UQd0Y+TsQerpU5nkoy0WOS1eWmiPOI6KNtWYUTbVmhEfjYiEKsR3TTM/wbaIGgtIZTjQZOxWz12cZ6GGPD9H8H43jkQTGGGOklbeptssNb0GaIUUYlAnPhkHmBAEJbCDNLmwrNlFI20gIdsraAZsCgTKC2XmSoQj6ThXk/fh5vju3AIaHOEhCqizQPksYM7jJSB1VAAFTB66Sollxg1cHzlw+w9Y7TKBsNHMHHfrWEi4cFqqCDUeLh5Qs7qNqvwc6NS9h/8rNwww6iu74X43GBYrCDIh9iJRzjF/6zKZa8awYIUYak14h5izcOVrBUn6DdTsVlXEm0DEvZEdIiQn/k4sYA2Bkt4drBFLvjACvbt+HpvQBF/YSUvpH3UctuoBQjSI4w7mBw5QpOraXwG2t47KkXBINtrYXo1Fzk0vO5CS/inxiOV0MrAPpuA5NUgsEkA1Q6UcUtjCZjHOzsSW/mVtPF6PgA3ZUuDvs5hsMhOt2urBXNRkMZIa53bAnY6+P5p5/Ce779zRjkPko3skZYHSJGA2nbsM3Cy4w5wGbwSVyVECK6JgnJJ2vVAkCUXDpTbJ2VTyUkSruwmEoIjXOsFOjbmAYBNmJmVpKcIRQFmDPzmykV2N+3DKJh61TXR/OPKJRV7yhrCK8oTXu2yjHHhJJQZjSh1gQrGn35qDn84cZ4lkk500Xa97FoZx5MYEOylX1U0KclZb1mOn2Zsq2QYOYz5RoYMG4cvTbof1EnKG9qMifn5XTLeupxy1iQv5qIGtuXWvYE5jXGGGVBtB6i3lvViasFRhtk6AZAvwz3KUlbc0BoQeoMEP6H3/qtqqDjyVw07/BZbOcvo9t2sdTtoFOvodVhL8pc2DA6jKm7o5bEZgLJjZUes660WBofH5nw0lLaph3nJf7q4Wfx2ENPYHh4LIOzvnQat33nR4C4OT9oc+yS82cnRNtw3LZZM0DRuoIW6+VW6yEggQ5llq45OBmEbXYd4h4SNpTfZyxBKFEC+m8jzLTdKwrrxNGLzEbsHksvhnnkg0mzgE3Ql9BUlsik7Mf4HU9eK5ErpAFFGKfuQ7lm5q7yO5xs5ZzTRHoeM7Igm07giaskN9EEGcrJCF4ylbEVRz4CFAiKFD41f/0+0qOeaFkI2MhkMgIC6QQZ9ZlZjjIhM1ihYlhsUMr5R/UmyjCCH7LPaSDguYpqGPV7KJwaCp+6GzJaZNwiYT55qJKtxMmY14BguiBz6UnZXvaQ7KKRJHj2xi4euHGA1WaMJb9Eu8yxHHposOPHcIz6aAx/OoZvWC6PYbWmjDBmDmBZ4Llxjq+MEullzYmRE0Y9CLBUb6BVj+VPNwyxEjhSAiZr6UzGKKapdGJ5Ncnx1CRDb6F8LWuyKQMZglOYaJnYGw1hFjvmevCMGBc0SVNpzTUh0J+wpyzBu8LHGbtodn2mWKGxM9QLhqEsAg2CdJqypI8yy5N8XguUNL6IbnaCLMsQMxDa89Ck8SYkG8XScIAWjVJSJvYEqJPlop6QbBtfH/qetKxr+dQX+qj5OpUzWJu5oHwmiyoTgEg8MMoz7PcZ95NJRt4kzzEuC4wTlrSZw1hJjAgZZXauYZALDVkJdYIm95EEFA06nNH+/npLxh4nsaOsxOUklzzH9VBjddoBHZSqQ52FwxtmU6ULCshtuymdcitpXcnnjUHgXTHo3Gzk4TFISh0d1HmFn78xwlFRYMP3cUvk4mzk4UToYy1QZ7tERFXAfl7gd/YmuMKIJOPh4FwiAfGei27g4ST7nAcupm6JZ9MCe7m612mS4oJEvZlUv4wjlK75jXogsoNW4KJL57TDsqCHsKSRiu0TfbQDGmYidKMAHWlD6KMZ0YEfwKcj+KZJ3WaIqc1URp3p8ieTPOlTW4a2JWerVeTuzQrSZINhwJ844+zqb/kiW3Ze4I9m64oRqs5Kh5bBMusOD8gj88U9jY8EBfxmhCzyMGDs1WqAo7SCv1LDEA76fgtXhpwXKxxmCUZFiO9/0wirzotIshKTCVlmPgvMVOUKEyLLPYQhyyrMX+R5cbEN1RltqkViiuGhBj6mmYvJNJC+yr2ijnES4pApBWNKF7o4Sto4qmK8+uLz2Lzt9ci8OpLCkbLzUoNjZYq6O4I/3YXH0nQYwK3GcL0awsBFVvkYl3x/ZirWkTuB9IJmC0NWv1w3ko0N83m5wdOQYANgpF0p+52TXCkwONjFejfG1GlKrJbIqCiZ8siWLtwfs3bI3TCgRDfIKqXyqCVNUond4RIya9vKUUOds5HsqLzAzF9GvyoZiTN2Sxk7u8mg4TKO69i/cQVbp06LFETmULOJFqhlIt70cFX3Z3WHCndMNUc2k0rKKPmjWkFlI/U/XKulqYJsNDVpSVsCKsSR7lw0KbJTEwkZ6TqlJX7KVUqPPnfGvHGD6YihUuZcU2qW62cZvhnK0mtiOA49fjkqE+BjwJYd8QoajQ7TMo9SUrbOX1MdW6DrrNd3hqEM4NTTtuDPSG9sudy64E2UnfS2tlBSGEeFd7ZyKxIm20PAjhez/5zDRAucDUP4sd/8dJWZcqzsDnYexZnmIdqxi2a7KcHU3fUtJAQn2Rge3cZ0kEqYtfbJzLNEBrXHbEIvQD4eCiXOUhhjKG4Mp3jg8Zfx+MOPY3jQE9DU3boXm+/6Ae3zO7uyc0PKTM9gLo6EIcyQvm3lM6eP1a5uw41112UHlXrX9aZoc3L9HOqyNM5CgSBbykmbJNMnU3vPmt68ZuMurY7o9DNzJrWVsneQiowBhJKxBXG6sZE8gaHkV4WBtGmim00xFQAAIABJREFU8UBT8qlRoQaHPVIz0QxSuyIpii6XDs5xuYAusoV0zXK0C5vJG+v7iNtNEWlnDJzlI0WDjmSMqWucxpmI4nouwgRtoyGCPMF0cAyvt4/p0S6KYQ8ZjSyp5gPGVY6alDWp10oQOtQLJVIOz2iVJmiVkgjL7CzTJyLwl9IcAYPLgJkQlV9DFdYwSSZS/vFe/3q0NzbQWu+g1uqgatfhxDWZfrx8Co8gdtRDNjhEsrOH7PAA06N9jG8cinD8sy9ewePjBGfaTdzd7aBZqwmjup6nWE0mctw5OxxQtsC1kX2RTe7efprj4UGGp5gFZsqiUo6QTYOLbqOOM9tb2FxbFYdw/eAIzuGeSANYjn1hkuEZupVlHOqAtTtIM6Lm9L+ZzAisV5Y6OHXLSaytrovL+fK1a7hy9Sp6A4riC9Hm2l6pFpRqSWaB1jehtnayJbO70m7hls0TWOnUceX8BRweD9BjH2ueu9HZ8pmoscxNwBiEuKUe4lwzxtlGjLOtCKeaNbSZG0jhuiGUKocRUhybnD45brkRYje2CGUyxuHeLtqtOkYpo2Yy7E8yXB8mOErZnjHHuIKA03c1POzmubB5B1mBzx9mWA9Y9q6wXfOkbM42ZjxXCbCqIJE+jLxRXaheY43NUE0fTV2ceq0pjLdP3aKVgDMCVyF/OSm6Dl4dF6j7Lu6v+1gPyWwSTmiHXH6uGH7goJcX+Ktehr/oj+FXFbb8CGcZuVPzsB1pViXZXj5zPP7PH07xTJYKS8CNiVQ1jUJ9O6jhtWQtPeA8gJeZnzlVTamQBGaus2G7co5VhU49xHY7EjNRNc3RyHhdXNxaj/GGbhu3dTrYaHcl47Hm1SSj1BVAzmqBiU6hulTWLaGE9JNkYjPOhEVAKFSzoZYEWJn8K7OIW6ZwNjmbZ0WXYeM8nmWf2J28+TylKkxMkIjgzMKdz/RjyqKoHpvx6E41RRGlSIMW/FNLSDoj9NbP4BK2MQx8HA8uI65XiI6uox3sYb09xXqTEqYEjpPjk78zwEf+UROBx88gSKRznJlkpouVLIh69UeJj09/47Tgyc14H+fWh7LZevHCBG996zpu9Jq4uNfGCzcSHISnkHrLYkIZH15AMjrA/W94Ox598jEEfowaUrTdA9y73cJm4wCd2EOaFnj1YIq9sY8hYnhBDYlfQ1JE8OM28ipCENbghhEqAlqupYZByidjONNDRMunZC2guY1AUf4wnzeKZGOpuXwaUi2Pz4Kjd5pMZX2Rvr6MgGPoPNcC18Pe5YtY2dyUBAVKxHSdNYDM1mqlU49uOARgWsbMAfavXUF3ZQ07F1/G9i2bQNiUSpNsrukvsAujASBW3jXX7pkhytlFntUSnszBphBizTKy4dF0DgGs9DBw3eR8lGRYG41xcjDE1mSK9piyLpbn2V1LCQpzQLIhyMMQw2Ydl1p1XGg0cD2MMCFxY6oQTFnRsq+dc41G0SJhw7YvMn5cW+ZaR53ADI+u29dFidRMoDhHOharqFnJPFOUtZlj4HnyrwTM3LhKNJWRoKj+j8BfP1feS/6YyWVWqdPX6Fta8Gj/bQD1Qrl7iyXj//lXPlllJlOQjZc6B4/g3HqGOHJQj2vikqo3yOIxU6qQknFNYmdCGYwUw6ZZosBKQI4v4IJAJjUL1IWdAzz58i6e+NojSIYTOL6HpdNvR/d134HKDY2DS3eas8bjs7bLlqa2AdJ2lrMVFb0K1vhgxZgsNWvpz46PuVtJZQn8LNUZWlQuDwHnEjMLWj25GPeFaZTpX+M7DKcuv8vJzWgWNe/LuNLsroEaNN9HEPDzaMqxjqj5vkOqSKYEyreWXCw7OVsang+elAMqYelEzMrJRPSFpqWT60r2FkshVookUyG1lQkNKmQi9cMoYpbbJnIAx+g01cQjOyiWYzix5pmwltK2iqA0y7RriTjDx/DGE2ExC9FY5nDLHC6/z03EZIicwbTHPRTJRCJ+CpbP0yn8NJMuL1SBS8C5F0qGZVCvSxsw7m6riEyahwwFjg8G8FY3UUURG5yijBqo1+uia+WdZlaeGyoDy0nKdSs4BICTEaZ5hpfOv4RviCw0hT/oIUwmYohgkHmD5zKdIqZ2lMCUPVEJLsGONxWupyX+ojfBqyakVfP6yNyxw0tdmPRl6iHZ2QMsJfL6VpimGV7qj/HkaIIRzTCG2ldW8Vt1LlzHfNXttltoMBqFPVwLxuWks76nkqGZZcK+imOTmwazz5dds24UjaqJ18JDPfTVIEbJgEzgjLrQ4HBPci8LcW+T6Y3EkcsYEh8tRgIJI+mhztJulWE1rmPN83EyCqR0GjuMEeLraUJwsTtJ8PlphhoX7FEu7v9ff+kIP74aSHmPMIqkEF3tzNUcMI2gYDs1dWjz+ZJsVAMUZXPF6ylifEMI8R6bCZvskT4Zqpu0hhj+Oksn3FhR28pyM8HksKikpMx4K7KFXFKp8t3PCunKshV5aIjjW8tlLGFbkzAZxWfGGT5zOMGa5+JsLZBe1ivizla3twTclxUeHWb4ymAq98OyN9ShrnDMBWwdqMqvJ9MCo6rQ/udG8CUMvIkdkpaGvodm5CL21URE7a1T0pHtS3vBlVooIeBd30fXj8RtzfHIloStZh1xWJO5WhYT0Q6WqHJuLm33F9nez8KrLcCwB6/KUquJtLOqRe52rjJzswWjs6naAsaZSG1WqxNuxUxU0rWDE6FQvSztFlKZKMhyRQ6cVl0kACQwyNSmkSMyQ7cR4bDI0Fh3UIZkg3oI3FSYxcgdY8Vj1m2BZpTKnJ+jhl945r346nMDLK9uoh1P4SPEqy+fx92vuwtecozOcgcY7mA1zvAdd4/g+wWmowr9UYIw2sC1nSF2p7zPXVw/OkZZP4fLNy7CcSI0Gtw8HWOp3YBfjtGOXJTFVCoDk6TEN1/tCWv/ujMxXnh5gPCON8j4femF8xgNhrjr9k2snbxN5l9ptUdXtOmAQaAjUh95ihTEqM7Qum1VzhSIxp/XXcvGYv70fTz4pT/B697+TtHTUrfNapytcMlKK7fKlCANOFNjm34OiSHOEZzna4wt6myq1pgVNsn1JZjUyge/AlYDkxzd0QjtwRjNyRiN0RBhOhEdekD9vcxBmZAmlOVwHSz9GKO1LexurmMvirF1fIyV8QTNPEU9IWXCscIQcoVhMyzHf4vWQ2Ia1JnLjaLNmfQpAfAxCEL0wgi7jQZebTbxKrWysjlRhs3KilQ2ZkTZs026Ls0WPirXxP8sgC6TCWhBtWVA5ZWzx8WYdMwmTr+vP5QkAfMBAupmzKMFfab+tICZZGsgc7++x+xoBG9q7I8euNVD6j3Vj3VwIj+G829+8T9WqaPNx9mG6MTwMZxdLdBu1USQS6dtjTlLZYFQBJRaOvXFeewhy7nH5uTN8qgVqSiip8GDjd1fuLqLCztDPP3Qw1IS82t1xLd8Oxq3v13Lt6IJ1IuqyNk219Y6rybAm1VuTtyaXcz85ljyW8pNJj9Nr9H8JisjOFeIyXvPyh/6atvDUQDiotDWzoOykJv3MG5Qob1tFwojxreLNL8vgcsEPXbfZe62SoJmsHU20HSzpu+p/69DS0pZLEWbvqASfklqXDQ/roicyebwHgmgMtdBWBYGtKapGCg0d0sDaHl9eC9Fe2kaRUjlhfdT2ANOAIUuiszRouaUQFHElClcmnCMW5g7UoaJi4FHXJqGBZOyvbbFcyp2LyngphM1HY0TlGOWYMfiqi4GA6C3D29wBH9yjIBAstfHdNBDNS1QJDT8KFsaCBjSsgs/T3qfimvaR0kNCsv8cR1us4be0RjN2++D212F22KGWU3CgONGDI/AshHDdbRVX1aUGJO1HQ7kz/Xzz+I4aODBnQMEkzFaRck4OCyVKVp0GJJJpXkoz4S9IQNC8wWDenfIkB1rSZK3m0wuS7osC3aYrddqYK3RkpIkXeDueIzeYIAXj0d4bDyR0q4w2nYG+hahsTVPUXsT0kgTuGhEnpSaZHL2PNEY9qc5plkhOl+dA0zhwrzfbJIz+jHZdRIc0hjDnth0rJNZY4Yno53YHjDVLjMcS+3Iw2oc4K7tDn7wo+/BhQuvsqCMR755DX/3txfw2deuC7CpMeaiKsQtzWPkwKqmicgVwkaEKXMhc4bQszsN3cmFlBlZBqY7+bgAhlL2crA/TSRrcWh0HKolss51lc2RdSSo43VvejrHnE8LrLjAekBApSVT6oPt0yjMo6HzNPrJmeVnktFghE6bkYA0vTGHkTl/pnzO9+Ko3EtLfHJvKCDzXM3HuTjEyVDnM2aJcqNB09DvHk1wXcLz9Xg5V3QcFydCDycoCfAcPDVK8XzKBojzLzHTkV2RXEsH9ShAvUbJB0P8tc3beJqLyYKlegLRzTjGLe0Wtmo1bHUIIGNpPdgJIzRoamMGn2SEOgjYP1iF0zavV/oFy5bZzNnCaFj2UKaxBQONWWj0iOfsyKwGaVc8rXHNqQvqHQkMU23IKTtbRgPJ381caRdpA3pkDuBkSg1pWGDsBahaTQzrDsbNBvarKW6/JcFSbYBeluCvD+7AN144RlrfguMxQsrH5Yu72Dp3JwY3zqO1dgf6+zew0nTxU9+5hzMbe1qS5/k7PvJ+CS8L4XR46NwQx2IOHIx8HBUhDg4z7E46uLQ3RGdpC89cPYa79gaM3bZkKnrVFGHRR1xz8fUv/yXuvOcONDtN7F5+BbUqwf3nYjhuUwAxEyMrv4HKo7klguMFElUmc5y9JDZMmzFP0g6ULJXq8SQWjbNkUaC3exHLW2eQsoRC9ongjtwTfz+KZ+VZmRk4hyVTcUPzDYTsMJmfovErhwiaXe0zzU1wmqI2TXHi+AgnLl/Fdr+H5rCP2mAk5kxUqeZpik7V6KNFdqTlN3akmcZL2L/lLMarm1iGi1VKpMQ5oi0L58y1bXc5D6cntGFkWELpB5sDhZqVLBU/tQmhkjQUqTXrtRN2kGOmhheXu3iou4TrUSSgkTIeIVPktYtPnoIqi9hUKSL/Nfy5AVnmUdXOrFq1NKyP5dlnD7MGA+gGyzKV81K1mdNm0mL7LM2PyRJbqgDRn8+Paz5nWCWJ5kuaJ9NUXgUQ/utf+OUqY02IkC6f4Gz+JLaX2dqsjlYjRhR6iCMmeZUSBM03pI6QsTEy6EoCQhdeEBu0rpJXGkeYudcbj/HNV3ZxrTfGCw8/IkxjFSyjefa9iE7dbdLHDUiTi2EGnugATWlXgNm8ybiCLwvq9GJJSzCTQq8MqW1ptIjbZ0Zdc3ulKLYg/jLU7QL6lwvL95ddrIWc9koqklepxxw8WiBoF1xrLFBnsE5oWsDQgr7GptjBMs+8MiohOS97wwWwSqsiI3A1k7GATUv/2wEoGVca3eO4ZBLN4mvynLTtE6+dJ6wtASRfw8EihXRFhYapYe9NjWDQUoPp2Smt6RiRk0s8jpyLp7vTKp0iIKtoRqdtJyRld5nOuIlgWYClBkec6sJK+oE4vv1sjICtEgV40sSjIJD6ypzOPjIowlwWUnbwRCROzSSZy1QMM5gkko2Yj0bIx2NMB2NkwxGQTFGYyCGPjKpxcjNihWCNmWVkw53AR0E9Tr8Pv3tC8iF5MwoyDcypFBYvQhnG8GIC8QBeLRIdIlkpCsqb3S6uTCa4kqRw2PJqPEK7yBCPBvKH3yuHx8jGGk/D8yRbtJ+W+JPeFDcYT+GQDfKk00uHbSTDAL7vyXWY8LySVLoCcTxNGSlCpkr6eCvjZiqaOhGJO9+VjYV0BaFpjAYlU75MydySWTVROiJIN9okyh0kusIsRH7gIA7JWPlod0K859134d7bNnHv3Vto0XbsTrA7GKDfW8Jwdxef+c3H8NLlfVkEOBz5EhrWmI3IYPKW70vMzWYtwqmah1taEdo8ekoZGLPj08nMGCppqyHMHhc1lvWTXMPmCSQlB5Jl5LyUtpHHwkByl1zgsHAxkmtMk5kBgaYXqQSNm/6y2t2HUTuqFbbHys2mhAWbrjpWdG7dnGQILX9A4Ej2p+HxuOfpY4JBjd74kUGGi2kubuvbIg/L1H5qwJswO8PSwQuTBH9BttGARkb0sD0hASNNPmTavz5OcWhYE60mKctAsEi9Ij+P/d05N3NBJJtqQ+Z1I+HLGFuKQmzXI5xqhYhrNayzzeVSEyfiJlZ5cQaMKCI77iMOIi3R2gVtIdZKceBsFz1flWxpcqFEt7BkqYNQ7PZm7uBbREwHmL9K/i7YU+ps80q2kfLcBDqJJ9wSjl9Jo4KcLBGjd/wA4yjEyClkszHprOA4ClE0fOzXurhyZU+Ypn927wWc3riOfJTBKyJUoUbtOIUPhzeWu40qVOAqi4G6o6vKQ1awG4mHYcr2ok1M0cJo4GF3MMEwP4GjtImnn7mIMt4EOpsonQKDC1/D2bvfiIaXYXDtOZze8NFtZKgFHmoh+z6XGE0dHI8djHKeSwNV0EDu0VgTIAhjiYYTcCGZuMr4cUPtlgM49XV1S1PSZcrKUmHh98y4U+2fqX5xzBFYMl5O7qkSB0dXX8Ibt7aw+eoBtnauoHO4h9roGHEy1oSOGejQFJO50UnsYrJpkczWpQ3cOHkbJq1lrPg+Oox/I8tpNgkanTUPXjY5M6hG1IlPADaW4Dy3voZLK6v4xc99Bv1RDx9909vw+u460G7ir1m9HI0Q9Q7QTjMsBSEajQaWl5YEcErAdEXGOcBBvY4XVrp4otXEEStNs5KxUFYL0NAAMluun+Ez7Qp105iePQsG+C2OZYsrzKTKVoqW9ZyRVYY1NDdgFkFkwaPh0/QxNB88RzNmCV44JDWimM49ckiGIfyJn/3FKmcEClzUyyPcFbyI9VaJZjNCHIXCDEinDzIFNW1XFxIgRnXk07Gy+wQVpPa5y/V9I7IuMZ6OcTQY4MkLhzgcjPHSE0/IoMq8Lpbv/S543W3zXBuRrZy0OmgtO0edEXesmkOokSYCzhaqDwo4jMvVTDa621cgRZAi+X1ytZQWVoBvGElTnuWvaAC09nMVK/sCg2j5A+smtjdcdibmAuscZ6+8BYk6iKxIXncSdvKYb57l57LYzHcYKqg1OwyZW+dAWMGhsqGzWB6W26Rcqd8X3aX83DihjXNbaHGXrzKglAOfkSwCLDXGh2VcaiDnGVXqmJ3vYlSDJ/siadlVyLWTOB+yR8lUwE2Zqg5G1yE1nOip8Lh010k9JMvA6uom+C9RkSEwTKbsaFi6nglpdR1Qw4aCa2WbDaFhUthtr2rJ+zK9LjUnTOUBnHQYF5RPE8mq9NMJCsmvHEhIejWeIhkMUdHoQSnEeKqAM5sK6HRNDJFEEpEpZeQSy/ksocvmt0LCDyJTSYdiPYITt+E22whYsqk34VCCwcBtglCfYegpXn7sYazd/QYcpAluTHNpCch4oLBIMRoPcf6pp3G0c4iTd98hDvHdF16CnxfCWO2VJW7wGPixLGHTfBL6WIl8rHg+ltiTmiJ9Hlua4oVhhq+NxmKamStqjbFDgrt9De9mLJVU+D3klCY4lH9U0i2Gpdwzt2/g3W89i/vu2MRKp4aVTowwKmTxrddW4MdN/PA//jk8+sqRSEukswPXejKZEt2isgd5VrMUwyzFaDKRxALJnRTDBtsdeugEPrpskVhjVmSAFc/Dks8yLMXlmTileY48d4bq0ylNpo7gibMYzSAci7Igmf7YNNQMKeyvqCtk5E2BXkGwRa2hxt9MmOkobS91EyhAOacjW8Xv7LAUsRGKdIuxWz8t11ALdC0p8Pwkw7rv4o4aw9FVo6j9rVW2bk1K2qFCJwDqHJ+e5KArm72veW52XmAAOo/pz3oJLqU5lj0Hy4GHNQkuZ4QOj7vC3/YSXJESsTKowio62s2Gwd3UYEprQrkmGokk+11hQD00GrFoXmU+znK0fAdBQQe6h/V6QzrIrEqGZwOb7HNO1tEP0fAjNAOg4dZQ88mAasahGGOsjnExCE42rrSjJ3OgyY0Xvz8rptjOLzeTj7NFWOtg85VwNi9bAGnlGt+6bBrtjl/Ihq9shvCWHaT+FDewhD6Z6ahCEOaogjGiFl34GbxgjNArpQFOWC8QNdQ0JqVLIVyMqzyM0T+M8b99YQnbqzWsnSh1M3Z4FfHqJiZTB0898STuv/+1yNx1XLjwIhrtdYyZVIEm9kaJjLPV5Rq60RRry0wAmcCVaDOOZ+CV3RLXkxYa3Q0EtaZq8VDh4MYebtmqYwx2FOPrublltzGzcWREE58d8QJoBUiZLcjcR5C2NOxh83iA08d76N+4hLd0uoguvCw6TgGQsqzRVORKFWhaZkhpSux0MIjrSJst9BttDOotICng1upoewFunU7QZrKHML1a9ZKVlLfJoy4zxXA8xUqTuIN9vl2kTz0iz7W6+ANUYnws8UuvPouHen1839334TWrJ+G1Izz/1rfjsSa3lo5EyoWXXsFf/eqvoZUN8ePv/Ha85dRZNeMwTUMIGAcjv4ZnVpbwxNIyrpIMW+j4ZDuf2D3NXH9oqi9au5VFSsGaZe2Ma9lUQmfrpxm4XM8XmUFDZ5pnfY44+DdKmuy7qplIkYWRg+vHm3XWygBmx/utjCeAEwym/pcf+4Uqc7Tc28z3cF/rArpNB416IJQrgztrLOV4dKCq1itiZp4bImOWkzBnCuAse8QBlmY5KG4lQ/jI+T0cHx7j6gsvyAWaOGvo3vtdqBpLcoYzQ4hJMLdVCC0fc5BxsjXZR3ppbnrutZRqG5+rfV2+J/OKlq9NtXtG1fJ9hVUTlKzASWzvViMmvZMVHAp7aow38unW6SyZhnNdjWYq2bq8Aj4ZFjP7v4kAkHdUrYWC1PlOQ+Gk0tFSAjYOJ1tCluElQNbebD0eW3m2fiiZU02JmdeXwEsFrAsOxcXyjmRRam9muZYUJfssO5rJzCReSJQBy9HGWMMdqL3GWoHWcjBDKaWcRKAowEibzkuvW7lGyrLwmAJ2jCE7aGYAvoeAO5ni1MFMQJlnWuq2hy1gXy6zggV7jWwZyz4MetpK58sYNa3YtFjCjYJmucge1CTpS56TGWtyi6jdYenQGpekowkfQpp3yF6qroaucE7Oqosp4UxHyEZDgK5nhqWTnRwP4Y7GyIc9OCMFm5Ccy7FMwnQyH6YVRkEdL0+mGFQeEicQ1yZXnDCKMOkdiYb0gz/xk2hvb+CJP/8CvvR7v4O7T67iRJd6RhfeJBd92endIcKtc4gaNRmLvscykkb4TAcDHPcO8JdeExePjlAbT9EuSzGGEHQsixSnRF3KOtTHlXh+mOORPMXyRgMpsxEJ5FHhLW+5FW+47wzOnV5Ftxmi3QzQbi/BjRsIfIa1N/H6e38USamhuTmd1VxgeW9F56RlLjIVQRigEUWo12LRQxHU8fMJFjMJ/i5kfsm54TA7fMoGRIdHttoQSBEzBck80o0e0aHto8Y80IodTEpkvO5lia7nYF3ifzysG/c2NXixw0DuUkxWwtaldPxzTLKkrWByUFUYFg6GZaXda8pCOrkQPDJ3cUz5DBxc2O/h1uW2fJ+MC9+XAJvsduSUEs0jPddZjTGmONkvWc2ymex5K5TZ5GZZQaNUdT1Id5yQOlAa5ChN8IGUbGlV4e/6KV5JC5wOfZyJXMNEqlmGOs6H+gleoj7YSAMJoE+GATZij92RpWf2lKySbPzI7FODyKxLtnoL5Fhk7hf5hs59Ulo0vcqXazE2pf2gj7CC5D1uNho42WhiJY6lVeFaXEM7qqHGpgfyLKmJTvQSEsdkei3rwmGWgsUSmm6AZ2jC/v2mFWOhPL2wWN+0tEgCvZmXxdjHz1ONGycdISfcEqUXSU/ypOHBjT30eb2XQ2RxiUmYIvcniIMUjfpETDEbSxm8ysNHfuvNOBoHCBoews4GxkfXJYIrGD6HfNDD5vYZvO2OKd79Vvb+dpEmRyiqNoYTH0f9Evt9D9duDHA86eDywRCu38J6t4nc6+CD91zDhRcvYndcx6R9L9KoLWN3cHiATr3AGA3RJfLsVH+o0S+MMxNzB9d6xjUxWHia4FRvgFuvXMbJ61fQGRwgSkaosgGeK1ycfs29aL70PMD2tSjRTxKExRQhClydFHg1L3Hp+/5zHJw9I6CtnCRoj8e4czTBHYNjdNj1xa6Bcq+MYdLoSrN6DX/20OP40/NPyjj6P777u3Hx5atIOjVsT4fAK49htwxxor2BZTYPcBz87rWLeGQwwPvuuBvb3U388qMP46c+8lF8+vZzGnFnxub1T30a1x97AN952zl8cOMWJI0avnrhZbzhzDbuPXOnyKB438kif7O7gq+urKAvzIp2Dpl/LWQp2oqDAAWzghhJhCXPZ1mBM8B2s6FFusVYksoI8qTiNueZ5mCZ66qpBGgMmL7IRpoKBpk9HirvWOQ4F04CmwSEP/6xj1cZ3ViosJxfw+u719GqaaRJXIsQBr4whXzoWVYkiLKmElLQAa31hpLmom67jnAHMhwPMZik+MZLuxge9zC6cQ2jnJPlGtp3f0DyCblAzWI7DGDRsEt9ri1lqmUJBT7KeumpWA2gaOisUF9+rO9rn3frPBSgaNPFxamloEKNyGpEsSBUwZmdd+Y7crmoBmApy6haLRu+qcJU1QrxWAmCtLm6RfQKvGS8zVr5LBKLyvxpPI6WdUVgbu4e50eWC/X0tCxgv+SzZWevIc5ajtbMMGbhaflZAfzsOpr3EfPMwkC076ngWqN6hMGTnaUCaM26oh5EM6R4kGKOoYOaZQMjUBbAZJT5BGBCV5vynO62+KsqgBaASaAmpg5l2QQUWtbCTBwKuQ0ElkOycFiBphLJ83uhhh8ZNaIJkw4tNi5ER4qUoWYVqAWWQXhlq8/guXGNohPb6vRcT5ll2Two+8H3E8aZrbAYVi5iZ7MpMBIEGcqm6wqvEZlA9tXOqKlk7Ea/J1mefJ4mwzGm4yGS6Rj5ZCoHoxNEAAAgAElEQVQ9vO98z/sRn9jElWcew2/89L/D5kaMu+5Yhx940uYt77fw4RObymRysWc+qJiOEpRJgoCRDVWBlFxiWIMnZrGaRDXxWD3eA5pzkGuky7CPa36IP7h2AXlMRz7ZMA++V+Hbvu0c3nb/WZxa62BtOUKnGSOqNYGoLk7Lfi/De9/3k8JaMiKCc4pE6ki4sydA6aWc4EX7UJMlnAg7yNBw6uRcYbW4OU0cmge0VEkTlMRTcEEz0RKiG2JVgW0IyVbnqbKMRh85m1d4w+09txsnPiNUHFGvW2ZS6qWRimCdhg7mC7ap/xQdKCNkAEYZs2uMALqiFBaS7IX0a6KG2Gx8OYaYXMBuMKPKkUxGMo/KQDIcvpRQ8tSExPMJkrBxSq/MwGQU0GbNRavuodYIEdQi6dk9HKZIJ7rponb1+STHCtsR+pQb6PPAL6tT5PxBFpO3msv5q9MCe1mBrcjHhu+K61vyJQGMswp/Pkrk2aQecYn9pqX1oys9wB9gT3oBtjS+aJtAOty5kT7SaQppykgjmqOoe9T5mapIPincUmh7Rf1Mxid1/EBbUpJ1rIVosZ0hgSONXFEkET3tMESbxIUwkR6aTHKgecbmjNlFUh5ecyCGi1UAqOuKuJ5tDpwAFDORqc1dNnzy88Do5M2cqgZRpS21PGst+3ywXZQk2gLKSyIJ+663j+Av5Xj04ASusV966eHY72JnNEAVxRhcewjNjVtxpdzAW04O8dHv3RendOWEcIZTVOManM1IKg7ioua8W/hIpg5Gwxw7wyU89uIS3nXfdWw2djF21/FHX1/FQdWROeXwxktY3jwjQd0zkazoDEuZH1rDMdZ7R1g/3MeJK1ewNTqWzFxIuVi21DOd6LUkR/n2bwNevYELVY4vPPgwXhgl+F9O1rERlPiJXRfvOnsr/A99P7gxu2XQw61pgvU0kzQLZQJJRPBaK9AnML3a72ENDh55x9vwcqOFZ3/6E7h+8SlsNOr4H7/re/G3jz6JX33xOXz8uz6M5596DC92VrB7/+tRu34Dp29cw/7lV3B1Msa7zt2DUysn8WN/9gX883e+E2e/84N4aHUF/ZBRczmKP/pTXPzrz+O+k6fx9uUNHKx0sPuGN+H8M88hvngBt9fruGN9HefW1xF6IYZxHY90u3h8uYORyUycgyvDNJu1VWZ/m+cosT/67Fm2Vjgf+1qDn2bvZXCDHa36mwaXmJZzSnhraZofoxs0Q2iYNo4zw5GJ7rP6WxvtswAaZAiLhvBf/J+fqDJPXUyb2UXcu76PJh3GzLgj+Ktxlx7JwsdIFu7eo2ZLIjQ8Zt9RIF6UEgKtUVjaf5eJ8MPRCL1JisfP70qnhFtXIlwaJHjw6QzhmW8XVlLKhwvsmzDr9kE1emJdwk2ZWMCGXdgXXMmGUZpTrOo8tKDOllqlWGsgs5alLdAzUMGaWAxgUnAj+woFUWYCs7WLGVMnx6o6PtUWKRDhv7VUaZjLmT1cy0j2XLjo2VGjuVMm2oYAQSYsw3IZ1yRbA/LIhZUUJ5ohTk2XDltTt23c2D/TDizdRIiycVaC1a4ZZldjfq5MnAXIClLn0aR6uHpNrOF+DuDJJPN6yGtsWCYZHMMQqktOtYoKnKzBwQx+LkbsXWvA8LfGFszu202ORr2Xs2tPeYOABfPwCWNqIkJMayeNMLGleH1qBYBL5Mn82itA1+uhmwiFo1KWN2yNhKFzQ2HLHWanxqBjfgmwtfw2DTe8g9KFR7MyCWrYPYEdEjjeWXInG2ZLAGXGscuSOvutZiIS/8offg6Pf+UvMdzfgVemWFl20e0EWF+NhS0L4y3c9sb3oNZYxvq5++HWVJQeVgVCibRg/+8EWZ9xPwOU4zHyXh/ZcABvMkY+OEZxcCytIGtD6h37+Fo6xZMhz9UXPZrnV2hEPu553Qbe/22vx3a3gS5bP9Z8hI02vLANNiU++OYevvK5lw0rkaNWTNRF7bl4/tFH0V7fwJ8fHOPy4QG8aYa4AuplJeBjRdy1dAxmMib+8nCIfW4qjKdB2CgDQNhJphHG0lGmCEPkpgsTF7ykYreKqZTKE3brkeurGy6RVvDZCwKpilBbGbGMHZAxMTpmMkPsc10yI2+KSZaIqYZ6LOuw5MbLp/uam+laLMCFjvFl10HXBtmzr3hQShD5CeYUep4YbhpBiFUxeZEJ51xK8KjGnREjbIoMexkZcWDIRgHLdbgry+hlOa7sjXFjmIv0zud5MnKDOs2sEBYmpMGrpJmnFOPOkuSuqipKNs/CgioZRyZMg7l1s8axn4YasJ5PS9RkE0z2v5Ie0w8PeT6+ZESumc0OI4h2swJf6o9lbmF25prnYZ3AyAeeGxe4VmbwzfzGTyKIZP6jZMhJG0WWQW3wL4+LDKrGB8lzIy3g+By64rDebkQ412nizqU2NppNrNU72IraEp9GwKi9mPnkmZBwW4M2G3TdgnLe0nlP4CqNFzJRFPMIn9lqatYiS8PY8oUBiYo9F6gdwY6GoZR5g5tgNVVWAbXMLoooRD9qwmnnWL3tFRygjr7jo7HkoIoyLK1HiHgBPQJCrjHsatUEaDxxAuzutPGZB9cRDr6Jf/RtQzy+t42nj1ZVBjW4Cre5IQQGTRbMJGXHqbN7+7jn8kVsXbuMoLcDx8lM4LnO1FKr4eH6PsokR7/RxIMb29h9/3twhDauPfUs/u6XfwknvBQ/e3YZz99yD5655y14re/j7sEIG6z6WLk+30ikC/wGyQSNPZrAw2cffgi/++Iz+Pl778QXf+ifYFJrYvgfPobD40tYitv4qQ99Dz7111/Cp1+9gvffdgY/8bZ34vdfeREHP/JRBGxguHsdg09+EpOdS3j7XXfjzNYZ/Jef/UNh5n/9B34Qh4jwZ2+9H7tcP//8y7jwR7+BOzY38T2b5/CJV57DT/7oj+E3Tp2WMTd9+BF8/dd/A3d0avhXf/9D2Gg1UVU+jrpL+OOT27gRBMLU08xoCUMBgXZjIcuFmaBk8WBF0TY+0EqgJZLEwGIeNFk7rXPa6H1F4jVzBOtGhmu7UBCmqYYdZeoBUNJFcYBWd5i7TEJHCDzRuupzZaHqCcbO/Kuf+USVceFGhVvLV/CajQHqgYNmrGWaWq2GRp3MgYrYZSdebyFnmaukTqqSgN46dVBmEuGBj8ZjjCcT7PUnePbVHm5pALes13B+WOGBb7rAidfPhMD67CgJq5fNYONZWdT0qjUslLzcAkf7WtnV29XBAANzhRTEzRkx3c8tunFsQriCkgViSP5l2+fY91lkLhVLzJm/2eWdkZj2va2JZF7SkHMQcKHqQn6OsnC2dKlMmXJNFjwaytdMMgpUtEOKHYgcDqLUMz1p7bkyd433S55H6zybOUznLc8seNEAULXd2+Bye36aiaebRntdFLgr4KLmUwGhYcq4sNGQQAec3CZ7zIbls7EJppWRNTFoQUy27BbxLvxdwaYd0DoUdLKXBc5Q9Voqn+stlCFV04wF9HL9hHBSK49UUswwlBHBcrEda/LkzssBs7FkHOcqB1CAxy+uJaqL1esoY1z6A2tbRk6UfLYkl8/07ubkLeVQeaaMntW450SewbzBEvj8r/wsHvvyl7TXNSq0ah6WOx46LTL7bKfG+KhANHvb934YJ971fVpWsODWMBx6XzT3i6USiXSR3s/KMkugOwrsvfAEPv9/fxxpWYiujKCUDN36ah333reFd7zuLpxYqWGlFWp1odFCEMRwowaeevASvvEnT0rpn+HbDGxnHBLD0xOabQIGoItFDQVNOqEvxgIPuYa8p1N5bV5fkoDyvbQQBzWXK4KEGm1KTo7DK5ewcfKkGEyeTHIcURvEZ6HI4aeJBLtX7BZkWKG9rBIHOO8MZQG8IcKcmntMEDVyGT7MjhhahzDbSAUJvIc0yVBKIVUHE53Brk2UTDDyyQIDu/uX3D92DDG6TSnx0kzroWA4OdtLUt/HAHJ2iWGLPd9V5ow+Bo/+bTJ/Lth5hYzcUhhKlA5/x2H8UsKwplKY1bR0pZxMM83UcTHIEhRBiLR0JIycJfg0nWKU55hQP5kV2M91wVgNNJKHAd0NN8CVosAoybAZksXTa8E0Wa3WKIHEiCA+S1z2r6aFgN2O6YnN30hQ4sKkxEFVYdVzRZrQos63Ap4e5TifZ+jynHn+Zq4fFxUuZDZnk2wkWUhqHtWxLc+VcYxLpwb5Pa0c8RrELnuSO2hEAZYjso4Ms49FXqHsYoROEKIbhViKaljyfLSiSBjIiKYGq1Exz/V8TpovqlomNGVtu1DpHldDNQ1LO1/8LMOoG1E5aCEhSS2aigeduQTIZP1pIPKBIihRxjTJ8OJnqBou/KYLt+6gecbDIxe28ekvV/gv3nWFNwd/M3ynEDf9S8/i9sYWVvZuYO3gEBtHu1gdHCEc9YGSXLDJ8TOlR5qwGCC+v3ELdte2sb92ArsbJ7G3tITxcIwIA2RTD3uf+UO0D6/ivq0t3HnudrTjDtbSKRqMNjKLqsSjWeBsno1LhwfYXlpG5AX4+vZJ/Muf/Tiy4138u9u3Ef/Yj+OpqIbd/+l/wCDp42R3Df/t3/tufPxP/xCfu3ZD5or/9Tveg9fGS/jihz6IK+2WRJklP/cJHFx4HO+64zW44+yd+LHP/IFog//Z/a/Fj2yfRZEVePFNb8BTh8d4+Ld/FdvdNXz0njfhB/70j/FvP/wPMPr+78PT7SVpu7nz+3+MJ3/71/DBc3fhI/e/GagzCaGJiR/hudV1fOPEOo4JLs1cqdTPfC0W8GXPWaqbpkwv7TN1TGnUjgmdN5Ix+RWG3rNsLxtVq7w3a5xZuITIIcliWwOaRdgavRQmcHNpqoKGnNDlcQ4H+e+N5ADOT/48AWEoE+mZ8kXceaJC6Kao1yMpBdWjUHrAhmFdG1zznjY6SEYjOHQJsZdukSBgOztyclkuHQzGyRT9wQiXD9k2bIC71iIsdXw8eTXFkzsrcLq3Cd1pKmhmwTEASD5EgYhEn8iCrI+Q0PK2rGkWV1nbRH9ogKIBAtKgftYz0IRZC2ieL+azNd9iZWtOkeuux2f7RfLGWPghoZpm8rPAy+a7K9ixaNTsDOb57LMShcwT5lgVj1g4suA0puPIlMbkpgrg0r7SUiK1ZWiT26Ykn2k7NUP/ZqdreEE5cE3OsdAYGR3EZLDmbnQFmAaO2vKntNMzpyblUL6COxRzbSQ6QxyUCqoIZsTVaHZNtgONSHJMuz9rFOFrrfxgtuDepNUwOy7DCmrDdwsHzQ2x8HDG/M4HvX0AlCW24UIGrEn5wji1Z61fNYBXuq8QnIljV4G2OLZtOr/R0PKe6zOize1LicHgojhPuGdsi9232BKe5lwyioYbLr0Gi11zpAG8KYGRYRVgrwMTf/Nbv4Kn/oqAUOMhuDtca/toNx202zGWu3UxurBE53kxzn33f4fa+il5rnge3OHanDIBwaYzhpRz7HNkqmZklv6vf/3fwKlGqKpMIh1YHvcdD5snm3j3O+7G7Zsr2OrWsbW9hpA9ziMaZtjyq4avX27j2cN4NirpaBTwRFaOpWBp8WfYg2QKZzxAfnSIpN9DebCL0dUrmPSP0T/oYXp4hCI1vcKp16xKBVRi7AD6LMMKK65twah79Wsd1NdWES+v42j3Et78vvcj2LgVZRyiV2YYs7PN8RH6Vy9h5/pV7D39tDCFzO98YZziZZqIUCKGj5VGjDXfxwrLxzImcjw1zXFjOEJCFpM9rY0hipeRzw1ZfeaRUhcZxTUsUQwf16QcN84KjFgiHwwwpGSAcUxmHIjYXZ4XBzXPRxzHUj6lS5LXlXrdId3mSYrhsI8xO94QaIssg72sPaxENZyJa7g9CnBfu4atWoBGlUgIN3MmmY8sgKTKMSkdHAyGqDNPLytxOM2wmxd4ACEuN5q4du0Qb8cEjSBC5vsYOT6ujSZouRUyjl8J0BcBiEKjskRTorG0KsL5izpDjuB+UeKZKcPwHQkDb5m4qygI4VUZ2P2XHfX4tLLjzePTHHfVazgnzdNL9ArgyWGKZ5JUzDlkCe+IQzmXr09T6ffNZ06eKbkWoaRmEOj0pwkmTCZYWEc0z9Joi02qb8zMzXoNb95o4x133Ip72i1sdpbgpew8Q5lCIB1TuOHQpFqzNtg8Wj5YYgLSP7rEmEnUOrQFZLJKZMyGUiEykSp2MzxbwHXTYnZ1Zm+6QJUzkYHMatCA4x0hX0nwYnoO09zB/uFVfODVC3Cmx+ycIPd7FuVi9PLcvORFhsPJEE+PJjg6czd2PvJfo3ACI9thKTxAI53gwlf/GvfffifuGQxxz9ERIpOJarVsMqZY5RLilZF1rEYCo6iJf/Frv4rn+0f40Te/Dj/0ujdjsLWJf//1x3Dl2Sfx/jLFe7/nn+IPuss4/Ln/HdMqwbtuvQ3f9YZ34VN/8zd4/ugavnw8lKrB7/3jf4qrb3wT/mptTZImsk/8Em6cfwLvvus1uPPMOXz2L76APz4YSUvK3//Bf4hbrx6Inn13OsDHLp3HUruLf/6W9+J7P/d7IuH45f/+3+CLr70PFeUHDz+K5z7x07hjcwtva6/B6cT4ypVL+K8+8EHUc2C4vo0v3HsHdgI2Y+B8tqgHVHhoqCrTOnxOJki1yRgj9RbPyQ8BerIuaEnYsBUydyrryNt+02K9EKw9j65R7aGpMZlmRlIBkFB403/bVMM2xntwfuJnPl4l3BFXOW53XsDJpRzthidlYvZslQfTKeCz7Q6VRlwEmqvIxj1hpaTkkqaIOl0wSSufDLW8MR7juDfApf0BeoMcr9tswosrPPDSCNfTs8jq64bFMYjaLJSK9eYGCAXCOthtsKJ1Ic/hjLJryugYJnDGKNnH0PCONt5lUZNsmR+zVM0leUbLaD/IklRye2z7Id0BcPKzBKwFd0rNmknAMk4WsMyILQtY5gGR8p0Zu6mgViNbDMsk5IIyb3b3MdudG/AscTiznewcGdppSbfPC0Db9ma0DKllJQVlzw5nloiv2hl933lCu06EtgOFAkKGAevCv/glS7UFbbOAVT2n//TLXmv9iRXR2tfJOc1kBHYT+p/+jg6P+T3V39OJ1QaK202FMnZkHEixm82B6S0thhszTq0sQDRRCzdOjtH4jeanrkwVL9IsOklq2IEBkSx/6Q6dGj912OsCI6UBhs1KvmSkYctFjq/+9q/hG3/2Jxj0DoVRoNs38nMst12EkYdOO8Jqp66dDSgUX78PW+/7YW2rtTA32WtphcsEIbI0yjjiAlHgm1/8Hbz48Jc1+FtkV5ofxuO7/a4NvPttd+Gu02voNiM06iGWOm14tf+XrfcAl+ssr0bXzOzZM3v6mdPPUe/FkuUmd2NjXGghtsEQCISQ+4eHeykBQiDJJY0/kFDiJCa0EAihJDYJYMAUtx9sg3HBtmTLlizJ6tLpddouM3Of9b7fNzMy9zwYSefMzNn7219Z73rXu948kExLOvsHzxdxOsp32ForU7BRtBYVGW2MRNZGimmSdyolMXOkpWsuwW4OBF9BINXi9NlshU20We0t1eCBAC7xh/R99VQjA+fXEbHDDyvH/UAq4QmsqN8kuOS1VacmkR4YFdaQnSqWYikkY8okSlV7vYK2k4KT8UQqMEN/OlfbPPK5nTp8ADvPOUetrdptHGOxkO+jGTTQri5j+vhJaVMXq9VQDSKcpnZQCq5oCaOaNO6l2oVAxc4Oqx11EUg1pGUGNBC0BXrdDIiklaRYR6+BJuYiYZFJpZINgvF0nN1jgFwshpxp7cegs+TGcc32MfSVMrjzmUnsn23A931ck+Y8SyIvLF1L+kUzZSxr33BkvGQSEvN+iHgyJu3gqA9lQMODd8mPhAWuEj+a58orWqj7cg2SHZFDUwu4hCBoa1W2OT/lNawIn2Yv4UQMI6ys9hxUmuwS05L1UOI9yXxtY189wixaYiqelSFo4UzYwinqdykxMZ1zKjRhtuly+b7qIXm9aVbqsFCIlbphU7SwWSeJnKstB2kWzqIeFjAVHFb1uygnqXVMoV/0kCmxPSmn08JKqom0WnyZBWCwngF99vtn7ek9AbAyImdvm9KnmDeogausa7JMlHiIewMLZdS5QaqCqRGMfNHaPjo/jyfmFhHUa9iQbKG5YgO8N/w+UkGETN1HOvDhNRoohHW4S/MoJ1Oim+0g4ZdsJpJFSKZwKuPg2PqNmB4axFwrhgf/+CPYd+qotNx8/Y5z8OaLLsaeiRl85Ec/xK5MHP/7NW/Af2/YgsOf/bi01/zdiy7BzjWb8J/3/hgXXH4x/vTBJzF96ihet3kj3nfTrfivzRsxxe5Zn/8ipg4/g8vXb8bV27bg+V/eiz8/uiD2Uzdv34oPnLMNwYuHUIsa+MzRo8hmS/jQW34P7737XjzzzB780XUvx8gf/AH25LNwnj2Ag5/+31hRLOHGlWvwCxJh/f146rkDuGHbBly3YSuQL2Lv+rV4cngQAYPPDp7QKmOratInYs83lWKoLFg3Yrv3WnmUfN/IkV4qmZJH2yuXMmPe+zpzWpozs/u7Owki41Ev+2q7jeHGLDWE/9wOuCEgwubEfgwVmijlXeTYG3ZgEEnHRSyswaGIlSJkJy6bvF+rIBl3JK0lDFE6r1FY6KMR+liu1qWd1tHpinQqOH9FGo1EGz97oY5FZwcCJyfRFaNGpdoMJ2Qqiy2M47XKEMtpq4yNpTsVeBkOyxql9jAw/EwxTO4BOVotrF/cCDtnjEU3hrK1/SalgZd8ZteqRt+jChMFfVq52luYpu7uqp6TFCnTfmZCaBrYXocBdnIAWuDUZTC1aMWySspBdrvndqud2gQpBiypoNriNXOPBlTLbzOgRNk6mz5UllWApZ1c5pl0dG9ykHRTr5reY4ajq0XS6Fg9rQy9qhNeim50ftvMiN6lYWEtbWZ+91nqBlsEY1aM/RyN47sWRfZZdsbMPCe7SDpsoqlupl6MLKU0RzfaVLHxMXpBqW532Dc1JToyPZT1uUpqkHPT9Ku2RUy8bWE8eZ+k++34Gt5B3mP0lXLQC9PIVLHRWxrLnRZ1oZJiNgpN0eDQCog1qAoQmCR+5Af/g59/8+uo1xaBsCkp4lZUx0BfQiwwMl4CQ4MlOcRYjMFimtFr34vs0GoteDFV9coGmzPEtnEyexeXTLi0gO98+s/QagdqXOymhFXmA6Xg5LKrt2PXhhGsGs6jP++hVMzDzWQlVZzgf80qvvJkCX6cmQT9TawsFjsicWfnLzNpEzOvqI3lwUuzcBsMChSTCnAapVOfS/BkPc7MSjfCa8XnxmvLrC+xraJWjbYSrcgAbmWMqX9WqYMaPUs3GjL01AhWluEvL6K1XIU/OyNapcpyBdXFCsLFBekby4yJQwBHfWiTlcLU/GkVu3oTsnLfhZfPIlvK49CpM9j56psRL+aRL2bxvS9/CXPLS/hff/H/YmFhDr/68U+w76HHZI+kFrbSitRCKJFEOpaQDA5Tpvz7UVb3RpFU+dOTUdhs6S8PhCZ4EQaWGlXxHuU1KaDnHi7V/MJKaNst3r8UrbhxXHjeOK65ehcy6aIQU1OnjyFquvjsvz2C5ZovbCSDE2E0zZxmdXuBnWActv9Lwo3HMOCkMJRsanoYMbGtUVcHziP1maVmsN4Em9lJ0c1SDNKdhNXdk/VQUtN1AkSzH3PmsN85+bRCKoZS2pFKbxbZUNJAHS3T1/RhZgGZWnGpZMam2xdpNUQTZHpFog2mpvfUQlTaLYylXJSlRWIbT9d9KWbKOAmU3SS8dhzH/VDmcdSKtAmA5MnIdGsQzyfAceEjEG2p0VxLR56WdgMa91LYWixgJJPHxvIAxgsFDBYzyDoZ0bCyhSHnoRQn0ZWBAYfojk2GRM4He8qZPZ22Gi3TeYOjYwJUASjSHIBFIqbs0ix8XWPmvNEqS8Uj0uPR12pvyjisw4RxBbFntZlmZhfRD+X7586cQaYV4M4br0Fz10XqMf3jR7DvXz+FqNXA4boWmLzr0ovxmh078MT+ffj6E7/GZ869BPdcuBtPfeOzmA+b+PCNr0U2m8fs8UPYc+tbsefICdz9iU8gn2jhX26+CcEFF+Gevn4k//VLOHFoLy5dsxmvO38n/u6u7+HuuZo8DwL+r7zlVvz6mb3Y6Ndw55lJpDMePnTr2/AfsTi+cts/YUOxgM995I/xnXPPgX/kFI5+7KPoT3v43S078SeP/BL/8pcfwb8v1/DYN7+BDa0Y3nv9DSgn0nhx0zrcv2YlaqYDkTIJhsgx2RflxbvnO/8qzhciM7IYQ89F6xOs8MM8F8sLGwKnc1ZbfWEH3ehnqFbQYA/TOlN/u3biElGHKdgcCuYR+8Cn/0k0hKnWMnZljqCQaWGglEI2nUKelhGijyEs0o4TrkeftDSa9apsorSHkN6n2SKa9HCjJUQQYLFax+LiMg6eouFuE1dsLuFIpYFnTzYx5WxDFPe6EMxS9ubEtkUfesDr4depJjXf67JLljXo6u1sBW0X+nWPO4OV9DC3xL0BCIpJupGWBNEGZfSyWR2xsQVgKrcymVilzgjKutYlfKDG+KQTEbxE/WZ0R90UrV1X+jqjee9J4eoG0E09dFa1EU7bCaF/dpIU5mUvZew6d23Aq2JvBbu9X+buOhKYHrtQeVlCIlObNjFgzbBTYlchM8kCYiW9CZ6VYe0df9ub0aRoDbjWa+kdO93ElPC0mkB9GMoGdvWCWhSji0FAs2E5ybRIqzumLh2l/flDtnwj4GORAS14pD+oaPqUraCht1yLHKzmOuz1cQOWntYaUKgPI824FVSS6RPWptPU3W7GJthg2pm2P7aS2/SuVNmARp0ENgce+yW+94XbEdWX5fc1GSGTDUOA4X5eu4NiUdk6dhxiT+t2ahS7fvvdaJIllHZxxqbA7uCm6wEjUFqWxFsBvvl3fwm/MqOVgevGfcYAACAASURBVGTmaNrN6l9hqmK47rpduOyccawcG5IWdy6LTlz6ELJ3N9O3Kdx5eBiBCfhEqmc2ug4zaCaaRsZ2vdgUTI/tgh418iztzNZtVw9ZDdbsD40C1YbfPcGhvL9ns7XV7mcfbN3PeWlJmTK9KgsjiyX9TVsc/6bqeiKjBeQYRW2p9BYfzmYLYRggbEZoNAJUq8uoNepo1OpoNGp42VveISBw6sXDuO3DH0Qu42LDeB7xKIGr129HxE4uczN6kFSXEdQaqBP0RJFUjHNQaBhNMEHDdKnypUebXxVLF4IkdhOajCIstNpYmplHseBhpl6Fk1ctqw26CfbXrS7hxmt3YfvmNRgZKiLeDtFwBnHja/4K9UZo8L0+Da5BXR+Gybe7AcfGZCSEFCfjZhwdCHLcWEIKXqiNlK5O/F48gTSayLUTSMWa4iHJanQvRlDclup0AioCrZTThkNWUfTYLUxXtadxJaJ2siX+iscXljBYyIoOj6bxnJeTC8voy6WxRADZasFrNRH6vmgyCST1/NEdh9XdZCFTqaTYmFXCFk602ijH4yiK1KElwDwfi6M/EYMfRHiBhUBia6RV2+zvPcXfFYMU0PAZBsYnUNa0FPpo5b5qH3mvcXhSyc8gII4MrZQSqnnsSzKdncFANoP+bA4jOQ8rCjlhIeMJVtOadaP6Ht07RKfVSz6Y0NwEuRqxd4FLV/cnHmBaWGO/7CLsCMrNpmp/Hk/gh489iCuTLTxz8ZV44Q2/g8RiDc9+4C+B+QN436o+3LN6G+645xFkYg3cuHULfv/iS/Hs4RexZXYSv1q5AQ889BN5Xn990xtxfHoBzfUr8MQrrsfM8dO4648+iHZYw3gmjU++4Y145pxdeOqbX8fCkWdw0cpNuO6Si/G2b34bQVjH24aS+OypOnYMDeJ9116FLz74MNzKolgc/clrbka72sDHHnoQD585jXdcfDG2/j9/iL21ACf++i/EZ/T9u6/Ard//Lm7YeR4u/MC78UQzxMH/+i5mf/Ew3nrRBXjVznMx1T+IB7duxGnP0wYDJBgMGOSYStfIsw5US4uYLctmFSVLYfSXJkWnGKjXuq6HQTRVyLqFd0/t7mMxGUgD0u3rek+tocYMYu//1G3tMJFAwZ/Brv4JeG6EgZKHrJcWl3ouTKYpOFGZQkjwEGHDcL8qFYLCnon2KSF2CtzwaCK5VK1joVLHs0dmkAhbuHbHMB4/s4jjcwlMxDYjpNN7Dyuo52hXcK/Hvjn+TVSnQMOYPfcCt5emAQ3jqBt7l/k46zPNwW2ZNBlCcWDveUDyO5jEMIvH5PhlEM2Y2xRkhyg2qR57qNjKIHkcZz0ofYc6Wpn7NGxXB7jIxqnVfsqs2cWmR5N8z7zbHm722uTSTaGOrYLVezwb9L50fr50sr4UEMozM/hHUuVyST0g2kRFvc9OnpuJyi01Lt6MBnBy09IUWM+1dSx6THQkzK5ejRzAHVbZAD5hdtTUnKSb6Nt4IFqcLH6J6j0pKXgR4lrA2uNLJlpC1TdaE247Tzt2SJKqU32InVP8XAJLSV0rda2BEl9g7U4S7BberT6XIEIeIlkZ7ZWtjvnUybJzjLamMqXayr7QUsOksXlwzx49hK987K8kxdzkf0wBMeKLfOS9CIVcG56XwmB/HsV8QXoNZ9nXdvVV6Nt5jaYdm6aFlbCT6jtoDVIpGn7ynh/g1/f+ACF7VIvhHZlPfWZkKzIZF1deuQlXnbtG2EgeYCkvBTflyaHElx6YzeCRhXE02XnGPkczVLLxycRU/ZRaHOm1dKycDGvJ78laEqN57U2s7L0BiEavqhZA+vB7taOd+S2PrqfKT3fInmCj+2zt9O6sBWsyawCNXdtWp8boUKZBR4/M7EFcqmmNmlSYXzL9UsTSwxjw0L/3jm9hcW4OcxMnsHDikATZg6UUMlkXGy64FIViH0Y3nYu+Ndu08KAdgd12mmz72KijzbR0rYqQmkjfF2P15tICQvpgLi8iWFrS1Dpb4bVaCBqhANCDqKLSYh9cncu8Cfa5Pv/clbj68p1YOz6A0ZGSAM0XT0b4xB9/FbGwhcUoxIRJbQuAMswkjc4b1npKesyq9yT9L6UrhgGQkjoQHSaLJ0yHDPM4RIvMAgQpqLJjZYIyqQRWwoDgqs+NY7jArjsuYs0Y3fZQchIoUS8pLQppUB6DSx0jU8TsVsJiKhYxxdhJhAUqwHylihqLbFpNnKwFqDVbGE3G0NdXwK9PzcIreBge7kdtuYb5qXmMc03F6dWo60aCPimOU8abXBwBIJ8/ffkICla5mvo+7Dfh5lyMOwmxDHqy6svrC5LiBo5zjYnZP/sma1aAc4dfNEwXHb4NwGXPVNsuShFWlVIo5TLIthwUEhmMZbIoeRkFjV4GuZQnbiI0endBf86EFN/wrDfwxExNM/P5h/htGZH1Sw8PWZzds8DgGP1e5IsGsT4ygsVKA0f2PIxEbRkXeRk88c5348D+I7jvc/+I5VoFv7NjK2664FK4pyfw6OE9uPvMNFJuCn/+hjdh9vkX8cj/uglT5XVYmp7Bt//wvUg25sUn9JWbN+GdN/42vvrTH+LYyYPYtXIjrrvx1Xjzv9+B1uwp3LF9EO8/uojTVR8ffvWNyG7bjju+/AWkWk185LffgPL+5xGFC7h172FUYwnc9t534/EtW7D/r/4SCb+OP3n9m/CuO7+DQ1PTuO2978JD55+HQjqJ+975QeRaNXzurW9B2k2jkc/hgZ078GI+q51grBNFhwzqjK7RtlrfwG6Q29HSG8SmUNCAOpOV1K1Pz65egqcXENqWe/JUOo/RYByLYWTvbGtRyfs/9Q/SqaTfP4lzx5eQjAUYyNMYNIkU+xUn02I9w3RIgtR/OquRuPQmZKqLTIorG7NMUPpnUUNYb2Bq2ce+wxPItOO4cGsJT5yqYbbq4WR7Q0dXZrV4vWljW9GqU0uphN/Y3DupZcMSWJ1NLxPQkx7uWM10BrarwVB2T7WHFnbYzZ/XwBRABzgaNpDbiFQJGZbO8DsGIHQfrBb16p2ol93ZEKv7IE0XEANiTca5p7uJTiIxehWBsunPbH6jBaZMv1ltgeoM2SGBtLSZTh06xrKuZnKa69QktGlrc1ZJiU46GaGeQ0xBZudJde5fgbhWW0qK1VTeKotAwKXtnXifTOXw71JNa9LZevDrRLVPX/0eFYg4nHfSakmBlLB7wvDRlsVqIw3QMNNIBbZ6b1Jlrb+k02ZICnQEpOiG2KmeNrS/ycmbxSerwHhY2grwhMoQdNiN9tCmtI1tiSlA1GpjMy8EyLJvtJ4CEob0dOxR0Ml7SchzJBOkrRpjksb8/F/9GeIEaTTJDuh32ITvh2BjoeEBtiQLMDhQwpqRQeSyGTkA4PUje/W70Exn0GozC8CCFHuIUbuoxR3tMMLtH/i/EQXLworwOLN6TQGPiQQGR7J4+aVbcN6GUQz1F4TJyOUySCYdtFMFJF0HDxzvw6lWUe07ejYywbvGo1Lml1mAUphgW+/RK1LkJSY46BT3qFWSFsKY2WJZEBHn2MPJMFaW0e/lFuX9Go0TfdsAQsa8ByDK+HeiHMNgylw12mS721q9rfndMhXkuk1xmI0Uz+K57cmqIeL//NPHsHDqqI4/n2WtIUB+ZIC6T7XqWL91Cy5844cQROr/qVpiM6OMkPysTItYKZlxMqllHWNaqjTx2D134fj+x9U7lCxVm8BAO69ccskGXH7+VqxdUcboyJAEXN+9+zgO/XI/6suLqNTqAo6CRgOtIJJr5jLgVpNkF5t8CY7DFoRttJ0YTixXUBwZFTaO7S6Zsn5+YgJuoYCwEaBZWUS1VscMTbDJstOdwJiNs3hNLKEMU8LtiEBL1Rzqjap7jGlqYLSWHB11YiADqdIY9T3UfZnMm6R66a3I6mJKLBhExuLCeI+lYhj0shI8PcI3Dw7IZNk8N43xRELYQBYgkVnkfkb2nJ6L/H4jjLAUReIvuUwTdtM1q+jGUc6n4aRdzMzXpNJ7KWoKM8mamdNRDNVEDGuTcTFSX+L0IOMfhdKi8GA9wpDrwEUbzzUiAZjFeAKnmcKnX2QyASflSmvQZfpEMgg2BvudntXMgIhEgmA5Ke+h1nFlNodVuRxyWQ9juYx4bw57WWHTMtQ804/RrJmOSI7jSy0hJwj/lKDCIntiA4NupBGWyawwrU7dbSyGxcU5NKIQ9UYD4/kiMk4ax08fwUNH9iPtZPD6a67H1J5n8MB7fg8LhVFEYYA7//ADcKuTcPy6nI4fu+EVCKrL+O9nnsYFgyvxyltuwXu//wAO730M/7ZpED9bvRP/fd99WFUq4tO33iJt7maDEB+96Rb07XtW9r1/O3US/35qFn9wyW5ceOutuOP2f5TCtj9989vwr/NL+M7Xv4mbzz8XF9/4cuw7ZweOfPhvEC6fxgeve614NBfZR75YxC+2b8OegQJaPOvEY7FnD5H9yiI0G3yqxlPZk26g2AvkbF2CEj/6CdIrmX8zZ3u3boFerLqPKSC08izdb3QdqTE+P2dIAeFnJGW8unUSW0cqcOGjv+AhxUbnLruSZOGyE0GrhXQuh5jjImjUEY+qms5i71lWy1EDJRXGbFnXQKPewOmFGg4fm5PoadfmAn51tIql1gBOhuMdglMBoUkBWtsCCyZsRZbccDfatwe1pHw7mT9jj2EZGLPH9qaWLZjQdKItDLF6OyPet1WXxhpEgFwHKCjzI/24ze/hVZ2Vmu4JkMwzMIfWWUSaPQEMM2IzjuawNCBL60ZMGtTI1wgEqBMTQGAqD/XlXQjbC2Y18tYHbzUiiklpCttbVGLa+3XErcabzIy9jUYMXjOpUgW7opvrpO+6AFPHxkStptiEYFaF51pJqxu3AkG/FRewI5Zfluvu8Kf8lZattTpFWrdowEBWyW70UijSE0Xp4a696aUkwHguWi2iHCCshGuy4tUAXxH322emxRXGkbFLXcvPu89HR1UNgOXVtoq2BwTI/DGFGGJublJcAoYM6yn2Q73Mtpmvkm4wAQUrc8W6phXh0x98n6TqpScnq6FbEYJGIJmdYoGHDlAsZnDLqy/GusGc6LlokVLxVuFA6RqZSCz8sV8cK2EiwgCf/7MPojF9Bm1WIzLdT52cpLJjEvhxb9i8ZRBX7d6GdUN5DA/2IZvNSao44cQRz/aJOfTP51diOZbWFoFyn7aqS+/VGrGLBQN/jwWDwiypXRGtdsSgnS0yOUeMYbl2W6DHpQHhAjKNr5eF9raYzETT3cIkm5pWRlHsSnpSPL+h/eWSkT1AIXo33NPR67CJJsA6C0h2Bri7SfQWZ+njbeHZ//NTPP+Le+D7KsEhy+ekWKjQxkApjnQqjnI5B29wA9Zf+3+pH91Z2YAOCu1A3w7kNN6CnX/H4ji1fx8eveurQKshe7gw0LLvtTA+XMBF56/Frq3rsHq8LL1fU7kCvvFMBqwB1jmuxSkCygmiWGjYqKMVNCT9Kq0gGz7CRg3NWg2BX5f52WyQ0fQRZw9ueab6AAnq5ucX0Ex5mIsD+/fsxeXXX4fBNaN45ht3YGZhGQd8X5jofnZcaUKqTe2BuCAtz7W/Pavop9mSTaabdn7i3K5JL23DRpq0sOpL6ROn+6mcLWxFmIhhzcoSdmxeg3t/vg/l/gzGx4dQLGRkTj71xDFlylNsnxZHlilsjmDdFwZYzNeT2otci1ZaYg+USLal+CoRZ5tP6vrYX7ilelTqc81zqNR9ad9G02baAbE6X3pxB5FoLieDlljwjLjUZWq/6lJK2dAXoxh8pt4DsrhthIk2+pptnCYVSruidgtnAlr5qM8nWyQyxd6pfu0pdmDrSu5NAhpTKQx7aUlTlzIZDHoplFJsXZhBv6fWPQOeB8+llydlZbLJaCGLlMzrHJVTpodgsCy9bhCmmUOb9QushiaoaqEy1I+gUMZyOo2HfnwP2rEqDu4/gNlqTT7zY6+5AU8fPSYehldcfSW+NFvHUz/6b9yaTmD0d96Oz3/lG5iZOImb16zFKrTwoyMH8aHX3ozjBw7jdGUWl+VcvOfpg9Jy9LbfeSPuevBnODk/iw/f8iY8tHM7vvTRvxc/1n+59SY8dvXVeOHjn8HS3HG85+rr8aUnn8bNG9ahlvVw2YbNeGHTBvxibAR1YV016Svr/CVgsJPhsESeYf7O5o+6OalO4Yk553r3IZP8MEl/Aw/tB9kfWjmcORt7AOGn22HcwabWUawdrCCbBgrZtAjQPc+BSz8w6QKQgFfok363UcB2T2zhpCaHYq/B7g+iv6Ampibtt47PLuP46UXxrtq+IYtHD9ewkFiByYDWq8rWaNTW7VEp0bSN7jTvJgPYKcGwuh1BvTY61oUsru2CWEyaiHStYQk1Uu8WA/Az5T0CKg1rxZSG2au1qlc3OR7a3WhbS8UtY6hI3Zxx5r0Gj3SINMti2AKIzslr9m0FAzpNzLFiDheNEizokOcgxTDKDikRphGFBda9n60fpxfFyIPsgkQUPaeDzg+F2Gqp0j0gbQGPPisdPwWWNqIxfRONaNVcrbl2oyM0FYcSkTNlK4VJjEqVDeHvC2nKaQTQ8tnU6tkKKpkQBmTKYJtD2IAKZf2U5ePzFNsIU1Qg923erMGTsVi1jGZHM6p2MdLCjp8jv/+sDL9asxqzXO0gQyEBNYKGITKMHQMjBlKS1ukphrGAR6cpGU0DAM060MClx/dPUuwmfczfJ8UnptOMdJBQhoOb/l+98x1S2MG+sGRiW1EoYI0sANvqrRrPIp0Kkc/n8babr8HaUgyJdFEsS15wduKUM9ZRo8p6ZoUu01mP/AI//NfPI+HQWiqUggiCMxZmcWNuIRKd186do7h450asHiljbLgfuUIRSKREa9VyPNa64OfVdQhaEWippvNE2VthB2WBqzmDWNF0urjoGEmxgtnIJKoVUKMfxG/T+koAoFhg8fqjDnjs7INSZGHG1BSjSKbSsKIm1jastgaoAip6N06zlTel2lVT2mKfLGxkdx7odekdWgVBZ2mfhRp71ryZk7zfF/c+jid++G1EYV2eBauS425SusxkUm0M9SeRz6dRLhXQv+NVyG643LgQmHUi68F0A+rdEAwYtpwmx6y2tID7/v12xKIl8dlkSzky7lw3XKdrVpWwa8sYzt28DivGyshlcwiSBdyxv4A2C24kbdnjvWiYHzXy1vWme4s2IKAa3ZqJEyzxvQwydB8GnGYTPk3Tydap9B21ZhNeJqNBYtDEyQN7cfvHP4Fi1sHakRJ+901vR5MFH/NzCCtsD7mE5tIiYvUqouoyGovLahwu1ect8UOlabZYFMWAhWYLiy1N63J/OuRHmMvEkcq46gtJzSyDr1RKejFftnsVrrjkHIwMZNEIPbz+LbfJ+HOuEFgpO9rWoilT0a2r22Y71OeTQDPvJTFYysraSrRjSMXYZjENL6YdfNi+0ZO+40DJjotpj8mqcPpVxiIW4kSIQrZN9JFNJUQTeXqhihk3heHxEUxNL2BxahbbCikpKpIOWibQWqKVYUK7Ly3EWFmeRMb3cTBqo+Q6iAchnvYjpHmGtICTIbv3EGzrGpEg2DCuvC9mCJRw0crsQtLBQDqNwUwGGwpFrCkVpWXhcCGPkVwW+XRGm1TI9msNw83ZJbpcw34nGOTRGsxowLlP8OVCqLHQqIWIBVjxGEI/wom5CYytX49fO0nc/+07UW7WsOtt78DjSRfHf/AdbBwZwps3bsLde57HNVu34tgLh/ClF/fjBieFlU0ff3t8GhetXINrimn84MiLeP/rbsG+a6/Crx/dh3u/8HlcNDaKN334j/CTf/4iFqaP490vuw7v/8n9eNv5O3H3s8/jVReeh1vO3YqDq9binrFBRLlcN2vRo7HtBPmW8bNFfYZg6IaPWqDUCxJVb21P+S6hpPIyg5s6b7DFJT31zhZyWIbwA5+5rU2R8UYcxIpigL5CEvmsC891xWmfjey5mNjAvlgeRKI4iHBpCk2/BsdNaz/eIBIqux3Sy8sXvUcQtXF8dglHT82LncHISBbPn2pgIb4OM2HhJXSZTXUo6NCz3nzPpD0VmNnSfAObLIsiO7MK9DsQqIepEyBoAaGtDpb0iWEnzWs1UjGbas9G2mVvDLFhNUTmaFNMppO2m6U2D8eIejuapp4qXoOcjGjZaAQsO2RQp6RXuwGVpltNeqQjozMblp4pPWxrB1+S2dHDU4ypzeFjPQdtWtu2xpKqJJsu07p4LZKxsKHDeLF9WA9wksK2LiOoeVN7KHb/tM9YsX5XtC1sodys+lZJRbPRThIoECRqkGkBqf5uu2EYXtycvV1wrSPSTeVKxt3MFDWp1jSTpCWlqtzQ+WZ+yPWK2FslEpK8dRJScd9JWRLsSgRNT1nt/ywFIB19m4nU6BYvJqE2NU29YNdPUcba/FzKN2xnG8uSv+RPXv/tH3qf2KjEqE8yRR9iX8OJGbWQy8bQXwRSqQSGB4u4+fqLsGawiHjKQ+iW8Xj8AkR0sLdj1GyhMj+Lb3zso6gvL8gziSJfNJGJBC0yNHYh/PS8NnZfuBbnrB/HiqEShvryyOULSKbzKpD3SpipxfBkMI6IbLddM2b8xVfUPg9huQzKU5rOeD9qUHaWVMEGCXaeyuGrDCKLl6TqX/R1GjtzIyX7QjNsGZtOqthWKCskVCE3NaJaW2/Bq7RatAFkl6jtbrpiAWUYc3vwm2mnu4aZsx2vsa620cQq5jUtTBw9gkfv+roWpYitF4uEeH8EuiFWjHooZV3pJd2XH0Jh1y1o5UdNL2EFHpoK0gPbwk6rxxRehn2kYwk8dte3MPniPiSlolQPY+1THkPKdbBhXRm7z12HzauHMDZUhpfP4/mFNB49U5bevnpfJlwXPZvanHCsbIrW+jHrq3XuCwsue4phS3osNOywMZXF/WTqxCn8+L/+A/XKEqJaVQy0g1pVgGTGjWN8rIz+gRIued1b4Y1ulmDZZVtE8Spso+arlIlWKzyjwgb1tqHIK8hkklqO+TUgqMPxffzk/p/gyNKsABuy4bI/siAskUC56OAVL9+BC7dvwNjwAB6/9zAevON+YVYbgY8FWtgELczW6xjcsgHR7CIyC7OYiFqYZvrbpKhZpOAxwDZ9rm0CkWMkIMsEQNpeVDNClGBQGy0NI+iRl6Tmj0xgQtJ+09MzKLgOrlnXj2Wf/aJbOFMaQJ1NJmJxbKg1kGPQzEIctt8Uq6ZIgjyffeJtMNhoqAabMhJ2RGrHpCMPU+Gzfig9uPMJYIYdc6BtGCfIMrJAJgaUXEpbgGo8jlSzjcmIvcBjmPPZqND0ADfSGBaqcixyriOFMENZD2UvI6zjSC4t1jyldBqFRBpuzJWOPwU3jXw6JTY/0nlDJrhKC2StcV9mJbVWren85/nBe4nFUXcdTJw8hqXqEobTOSxWluEVsqi7Lp7atQ2HHn4Ig9Nn8HzNBxU479m5Ew/uexZXnXcp5m94OZ7NZ/DQn30Cy4eex4dffxMOPv5r7J06gfde9yp85L6HhA398+uuwN/87FGcPzCAP7jiQjQGB/DIOdsxmWZ6XNeB5ftET2+yHHYvkDXQAxB1tzWSp97oshezdOCL/YuuJE169CA/s8X2gkme/UNiO/PpfyCuxsb28xgptlEqJNFfKsDz0tJfskk2wqeGJYX+FRsQp+aoMoko4AGhC1rIUCeFoFZDnamANp3v2zg6u4gXj86g33PA0GpyCZjCBixG9DS0DIledCe1a06HTgLLpN06/7Ymo8IodHM0FgzpZ3VBnU292TNHdd7W9MUiQX29RE4GPPRqiSyYPFu4qcfF2Smf7n30HgIKYLoPxIJHu1Grz1gPP9hJnZsKXPtv283EuKJbAbFMlk6ldi9YVoExfx5GxAbaCUAMoSkml3PRFHQYL0WbeuI1CwfWaWmnVytPy7IZRjQvTYiMtpITy2oNlR0xLe9smpC6M2kxRiaOB4NaXDANzteKBYZ0VFGAYkEjNxv+x81Je0NrrbIuIE0xKjPcvX8FpFokEmtrBCoN6s09CBDjBskDTNrKaQQl6kCCH2E7LLA3tuHmOTH1TSd76haVJTbzWABtQsGIYaxtaz/ei2MAlYyksIUKKi1I5jjQwNimVHg3nWIWC2NNgCMJiEQc//G3f4P5yQlhKMjcMdXH8RFehmbVUYC1q/KIwxdWolTuxztvvRxFrvF8H0621uBgYk1HdsD7+frf/g1mjh1EGAVanBM1pduJ/L3NYgS99mIxgetffi5WDRYxysIVbuiD7ETqyAbspjM4gWE8Gw6q/YFhqWxfYX1+5kkatlfDBANsrNbTsNydldtBkV3G2gqxpdqWfdXN53BMDP0gLApTbQRafD3HSa6BjCdZRiNzEH6Dh4rMGZ3Dtqc4gYjdJ7RaXbd3XjFZIQkv1J5AP8+CevP8FHTas8oGB+aHtFVZXsA9//E5xKKGXF8rJKIx+4ekzmvYur5PUpdXnr9dHBtmhl6BIMaONJo14VFNfRy/BIhxbZn2ldKVBi0cfuopPHPfHdLrXIqtxJienrMsrqOPZQwXnrcG525ZjfVjZZRLGWRyJTw2U8LBpaKYcdtCIK2GJ/tHJwE78lY72QP+zOFnMyJcf1b+IsVcdq+jjo5dSLhHhSG++k+fRNtfEu9IaQEZBKjXagKUy0UXQwNJDK5Zh4tf9x7U4cp701yf8RgqQQyh0c/FEgwW4tKyzT4jyQpQwssimPllfOMzf41YuyGgkiwaAxt9jsCqsQxuuPYC7Ny8GiuHB/DE9CgWlppAbQnNChnJJRyfr2K2VsPAti1ITlbhPv4gnps4gzuf2Q/XaWP3YB/WBG3kWcXfbmImaAk45OybIUPaJFsZwwQlWIbtJWtKr0aRNXRAtDYAiNjmkMbz7RbSGQfnXbIZL+w5gXwhhW3nrML2lQX0lVL4HAjBMwAAIABJREFUr7tewP4XJpDxMki5LpKpJDJeVozJ6aOYz9DOJoFCLIF0E2IKnqLHZNBEuVERPXHINpdRG/VYDPNhCxE1f/U6KjRVD1vSonbYS6rROsc4xl0njiq9IB32/wYWCT7RwlylgVPUnEJZWn5VKE3jXGL/bZfZlqQU+9RqPhaqoaybfMLBgJfChmIfNpb7sLrcj9WlElYUihj0PCRSbM/JLI8B4AZcSw6C8ykKEHcdJRJY9W/kVpwPoRPHYjPA3hf3Y3ZuGk9OTGKgOIhXbT8HzVIRi1ftxpG+Il780b14/Ot3YufgEN4+Nox/fW4P3nXzm/C1M9O45+578J4rL0Hq5Vfgtr//LC4eLuPjv/1q1IeG8P0tmzDr0P5LZS/c6NSWThl0m5myYK2LGs6uP+itRej+vRf02UDQnpEGbdDCy+xN3fBcXyuA8P2f/HS73fax3T2E4XwLWc8RAXrWy8tD4WA1GzWkU1nkR9dJ3q+1fBrtJtNGzOtTQMxUQEL0LnTLZ2P6dtzBi9NLePH4NEYyLqaDAI1WBmfCtai2UkaYbtNkNvbuBXiG7etJyck2Yw6CjhF1z/c6W6oBH52D1h6kHU2iKXbo2JAosJOrMBuvNIqWXVsrxSyeUd2DZQotJ6lgzl6bBck9mnbzsQqWNK3dUUV2wEAvmLUbJkGJmJsYgsuyW70sm9DzPYwoU8qWxdECAPpkxYW1td1A+G3pE2xtCRiF2vY2Jl3KSSkpD4tnrSeeGU9rOWNBYFdrqSyXsm89TIgZT6YnqEkWQCj/aXqL18i0rUSaprUzARJ/v0hP2KZMbk4fEzdQ+vVpI4+YpLj0ZzrprdZNYG+PNtQK8AVySEED36dtxCRlYRmeTtUzb4IHrepA5MnJsGovY3kWBjSYiaBpfMvYmgIRkR0IkaxdZpQdZTSrQYqd3wqiu2vB/EAZSiWi5f8EEMZjuP/r/47nn3iiExHzgBegY+6HAMZ1mhjud5FKcL22sX7NKN5w/QUYHOhH3PHweGwXqtD2k0f37sEPvvwFqVQmM8IrZerHcGhSic/nxPsr9bm49qod2DBSwlA5h3K5D+mUVhiz3SUB0zPhKI61+jri5jBqidWKmNwbWx+yq7I2TEtFmXIGKHaM4q0uVCakYQNEH2t1f11gLc/QmDHb8RNwbUGZQWSdWNro3whUrTzE9rQmva6dkAy7ZarBWanO6EWApBRG6cOh+bO2kzIhlKkG1eersaEEk6If7YJDDc44H2O4858/CbdVFzaz1WShkAiXNfBphtKJZnzYwyXnrsdluzdjDmPYW12j6VuxANUxYQrTAjRR4LbZuzmOytQU7v/WF4BwWdLrBD1SCyCsOIsiYsh6wJWXbcO2tcNYNVxCuVxENu3hp6cGcaaeUmBii2fEJ88SBJb/YKCmz9RQsh2DfakmFx89VtvqXOq04TRTnEGjiCCiJr7/n9/C7IkX1LeQTDBbN4Y0bOFN+hjuczA+XsSqbRejvOMGxJy0WMRwvOvGsUDaMXJPs2u58zBiUgxTn1/Ad7/4TwiWJmiggVSc2jXdIzmoTB5v3zqIV159ITauGUJ/fx9+emoFKiG9QZsms6Cp7/npBTz54M9QWZoTNjKsV3Fw3zPSE3zF+BA2b16HTRtXY+y8a6XKmXrdNpk59vRdXkacnXoYhInBeoBaI0Dcr0vLxWXqMf0QrXoD+48dwZ6FMwLiSdpwDJm1IYN4ye41eNlFm3DephXoHx3Au3/3y3ju0DEsG60/vRVFrmMYIytDkblgCvXoW8n5JP6HBHcN1Td67JFNGVlSi1Gy4ofZwmDZweqRATSiBBDGEfdb4oCASkUYR7aD9Jiq52kbj2G6Ecg6J5lb571TI0nboLa2GXSdBHySB4jh8DLNZ9pi5cKUOI3R+XwaTQJJDeppEk6P0RR9Opn6Trliz1Mgo5j2JB0+nPYwlM+jnEtjIJ1Bn5cTplUkUTTRVn+eTtcYuqZwqjRaARoDQzjjpRG4bRx8+Jc4NXkal6xcjT3HjuHqK67CsxdfgHu+8HVMHngef/KWN+KJRBIPfeHLUoTy5t0XoFos4rF1a7G3mNMA0wSHdABg8C7PUOankjcSyJhGFBwv4UMNAGHw2Qmee9LCKgHTRaTP1shyuLea/VUPzW4Gm89g2J9D7P1//6l2AjVsTx/BUAEo5j0U8xn0lQYQT7KReVUmZK48Cm9gDFFjGYlwWdNrpt0ZbyRi9MCWSaYlURhz8MLpeUzMLKIUj2GiWkczPYCTtZXwqQ7pBQrKEXZAjWxqZvfspI5tqtX40Ynxp2zq5ny06eQe0bi2lLNaNoOUe4CTZQ+74Kyrr1PX/25g3iW4uqyiPZs5Ec/qCqJZExUnGzNIC1btoa8sQfdiFDiZElTLYElrND1EbOsqhSQdTNBpkdcBKWCVnKbXyYxwg2fBgJinSoWnDiRHWH4mr9H9WorCTIqe/7ZG2719EqU6zIKXLqmhhJZpOG8BTQcgv8RUk2BQqtx4nR1mUTouCrPMFkNabKFAS5kfWq5Y7Z0pXjNsjsyDTlqOeh9Ggoz8yGp1DwG6JTVbjjKQUrXYhuOmhGnIZwrSbowbISNgflzKAAoCS44TX89USjfFq9dp5xEPAlvZbZ+sBTb2OrQzilnIZqxfGgUq23I2kNZbNDobmzY2Gsm999+LX/7kx3rPDNgIHsTwWduHCahohRgc8JBCIOlBVgmuHivj9266HKVyGZPtYTwf3yKpp9s/+F60giU0WxR8s3MK2VzK5NXrrR1FEvQx3bN6TRlXXrQJm1YMoJRzkc8VpK85tcYxJwk3mcbD832YjxVUFA5gfmpaWq/5gY8W/R+T1MQVTO9to2W1Y2QGx46RJFpkUHsF2joR7Z5o160ATDPaNhCzsNYC8F7m3iRlTJrZRpG0KGGnkg6WN0FdB1nKX2iZ0r1GoeSMl4TqQIXZpiWQ0S/y+Vigq+tF00ZSTNNs4Zc//A4mDz+nHc9aoRZDsF81GV9iwyjAxjU5pFMxXHvpFpy/fS2eqa/DsXBQDw0T1hCzdoqhuKZaoQSGv7zjy6hMHlO9GwN7uQat1heJAHsXFxK46rJtOGftEEYHSiiX+uBks/jWcznUW3SWsBX7Zv+WIlgGe5y/2n9X9hdBpOb+TC9zqboWayddy9YMXrRoJgK3LCoPyIfuuRdH9z0m9y/pfONmQXAiLGrkY/O6PLZvXo3+c1+FsLTBimc6khDl+Nlmkxsdbc/01BRpYqWGvQ/cj2d/+WNNP7LyVtab8Zoku48mLrt0HV6+ewdWj5aQ7h/A3S+OIBSYo0UqwiRLOjyOr3/qE6jNnpYiGgYJrJhmCpbdTYYHXKzbVMaFv/Uu5NZfpM/B+Jay0jry/Y6JNjMOhJxkX8lacp7XJDhO4puf+FtMHXkOScdBijpTEySm00lcunslXnHJFmxeM47S8Dg+96Hvo7WwgHzkIyf6VMBvNhDFXGEjUw6wtwGEtSpmyMjRtojepvQqJXtKOUYsJhpP2vYw2OiylXqece9JcQ6bvZom6gz62A+aADJFG52wiYQfocTiqGQCK4ouRgaG0JfLIsNaGhYixXg9cRydmMPzy3V4hQyKlSpSPLmcNmZYYZ2M42jQxGjaFR9C2gMRzB5tRDhZ8XEmCFAJWlgymklmdDbsWI/KzCKePXxGsl/UnNPLcSjj4fyhAVy2bi1WDQyikCvAZfYqoj0R5UFs0WnaDsaSEpSR9OLkbbV8LM5Ooea62LN5I/acOIn6viexe9NmDI+M4Dvf/DYuXr0BG7w8UsMFrB8Yxc+2bsbeYlY6EVFi1KTkYHkBgwMDsv59kb6wF7pmxDi3UkldW9TfEyr4ITsZaacHIW900Xd9WM2/1dZM16oIugxj2nHZMDUEI+GCAkK3vYBt3nEMF5MYGCgg66WQy5VENN6sLguoyhTKSBf7EWN1cVwLScTLjf0N2y1UFufQDNjsR5mUKJ7Es8emML9UQzJqirdSLTmEw8ujnb7DvYyfHukWtPWmXu3B2OvUHZPJwghHyDaTEtHl3d1cJb40gNCmRs9qcWbwtd0+hRkwpwoHnvdH0GQyozrYlorr6YBiGUHLF2r3Fdt6yVYzmz6e5sDuZRMVo2mRjG5SZ3csUc2gCpvtwda5ZnM9xsFFDwLLfBoBqphB9xRJCAMg6UXrcXi2C7rFqb1j1TlsteOmuVpFq7YdG5kuuUYDOjugqCclqsBXKwBp8cDnSGZCYpp4HI2A7BM3YmVcGBuKak90NOJc1rk/7QGsNybXHNfOANS0cAFRq85Ns1qtSnGU8EoEwbEYZifOoK/cDy+bw/LCnDwv13WFgVxeWkSx1CfWLfV6Ff0D/ZifWxIRfzZDQ/VuZGbT/8oSGhK+p0LYgnfLlAokt8/MRHG9LGpv+tgeWPZ5qPBaR7XDdKGNM/ufww++9lUB1FJsyQ1A2CvVnkmVOdNJSaCUbyGqN+CmHemLe+6OtXjjDecimSlif2sT7vz2fdj3y58LSNADW53uOY5MJ8qjNdV+URTg0os34eKd67B2uCQpxlKuAC9HjXAcqVwZ7YSD+07l4SdS5rojnDj0IjxHO2XQLb84MIRsqaj6ULNZ2b2Mf4qWzDBdyhmpNlNWjYlxFBDqaEuxipkzMlpGQ8Pnrsm/s8fQxjX2J5Y40u1BQTFBhO5RRppgQnB5T6+O1jwbm7a1Mgs2nJM1aFOm3aRzBxiS1WP3Fw65vziPO27/jHSYYWGQBGihagjlMykLCKtYt7KEvpyL6648B5u2bMJT4RbMBynRStr5Lge1CQhpH/bcIw/jyOP3mU44jnwmgy0pFmKbPy2Tx7b1ZVy4az22rhrC6FA/MoUiQjeLrz1F2YDRnMoYKSMoRV0CpLgWbH8jggYD8k13Dit4V5WH7mt2f7OBkM7zLsiYPHESP/3OnXBjoaQCaf4dBWTUWsKIEXUW0k3s2DKAW159Jc4UL8R01CeMSDJF8EcZB9lWAuo2XKYVTbTNQHD26BR+/NV/RBQsSWqU4IqWHdrzXIO4cj6Byy/djCvO24Q1I2XMpcbxs2NZPYhNrltb7am2+p7/vAMTh58RX0gCeK5B6heZamfDj/HBNLafuxWbX/n7iBdGTTaGjDMQ0snDyGDoRiqzr9WUPZOZnWY8iYd+9BM89+CP0PTrSKdd0QZSDsD9tNSXwg1Xn4MrL1yHdavX4kRQwK8myoDrylgL8x9G0vuXf3JuJZuhyCk4R/g9tnIE/S0rFTjVKg7MLuAM85x+C0MH9uHBoyfx4uSUtCPc2l/AedmCANZ6FGI6HkOjHqCCGBYbPnwasUcqByI4YTCp+56eAfw3z48aXQgScWxd3Ye3X38FvvfTpxElASedxCYngSWCw80jWFFpI1sNkA4b8BoVzIYtqRwvhCFOhU00Ukn0hU3Mtx0c8ZvIeEmkaz6Gr7kMb3/nO3D7W96JShRgJopLersSRZj26TnJQC0mwMtLJkW/mE250qlk2POwqq+I8VIZK/I5jBUKKLiu9HLXwFJ1y1EijsWlBakEp1zu0OQE+kr9ODQ7g59NTeDyzetwxbrNeGFsFA/ni3LdNJuvLS2ib6Bfg0exJlIWj0QbmxRIwGYbE3Sk1l06QVaM1QvKsdipNjERs1osWZJC09K6zvjSkWgBsQ/+/Sfb+dYUNuYnMFRKob+PvmFJZGkxwybtNbato/2MJz0X3VRS9F9tx5NDJ5EtSm/L+qI2jObGzbJ5vxXD8yfmUanXxEk/mU5hsd2Pqdk0Wk5GIogwQdaBmX1toaR7rClDN4tVfipGvV02jcszm4ohqge6GbCHMrVZHeCgqQxj2SXWAeLYbnkkMxOpmenSkjam1p4ZbAhf5wZMtqZzhJiEYaczhTlYDMtl6Tyb+ul6H5ojKBGTirFGoJ5kcnwZkbkFxEJKGVrYCtzj6v4sH281Nta/UZgno3+zoE2BsO0+oe+z5KClMTQNa4GgTgrRTRpGU4FnryavM3hnnYAdMGNTp+K3ZoC9OWmt0FzvVXcBSQ+hJdpBep3ZFClBuDAmDCqk6lmUcaLpozbOAi8xRmk1kXApiI4EeCQyedQWatr3t9lGPp9FLWhgaX4JgyODqC4tIpsvyQFWWaqhf4C+Z6yojaOvmMWZmUVksynMzS2glKNgP4fJ+QU06nWkPU9+98L8LBKOh5GRslQFso2T9PUVfWe3b8tvsqMGTjC6swjEWs30cEsvZY1t0PSbbLKiSU7hxRNHcccXP6+9bnkNqoJXxlM2f/67iShqo68Yh9uOQDBHoUcm6+GiC7bgNVdtx+xyEx+97e5OCzTOoWQ8qe2/SK+yDlVYAB6sqkO79urtOG/TKqwcLMCJhSgW+pAr9knVYLIwiCCWxr3HaXSsN81LOfnCIWELXMdB0GwiXy7CK5WVRTItwBRoWWEtR4yVqJwLet+cC52KY/O6rieujrAF7na47QrvwZA9z6LnVZ3q867wu1P+0AGG3df3FBl3vqmReHezlvPcBqzmVR19qlmfcqyQnWoDmVQKn//on8JhA3q2mhOw1pQCEwW7qhMtesBIOYNMFnjjKy9FYXwTfh2uR9hkuzI1SpZnZjb/2clpPPDVz6G+PK1BVoJpUSN7kPSoAUGtABfuXI0Ltq/E+vEBDA0OIJsv4IVGHg8eZVqLqWBGXHE0qU3stGfjt4ynqsniWC2tAAIhEdilhCSfyjO0DaQGfNIEgDKkBJl8KQcS7Sqf5n9+6UtIBPPCULPAI/TJclELqkEmtYZD/XFcecFa7L7iMjzXOgfNpCcAyfC7yi5K1b7qtsQho9nGN//u42jWpyT8DKh9TdIcxlhjcWLFExgfSuHay7fj3E3jGB8ZwFNzRRxeTCtTRMaO7RybLanUbicdPPv44/jVD78HJ8ZUKfGV9txm0SXnf4xSrQ0D+K3Xvhz1tdej1mSLTNo5tQUQulIkoZdOf0MpwIprinfizCx+8MXbxR/UDxpIe5SDqGqUz2Zs3MNrXrELV56/GaXhUTx8NI9TYRqNdly6F1ntu9XC9kxcG0GdtSCYNIEf4MiBg1henEE6l8WT9zyAp3/xkKTxN25Yhbe/4w9RJAk+N4OZqUmU5heQmFtAfHERLReY9rJYiGI41AgwNTuH05NnhL3jfpJwYugrZ1RLTk0k9cn9WWzaMIrXv243dp63HYn0CvzZOz+OvZMngeUIgd+Wwhovn4aXcJBqx1FwKY0K0ZdNY3MrjiWyrvUAw6wmTyZxZuU4PvC+P8S+d38EjUYFRxusaFcCx+f+3qBOsS26zsmwJb6QbD9J9xG2/SRQo7Ue2VI+mFLKwbn9fbhizUpsGBtDv5eX/tUs7smk0zJ3xULIfC1XlvDcyaPoLxcxViri0dGVeHqgH3XHFT/PTKlPineYTRBw126j4deRLxREHmW1YxbPaCim3aP0FNJgrpM67Ukld3CF3VZNUCtTrN3EaLSI2Ac//vF2AZPYWJzBcF8OmYyDjMfyelfST0HQQC6dloiKrboIFmk0K+kkbsTJFBq1GiK/IQwCU0lBECJMuDhwYk56GvvVBrxcBqfn2pg+tiARqVcehT+wTsSfLCrwJW2vhyb/5wQ1AaQtryiO/oY60wkPoJQMEC3NI8mIz+tDXf3hJXKmN1vkZuQayETYyi1th9X9kg4ZpiJO9Uo6uNyWsilGDspgaKrBcHKdFHTPgSB7rjq8s8JRzD/NJi97ia0SjgOeE1ehtNh26N1Y+KRpRXurFrnTeFk91+zPLJMqnoRkwjrMik4g0SB00kYmdjEMobIZll1RgMV/0l6Bh7PslB0AbBBi59jsYRINqhGA1vm7sqAv/eq2lOsB9QZl8zvSqkpcVZQl5QSQq6Co23RqkXcKEA+kcamT9lCr1BESONYD5HNFhEigWllGLpNA3W8iWywgmYikl7abZvsr4iJqbULUa20UsinUqstAsoChgofJJUbabSwuVuFksmJfMLvko1TIado9CjA3v4i+UgFzs7OiKRoYHUMq4UixCNmHsxloBRSded15trb16G8y4Rb4GYJU1oKds2o/1BMRGuancuYUvvW5fxFPQDlaxa5GzXzl/dSNEe03m3ATbXhuIEEcKdS068DLZnDF5dvw6EMv4GRFzbbDyPROFq9ZAhLOaG7AKURRA4EfoljycMWlm3D+plUY689Lu7psvg+5QkkOyaSXxdH5GH690GVVyQbt/dVjYJDj0pkAMQyuGEe+f1BlDjIHdcRsGGTKgAyLrrPT/pxrqKPV1NJ0mX6atjNr1k5Iw9r/xgQ1kXWPgsO8pLsezWrU9WJaLXYhZ0/k9P/34T2f9tLV8dIDWdL8RqrwnS98HuHCjHromWtssv2dqSCXQDkKMFJ2kcnGMFRM45ZXXY7l0kYcba3WINBkr2VPaMdw1+dvR2XisEktGZBqAKFUBRuNUc5LYMumQVy6cwPWrxhAX6kIN1vEg9M5TIZF1fI1mbJqIvBZYGiei7hB6ETXVDilHqxMJ2OvPWsZLFADqAU9nFOcB9QKhnB4/2SnuY8nXIQ8A+Jslwo8+eDPceL5p9BkoCOWIywO0s+RISNBgQDjIxlct3s9Nu++CvvmB9GSilMXUVQHqjNos6kCWapEGlHCwYH9x7Hn/u/L3k8tWYOFNWp3IOuZcgB2C9mycQDXXLIN29eNYWRsGF/57hOo+gEcx0M8XUAyX4ZbHEI81yfBbFAP8D8M1MIlY/XS1upm9iU3cyibbuGKc1fghre+Cc/PDsmZJeQ+e3QTKMk4StWBkBougWzCwXf+7Ws49cKThvmNpBsRC9z4Oppsb98yiNdddwF2bNmIRHkV7tnTQCOeQl3QsyNEh87l3v3EblBKP+l5qoCdfo6N+UV887Z/QG3utPwOnuPMClLKwGfbCuJohpSsKDjRVo5qAyWSB3GJMDOellhiOxRDGGtjdDCDfI6uJapl5/tTaQcve9lG3HDFVmzduAGx7Dj+9s0fw6HFKcyFbTSkMUYCDT+QjAdZ44SbFmkUWUixxmKwwiIWGoenXGSLOYyPD2NwuYa+FFBIplBsAQXuhZUFxGsNFJMxVEMGXG2c8Js4HTZRTGobUdoTLZqmt0tBC/N+hMkgFIaR2SmamhcyKeQ8BwO5DEbzOazOFDHWN4hN5TJW5wviAUsbr1i8pSA06WLGcfCC6+Lk6AiWnaSywCL5iaNRr0l1v6xlk8LnmukcvIYVtDjQpoSVudcdxzpzyCqVILGbkbW4YpgM4Rduf287lU8h50+L5YyXZrUR2UBWFMYR1uvI5XNyEzz0WJ1EzRaRLy+KVVhMT3BTUEqYC7SN+aiNQyfmJF1HOjpfzOHZFyaxNLUokaHrZpFdvQPIFCXV0BBAZnrD+lVEc6dkc0iObUaYYFWyDIf8zwnryDQXEdTZx3NJKodatSrS/aOI2HWhsYx4eQVaXgHZREsqn7m4A6+AiOagAsY06ou1Qrj+skx6cibJsCYV02mE8KMYml4RzYRrcu96WPK6yFjZpST6H9HPJKRtH6NOazmiQmvD7lF4m2DRhPa2teULqqMxi9NYlVjfOm7qjJo4th1hv2FRuWU5sZbYeYheUnznmkglE/AFDCi46rj62/yWAd4pNyFsrnQTQFOqxFQTZ1PxpmuJOYKFoZR7ZepCiz+iJhkj6hv4Q26DjmqhzOBwgfO1TGPSLsFWmQoWV5Sn+kgBLqbjhwQ6ltnUSjYnEcLLe6gs1xFLpoF4GgF1qa0mGkED5YEBGfMwjDBYTKHJBvdRE5mkj0oNyGfJGkYIWjlk3QoaYRqFTAZzC7NwMiWs6M/h1NQCMqmYzBdG++12AyGyGCimse/IBMp9JdT8CAnaKgQhirksjp06hUa1gqHRFch6LlyHJqwmh0gWQNKbvFkV9spWZ+aEjfasTtamxgULW29O2Zm7C7gLvvUA5nuqUxO48wuflzUrGlNuiJyjrBCWWhm9HkkNctNKRbKRB42a6st44CRSiCdzCv5YyMPqSicpjBFBCL9YnJLNsB1TW8zpV6/ux+W7N2Db+DAGyjnkcll4+T64mRxiUk0dw6PHmzjZLglDyVvhsz7w5K8l7tBCBgd9I2PIlvvNxtVlmHXNa5BmLIN7QpPOjtADD7twq5MN6M0pG3shg106MK3rq3kWDuz8w76++/wMWrW7ktU3d3Yp1cbZiFyyATzcyX50mEMDXIX11nlBIKA6LGUUHr3nHhx7+nFZk9x/+YIg8oUFVrDP1GkkViyrVhbpBIvRgQxu/e1rcSi9C0tt01WKv78Z4an7f4ZDjz0ga1HS8LLODew2LKvNsowP57BpQz8u2LwWK4dL6CsWEcsUcdfpMloxZey4yJeXWfiijCWfpRTlsLhL9goNZiUQJygwGltrMh5LuvL7meoURntpGfGwitbypKSCeYA36LmXyaOZGcDczDx+/v07hTVUbaV2mGFRDPdIpruZXndjAdaMFXDrtdtRcwdxaLIBuHmpnK6ceQ5u20ctYEFKHNnyCtx7/9OIopoEoJLulWtXAEBgKt1K3Bgu2LUSl+xYi/UrBpFI5/CN7z2CBvfxZAbpXJl5XrFbyq3YglimJBmDe793F6aP7ZfqfjKDUqHOYMsAZBb5DPe5uOm1u7Fp9zXYO5kVQsKnjtoIZlgBLU+p1QbTx889tRe/+OG3WV4hVldRO5Q/eT6Tfc0mgauv3IRXXrEDa9evx1S7jF8e0A40PK/9dlz+0+WlmlGR/ohLmFlDUmRFoK2elPxykMC3P/tZTB17AUkBXLyXUHWitLDhHudHuPz81fjVswsC2CyzzT2EwJB6Qq0kpG2OI7rIMGxI0RuzEbwOFsgQCJfLLl5+9Va8bPdmrN+yDXNngE/+3VexyMLVbB7Z/iGMJRLom1+AW68jqtYxs1DF/HIFi7UaFhqBALWqMHqs6GZxpbYOtMBUzP1ZkJOk8XtCAFc+DvR5DvoTcYyLfCzhAAAgAElEQVQngcF0EiPZFIpNLXCKBbQy8jEZNcVonOBtksUw7TbmmjwX21hstVDneLpxVOmJuOTLuU/t9Jq+IrYPDmDnyCC2jI4KaCyTcGuzhWIcC66Dac/DiUwaJ9IezjDdnstprEugGIVSIS7bNluZSg5ND9SOf6/BS5IptS4OhmzrZvWseEbj6OFgAbEjj/51+4HH9qMv5aJU8JDJJKUix00yzeMirC0jk83IjPRyeQEbsVRGtQrsUkIqNQhRXVqSLhPCiCWTODpfwYnTS6gsLUslUiqXwZ6nnkNjaUkYKVK8iXQeTtYTTRejMFa2EXA0qr5sfAkKOvN9COOsdGLUFkOTaL9SgZvkhpaUFEtQbciG4KRycJIppGmIm8yg7tdR9FxUKz6cqA1neAzchKoTk8j29SGRzSBYWJBqtVSakYU67IOAg1EkPZ4GVyPZPygl6lkXGC8mMDMxhUrooE07gnYLjWSfACMvlUbD97UC1sB1YSq4gbPqVawQGJU7CEgTKjpQc28bUQtp2W0Ppu76QKMZYDifwJrBATSaCdG2haGP2XoMy1FbFihBBEEQ9SQBmUrlnLsVGD0MKc/GhJtE4LeQo0dDK0SD+XfRdiivJRuuJaKNqz9Zs3yaTeaBycUGzswncHI6jm2rXezcXsbhYzPmPXpfIhIn09xsS7pc9EMCEFXfKXGKqTA8i76N0f7CQSLeENa5xkURxlBbbKB/cFAtaOjcL62gIqwcH0EsrKNeDcWl329G8GNpFJwqamEKRY+BgY+w7WEgy8b0LnKei+m5WTipNFYMZXFmqoFUUqtEeaj5wSLiThkrh9I4cqYi4zRbI1h0UQvqSKdyqFQq8JeXMc/USCKGVWtXoVgooukHmDh5EplsAeWRYZMGt1SqATomjWgVKJpSV88s6oesPlEmgJU5iLWHSZEZALI8O427v/YVfV4mBaPVmMpE8IsHtRhOszI63kISIZYWK51ewUxVcN1KwEVjbhkDRxkIo1vj31NuWsCi36hj7YZ+XH/5OVg7VMRQf1mYwVQqg4SXkeIEsv4PnUhhNiIDpFORB9fBJx6FQw+1JH0NEygMj8MrlDSFaBjnblpX/eykpEc+xACprr26Cbh6K/dN8GjGx3KsZrkpmOkELJ0XdXnx36QKzbMwjGPHE1UPUgvgtKrZ9B+X1KT1VNU+5NbQnAGUysDVCDnOFDz3CGHPCOq1evnXDz+I/Y/8XHRZktolBGBwxMCPXVtMZw/+Pe22MFB0xKLmnI0jeO1rX44nwm0IE0kRpzf9Jr77z5+SYiH6SfIKpFDKMpLCGJH147qjIXUZOzaP4fyN4xijfrBUwlKYwn0zI2i3AynKICFbrZEMUG9HpkFp6yRdik1qXSQL9WW49QrCpo94k5mdabjFfiRGNiKi9CiKJLirnDoCN0aAO4VYWIOXyckZEU9lkciWUGumce/3v4d2WJGzQBwCaJAsYMRkXeijyArYWANrR7N4zSsuwL4DJ1GPJVGrBogHc5IWZuFT1ffx1PPzWKyxR7epIjc+lCTUZcybao+V8+K49ootuGDLGNasGMPBk/N48JE9iGXKwsDRJmvu1EGUSkV4wxuRKI7J/jZ9+gz+z/fuRMZloMYUdRNh4OsaI6vUCmXvXTuawW+96grEV+zGXJSD3wzQaiaUOGi20ags4ujzz6AZNnDg6acR1haNub2aM4vRPatQEw76ssCrrtuFl124BaOr1+KZ0zHc/fBhSS2PrVyNTGFA/AJtS1Np49lqShaQ3pcEcYFfw9LcDPLlIbFwqi3OIlscQHVqBv/z1S8hrC3AS6cEoFCawv1C9eMRXnb5Zlx7y1txcD6NKoPOwMfcmZOYnzgte3UQRBjbuBm5QgEzR1/Asw8/jKXFGTgtB24yLvs994UdO0Zw49Xn4NLztqBvzTl44O6ncfdzxxF3U0wRwUlnMb5yDWqLC6J7dPN5FHI5JMIm4uzus1yDMz+PaHYG0cwMahPTaMxMY35pEdM1HzNBiOkoxHwrgk/D8kiBI7cYHoV6OqmJeIYYxmE3mhQKGQ/FdErtb9BEuRUi32qiSAmH00I9inAqBM6QQU+4yOZcLCw1cHSpLnUP8wY8MgPLIJ6NDNj15aIVQ7h8wzrsGB5FIcmWojEx2m4kEpjwUniGjQTYvafVlBZ5LQGySjoo/tPOLiKpEbyvp7eyg91shz1zlci1tFYbw+EiYn/xkTe2S16IDSvyKBQ8FDNpKdUW1iqZQlirIEnPooSDTLGo9H6SrvEqDOVGV1lelqbqki6WgySJAxPzmJ6po16rSgPoKJvFs3tOIViYQa6QF4d1J5bEyHA/WKEe1ZeleqZeD4TxWlxcgBO1UCrmJPVXa5F5YTpvAfVqFRkWACQTKJYKOHHytPRnZVTHDdVJJmVhEOgV8lk0GgRpFBJ70kGF5f0eD62UI/owCpwIehsNphs9oeRr1JZFEVIpD6XhQTQqDalkS9POPoqQ9xxtl8bF4zKl2EYqlUI9oDBXK+i4sCR7x7QmqeukK2lGsk+MmAzgF/aPi5kLj2aw7BRAeMdIhpss9QvcRIYLHkb6+pHwUkLHkzc5dHoZNXZoYITn0AqCgtgk/JCico4HK4xNMCgWEDRZVosgYUXDNvKYxVzgIUAKCUk78rDQJLkACkOR2MrovrT6/s1XAumRWa0FWD/WL10qDtNsUiqR9W08BHmYkzWWNEOP0FUJwjbaTVb3MrjggaJs1uTEJI6fPIULrz4fEy+eRLyyBLc0IK8pDJQlVZXPZTHYX8Dc5Dzi8RCxJlsX5dFfTGJuoYognkUhXkM1AAZyKUxMTAGpPEbzDs4s+xgdHcHc3Kx4Ug2V45iajsNz1Q+MGqbq8hycdBGrxhwcPRUim/BRq0eYnZtFbWkOfjyPTdvXYHKqIQeTX6mj0JfB/Pw83JSLNgXSYROF4VGUGICYzj7yOHpYP1u0ZDWWOu5GQ2dJL5s6t/22Ow42cdSX5nHPf35ddEdS0SoVxmrSLBXXYsOj/9bhJeAIUJ2bQaXawMDYmMxJma9tsg5MaRCkqN2MGj6zM5HbaXzfqFewdedK3HDhZqwb6cPAwICkiONJD8lMRnjpSj3CfcczqDYTEpnLbbfaOPzU43BTCaTTnOsOckOr4KRz3er5rrPCWdIHeb/dv7pkYCeo0JaACrWsxY+AwE5WTC1dbCrTAsOzGUOztxqcKFWjNhdjn4lhyglE/Gq9U5nPg1HWVSKBRqOOwZERubaJEydRXVzG4vSk7CH1Wl2KRZgGYjDMYo1MJoPS4BBcstanTiORdrEwOYUn7vkR8rmUGIILjg2VXeI9ipaTMh3aejRD6TJFxoXWQhftWIMLr70R+xrjktr96Te+hsb8GT00yFLRZ5Pl/gw8eJVcf2JYrf2LV68s4sKdq7Bt7RhGyiWkMhkcqefw5FwJTWnJ0cb8mVNyv16mgESriercGTheHi3KJ2gdNXUUYWUe+ZSDjL+IgGWKCbZ1C+VsidIleMPrUfVjOPns0wiWTiMRZ4ELO1E0hSGMO9yTimjUl1ENEjg2VZO5KFdrLTtCXyt07aHItdVsYLjsYbycwk2v3o3v/vBhkUGEfgPFfBr5bB4HT1Vx6Pii3DvXhba7YxajBYcaQkmhaz/pteNFXHvpVuzYOIKx0VE88PhBPPP0HjheCbHCCBDPoDp7DLXKElK5QbSzgxhav03M33/8rTuBcEE0+Bx7BlPMJjFzRuZcNIWxCOtXFvC7b70Ze04ncXIhwNLcItptyluq+P+oehM4y867OvDct9z79lev6tXaS3Wru9Xd6tbekixbluVFNmC8JixDYBIHMgHCDwiQzAAxM8CQMXiCh9UwwTYhA2EwmDEwETYYvMmWI2uxJLdaarXUS3XXXvX2d99y383vnP93qxrxw5JK1W+597vfd/7nf/7nNNZX0Vi9aj6MERlBewAIZEkCsHOnTHfQUqqCd7zxLO6/8xQqi4fxsT/8Ch5/5rzkNNkgQP3AUaQLFZEzLMIWjh5F2NqRjyM7H9o7xhGa6yvyWgXPleEA1dl5gabnv/gFrF67qvtDwGGt45HAzTgaSj/3/u98KzLVo3il7el9Oztb6Da2EJRKssxZPHEKQdbHa1/9MlZefgGjcQiePIndGzuV9z1wFO9/9C6cOX0amdpx/MZH/j+c31lDZXFZzwPPt/nFBTQ21zEYslDPYe7ILQKM2j/l3WhSCRYmJqeJlLyS7vYw7rTRa7bQ2t5FttPCsNnFermA6Jnn8KULL6E9HmGGriuZjHTqPecLyZXGfSzpcvF5pGuGpoC9GAE1rhFw53IV6RGLpzSKY8Af0p0BOq/ZjduOYnQIRJ3DDcHoiJrZdApFP49bZ2dwtD6Dk7OzuOfAPBarU2Cq3EomgxupDF4qlbFbKSNUGoJtdBN17BwYJGOb6Pb3SlBnx+WGtvYKY/oQcsr43/2PZ+Pjd9yBaiXAXJ0RV1mhzmI2gOdnMOi15ffDFlBpekagLfIIGI3Nkwl1tyt2kJt+Y7cFv5DH8ys76Db7irGjUD/2A/ztF7+JmakA3dYWnZeM+ieFPErmAl2ygHILjQVhhB5bmqM4gz4JhAHbXhNEDjRNVXJoNluaKI2iFCozdbQaXU1P8a9cPkC/3RXAIhPUDak2HCHg8itUZYScK1XhpQK0ti4qW5Mj+wQw07Uilg4dxNjLIlepIeP1NBEV9ejYxvscS4MV+wUB5crMrN6XcquRX0LZn2hh0G/NiA3qVsiK+IiGDBsnXhhhOIyR9TkMwCo7pfi/8SQNjxYfFMylaDkxdJYDlrpAVlbt4Hik9ii39YF+ltZBzqqS3416Ti/Fdr9ZzLAqJnAU28CpxvEE1WoFnU4PaV5nfS8yQ2xH0yeOLJ2dxNL+sDUBsqEFdDgyz02I8US5Kkb90LQU8qU0Wxsyp3wxHojFQglxhkajNjQy7PeV08pDxc8HGKcKasePwx6ubmwiQ3DO9n3KQ3dnHfnZRUzyeRxcmkMeWTS3tnHLgQKur4dqTTErlVqeAwsZrG6MwWOj6PVxbWUbRxcq+Mbz56VtO3HkAF693sCdd59Cb2QtyWoxwlbHRykTYRhnUch66LTXMUkTEAIvv9xBHO3i2jfP66E8WJ/Ba9d3sHAoi55/DMeOncaVV17CoNlDOpdBp7GFyA9Qr9bghS3zl+KkMzOEWx35wY0mtDQZozwzLZDAAb5UJoWp+hzWr19Dfa6Oaq2uA6rZ6iKbK6I4PaVDP2y3NR2dHo9QrFTx1b99TBuvCjnmnEpXZb0maRt54JHBJwOkImGIfquB4SBCeXZG95pgkG03FibSrKrISBvDREDIdaR2IPU1Qzz8pjO45/gCjs/VUZudRVAsISZopGFxCtgd5fCX58cYeYFLn4mRS6Vx+fxTSKUmVnhm0sjNHkYqU7BWkphfAy0mSaH9kVkuyEJFnYm0DHvpZya7F+ulyM8tw+/gpvU9atE4nEA9FpnRUShJQS4X6PkmA0rdaaq3Cz/jq/3F+5PJ5jEmOdQfY31zFZ3BAAcOH0apWEObzMnWBrbX1xHubKO/tYpc2tqMtfmDaA9G6LTZLYmQry+qmRNtrCLT20Ynpg+g7RlTEr/30chOIfbzKKTTaNJWIygi6nUQ5AIVglubWyj7aWR8AsKU2JZ9i5qhaZHp8KKWL4cVBhh02yiks3jrm89glDuAb768hRvXryIMLX+eBwfb13w9DXno3ibxiLTXiHDnbYt44MwRHFmqoV4t65B6eiOLJ564gEmxhq2NXQw2XkVOe3QW1UyEcnaCxnCsyc6gPIdCa8UBhBSOFHPoUn8Vj9Fj4cFJ3sBHa0T7sDxWrq3Ci4dK1RlGI4wG9PjkmG8WO+2hqFRKL0aZigBkga0Wt5/q7OHBq/xqQWUDy2TEZvOYL6Zw7u5jePKpi+iO+ggHIWZn5vDcK5SOWLs1sdNSUSQT9hRSTqdFZv2eMwfw+nPHcPrQLKbqi/gvf/532NziZ/ZUBLV6MQZh2yxaxhE6gzTSMwdw8tyb8PyTT2F35VUU8jkxfJTpiEyR5521uslw8bvPT6Xx7vd+G/7886+i0exh1G1gOGSLeyArmgnb0lyrjtlVzCABLJ91Mkaehztum8N733IHbj11Gvn5ZfzoD/0qLt64YlpIjx2eFPooYKGcxvpOG0tz8+iHbSyfOI7c7C0YbV9TG7S3dgXZqI92SL11FoM4i2w+j3aziedWQpEb1AFz3+JnFCslT84xakUfP/fBf4G/fHoLu50xdjfX0N5cRVAoS6N56v43YPvSJVx4/O9liSUEEI9FPLG7Vihm8ejbbsW73nQOh07dg/ZuGr/6R1/AbnMNU/U6h5+R99Pq2rBg63KwkAkmB44iyBdtT9jT0FnxkEzgSkHjrAZtboArJkbzxho2Xr2EbCrCk499BpubGzhcK+Mtp05isNPHaHUNq5MJdsYxNnt9NHp9DPXwEQeZzINyolotp7xxDsWk/Bjf/30P4/ajR/CRn/sUrt3YRN1PYQrAkRiY9mIMGDPYHWODe24hh1QujWuDES6vtTTBzYlnCsw4hPL+c2fxradP4WBlBpmxh/VsFl8qFfBaoYSeJDgezF8gUa6b1YxSgW7Snydl7x5J6AELgwa8X/m5e+NDC7ehUsxgulpAkQMkWVKjOW2xNKVOpbMolMqqaNmSiNI56QWcsQrCLgEX1FeX/ipXwJdeeA3egIAkRLHAqeIJdq6/IC0V74afols3tXjUm9lkL8ES11TfMWYSlsowmJjRxvEztBEgw+XCx61sFjy2yh9pm2BMmYePJTaQ/rcJIVb8pLbTMSOAEt+oGN2xi/qiDxKHG+K0WB5z948RlOo4cugMjh07hrDXwMvf+IYqpNFoiKnqFA6dvAvB7O1GMk942NsBmujDEusHiulT1EqwLcz0gMj8poTuqUOkJmTEMXMf8WQoDyK2ThW3lbBDytA142fRwdLecaOndpGsYDJenmTh2uavnFceIAKnPGlZQRgbKRsCVlTuc/E3osgmgU3XpJlOAXNPnxnyUJLWhjqTpB8nzzRr8RG4mq+aTaXy/vLQpy2ORQ1xOZjQmDc+4mvLdmOMVpdmrAOMsyUDp6ksggLD0tPaiFhVs3gtFwM0WACkUuj0u/rus/U5WR7wMKHGlAXDzHQdq5tr8OIspqfKaLRjVGd8Gb5mgyJGwxa6rQ6yUQ/jETWuU9jYvIJOlMZS3ce1Gx1kUz1cfuUycoUSpso+Ll3dRCreRWdUxaPveCceP/8qpksVDNotRW5ttgdYqJQwXL2AVL+B0MujFUKWEcm0eDruy7OP2tNKadaA3GQg0TFNVj0WIKDnm2mZMvmissTJqmr6fDRBrpjGtZUdhNTPUrel6Um715qkJCPkPKhsypvtsQkaW5tKnmDBwd8juDAfOtNSmaDeBqb4Xh61YzqYLS3jWx+9G7cdmsHh2RlMzdSRK5UBCuy5ZrIBrux6+MyLXa0FDgaQRcrGY9y4dF7Akvmtvk/9cIBKZQa7W+sY9AcCugK26ZRAYzA9h6svvoKe0lFsrU8HjMPiEEsZcwcPIsNig7KCXkuT6Xyas+1185kcjOE1byA76goMZJhg4ec1WMMDdDxowWeRNBkjyBUwLM9It9a9ch5e5GG9S31ZFqViEXEwjf7OOrphF2lvjNS4j1rBR7VQQHc4RDY3hV63j+utPrziDIJ0CgdTTVRT1GQaWysZRS6HnbCLcJzBaw3KNTg4kQUYBzoOjV9PZ9Dq9MQmsZ2nomyPCTOdKO8ZmUp1lPkXdaKTMXZ3mqgVgEcevQ+f+9Kr2lvI3vBB46Gr0Tnn9ZmYravDwAI5PcQbX3cSty3XcXihhlqlKqD8n/78a1i7fg39gYd2o4u5PH0puU/EmMpQUpPVdd+ZQNFy9SALP5dFJTA9uu4dLTkGEVqDsSZxu6MRtpsj7DbCpB5AfxgiSy3vgIki3F9obTbSJOo45mcvoMAerJOk7A2r6HrwJHJrfjJWRyeDAe49fQB5P8b5i1e1r9/Y8dAJeSaMBGj3xKkCaGybm38egUQ2NcF9tx/CQ/eewInD8yjUD+Dnf/k32dZCPggwopNvh9ZAlhzEwmW7M8EoU8bc4WX0B8DKq6+iWPDds2PtVYInfXYXSUhoUi2mcfxQFfWlA/jLz72EEfViGWuPs6skiQHBamI/kkhJeNKkUyoeHn7gKL7ljXfi0LFb0Z5M4X/6/p9Fd7TLODEVk4fm8gKtHDBjeVcuFmU0XS3kscOp21wK3shsq3w/g+GIe61p47I5T4DrsWebaIcRygVf34GgXNBK6T+xfBPrMwHe/22vx5OPP4eQ1jbUiUYDTOhpms5hZ6uDVi80I3VqKrW27SyYmQnwne+7H2+9/25UDt+Gr//dc/jEn/4F+uMYC/N1zQGkMzFyg7b2SWrmOcyTZnFZnUM8c1A6RSl5nR3VfqfAANMe80+wmPLQ397GYx//BOJhW8wou3Kc6u+1+pg/chTF6qyKUx6FlqQZq5BnkUqAv335VcTclwIjgFg7n3vjYfzg//B2TKfn8f5v/yBe3t3WfkpiKZdJKVGnREKF9zOKUS9mda6NsllUaeAfxWilgWIlj412H7ttKwhnqlUcnZ3FycV53L54AMtLB7AWBLiQz+NKPreXknWzIObmAaK9PogeF+swLoxb8H75390bHz5wFpVCBrVKoGDtIBuoX84NxOOCzBfVs5ZOgQdLroJMisMkQ4EB0sWjyQTtTlebL4cyvvD8qyh6aQxHIUqFEsI4xPbl86aNIGijnxLBD/UC9MDyHOWvq22LW2cXny6OekexomyorSKLRkaMU1VJLik3ItLC/BnFmwq00EsY4HAhE2qF8nd4wFHLI2Em2SVFtVmzbiRLEw+pSUY3jX5t9PdXGFacR7W2hMZOD9O1Mur1KcxXKqjf9hDW+kV847ln8dorF7HbGmBxegYnjx3BXefuQ2lmXm3t4aAr1qvV3MblV8/j4je/KSuTA/OzmFs6jLnDpzF/4Ahy+Rz6jQ3kpuoYDQZoN3dw4fxzuHbtKkZhhKXFBSwvH8b8wWVZqZDJk74oGyDiBFbYxtqNK7j62iX0Wm1M12rSj0xTr1Usi3U1EGcVVhQN1JZZX13B+o0bWi8HlxYwO38Anp9HLlfQIJFMbBVUzwGOAaLBCONBB4N+C31uJn6APD9PNqcWukTKbEOmycrwz7KS7qHb7SDsNDDhgFChiAy1QtkC8jkCYQp/I2xeeQW/+bE/wiSdx+FbZrC8UEWtksJ0dR4rr17FtdUNtVCIU9gW7/RZcaeR8nKYmfLNmkh3lUCGBsgFibKz6ZLWLduWPEj5Gek1lSXlnw3EXlOPylZyLu0jTo2l/aSmNianlPIRhj2tlXEUyp6onM9hp9Ew3QcHbtjaSaWxeembqJRz8MIuhp0OWlEK22GEnY0d1CtFdJtb2OyGYnenKvNau3wEONFcRdOE+0MyKQQvBMUFgdejMz522z3shGl5Ka6s7GCUpTWOtZrJ1stPzEWzcaMdU6Yhd38zgV9fW0NtenqvXCarooLJ6dVsgzdjVBZPbMmkKRmZjJBND/CuR+/FsfkqFmaqqNZmbJgky82IaCyHb3zjOp66YUwN17zfWsc46qG3u6lrvhUXkKlOY3u3h3y+hPUrl6Vhioeh8X1insn6RSilIrXoKcmgPrQYRKADHCcxKzNLGGRzKPpprF2/bkyhPFR34bGF2e8g6w0wHPU1ic0DazDh3tHDLFtE0Qi5XE7DbaryswWMcjmgtYNURM+3FDq9IQ4Vi9oHdjnMFKRlb8E2ZF42Ez4K2RR8L6PW0qXWACOw2+LjeIHAJLY9NZvTQSFeOooZ5oD19gArWwOEcQGVfIDAixBlM9jo8nOaSwI9Mm1ykmvckkhofszrNBr09HxNPO5bE6SjMa7fWEHY6uDw8RPwspyAp+0QQZcNB1oCRzLMYoyYfs6DvJzGg/edwK0HazhI/WChhFytjt/+td/H1WYX6EcI+yGqaUposibY53Psp1HJFVEplHF1ZxtT+QxKuaw05Lms+c6RFc96WbRHE1xp9rDZHSMM0xhxbWbpsedpcjciKM6QLua+k0MUD9VpkZ18uohiMa/7pSENDje4dj6/vwEt2kmZdKCQy2LU2sS733YPnnzqGflkfvNKaNPcyZCXy9Yl40aWT50PgbYJZqfyuO+Ow7jvtmUsH5jD0K/gwx/5bfQGPenGferWPQPaK5tNseS7jSG64xQK5QCZXA2tzgBpGQunbcqYICRxARCraINbk6iPSs7Dow/fgc9//Speu96SeCiteEEWZfLLMYCdDBIQDLrBEFrHffsjZ/CGc2cws3wcT3z5NXz0o7+LiTdUoZ5NTzBdyasgj5hFnLG9oJrLyeNQMY+UYzkfPO4lBJmccOYZP/IiVMolfONqHxfWhxaBR7JF5AA3SanWNE3t+ymcPlrHO84dwYtffxG7HPBQDC73rgkubYSYJEb6pnxDims4TuP4sSq+5/0P4u6zZ6TJ/JuP/zn+8kufQTTyUK/kMRXk0J+QWOJkr7NNYncs7WPMc2rpDHD0LGK1lk1Lb1Zr1FJT1mHSLK4fPRvUwHrAM5/9O1x+6TkEfkrXYDgItb5O372Mk6fOYa2f0RwCl8bO6ip2NtbRCQeYnptF//pVbF+/ZnGmHD4t5PC+957G+7/tUfRf2MU/+eEPY4PdVPkKm3JceMwxd1wftakiSkEay6cX8balCr742YuIvAlCOj+woGR/M53GbjMEPalz2QDXr6zhvpPH8H1vfAALs7N4sTYlxnDsEk8S6bXeJkHFTnIjLTJldB5wMNWH98EffiA+c/aUGMJyydfNLmRImxtLkfPZtvNRqpSMEibrlabeyGhitiOJlAfhAO1+iDBk/mIK/+3FFQS0fBlHyOZy2BjVsL7ODrnRs3Jcd8JjtRi4FtIAACAASURBVHQc0UczbB7aGpFw4h5ribONzK3eHnLNv7pqe0835DI0NNBBcbMm+JKgcJc04SbrEt8ebbeeiX15sZhr66TjoFyQlRF/RqaLh+xwwEQWCDSTVUh7GSwdnMWr7QzWt2k7wjZYCr2wh3E4kragXIgxla3iwXOLyOQ8PP7EZWxs74pqLuYoWiZ7Ru1PHvks0B/4akGeOZ7DxY0Gvv7sVdzY2NLBTA2C7FmilCq8qWIWxw8dwek77sBy3cfKbhtffeJJrK2toNEeaQRfuqZoglKeQtwYt586iaNH78W9D55FFKXxjWeexJNfexLXVzew09nFdJFeaD7mZit4+HV3wYv7mHjzOHrmESwcPgRMulh59QLOP/cMGrub0mg2t7fx/CsdZAqBANDRxXmcuf1unHv9W5Ar+khFDdx4/nG88tIVfPHZSzh/9Qba4VAHCltDtxys4cjhRZw8dRfue/1b4JcqWLn8En73jz6FnY2r6G9fR7VSwtz0NHLZEl65fEXV6m6ziWyuIuZwupiTPUJp6ST+5Xe9F9epTWF7nvcgO8Zub4BeZxMXX7mBRm+Mly9volarIupsITNqosjp25gt/QxOHj6Ip55bxZYq+AGm00NU8wF2+2NUCz7Kxaz817pRDmsDHnh5lHPGtharVaSr08gXqgJ6P/YD3yMbIq4zrt2wu4HtrXVlS8/OzmEy7iGaMK82kBZmQma4cQ3N9evwggDZ/LQGXZrXriLk66cJ9tpIZWP0hwG8qXl89r9+DZfbSaqLy/rjSqZNgTr+xtRKeK4s6xjbW5uYnqnDi03obX6XlLpmjV3Uvxk7THaLa5t/J3CcKgHvestZnDhQR71WE2saVOvgqU5wQUD4qf/rN3G5ESIUO0wB9gBDtYV5IALtyMfOJI+NcILFW09g6/mX0B0PZWwrKx8vi3yQQiXewUKJB1cW660eemNiErLJIx1UnBIcDCKlZHR6IxUjbHGHI/O55IEajzjFOMZ0NUCrO0A4HknoX6taW7o/HCuqitqeQj6t4aLRaIJBn1PZgViimUoR282OEhGY2CK5DCUZsadNnLpo8ypLox2yTe+LlVqcClAr8bv4Yi1Y+ipii1IStoqbPVX/17YjTBd9nKiXsNkf4rXGGMMM2WFfLWS1tlzqj2o5d4/YpRDAdHsYD7D27ja6nREWDh92k80jd0+NOba2s/m/EmQkZvW8pkcPVvC6u4/jxIEZzM/UkAnyGuz75G//AXaHY3TCIda2WioKqHmeKhax3W4IuBaZeV8o67rQekNaUT+FIEd2jO2xCEW/oMLt/NoO1nb6GIzMeYGVeSP0EEYs7Fl08rAmS0e/yhiFvC+CIEpnkSer5XOocCIWzaytbJp6EvHsMq2UJ8ND/myoFv/99x7CNy41MJIQkv9ppHa8jjaCBNrFjHmuZS36koa99Tzecv+tuPu2Q1icX8B//fIL+OpXv2RDiJO0gFU18FGrFNBs97Da6GO746E/odcmLUsyGGTLYOe7XMzZhLimeK1bpmLNMWzsGHEiORqEuO/u4/j8ly8iytiwhWJibVpAHS91oHToWyY3h7SWF0p439vvxt13nkFh9jA+9h/+M154+Wkxob1+pCxlMq0cOmS3U+QI9e887EhQp1ySUxSL6aK8hGBRPoqAPErTbNNmA3zumwPZz9EuhnsCOz5an/w9WhFhIleN207M4uxiHhcurWCXXR+ksLodS66jc9jFLep7ibUe4nX3L+O7vuVuHDtxO1LTx/HHv/jLuHTjmsmLfO63fG75SnyuObQ4kZl4PCFuSIvEGBy4Hd7SKQHEXqOJzZWr6Hc70lz7pTKm5xeVAT/otBANmRs+Qa/bRWt7W/iCIQRsf3ON8FPdcWoWve4Y31zvW4KTpsIy6HT6IriojVVsgwsuqx+cwr/6/jfjwXtejz/90KfwW5/5Esb9noBsOZtB1B+hG02MFCsy2cncSWYXa/iOf/QAWk9fwZ898Yreu1DO4bvffy8u/dnT2O53Mc5ksBUOMRh6uLbW1B5Lxp86/nPn7sDy6VtxvtVGYX4eWT+QvrOxsYFh2w0jkchLcZ/nWc/vN8HRcgDvg//04fjO1y/r4a1WCsgVcsjw8BiyLThBPsgjyPPntKJJS3djygd7mEg6E9Cx/dLuDbDTaMtw+oVXN1QxKyczF+ByexGtvg0NULhLMKiBAzdEYPWB0bBy/VO0kQmdrdLjA2FaoX1fQOonHPmp13GCcdcy3cstcBYLVg4m3XUn2ncZtzbrwGxHZxy8Zy2W+BPaG6mVJr2D0du8EmaZa0He3GPZTjcg7qLXiOvZhhv1LU1Cdgs2iSzG1Sx2zWxED/cYQcpHJh3Kzyr2AvvWYgVkipDMjoohIK1NP7LlmTR2wzGG4wx8b6DUDzH/yv6ktsp3CQIRxp0Y958uozvu4dkLHQEhtbO9ERaqfWRiD4VaCUeWj6Ozs4m/+8rL8LN1vO9bTqK5tYVm20Ofm6ZfQCEPXL54CVc2e2opj0Y2qVrNZ1AOSnjHW44j21nHV776FKq5Eq4OM9idkNmz0CdpQlkUpCLUstMY7hbwHf/8H6PReAlfeeIZvLSyokO7gDTuqmTwXGOsWCmyDtQh7oyBfLGKTKUEf9DA3MJJnD6Uxxc//xUcO3EWNFfpD61VnlK8U4DGxhp6rSGaoxhH5qtI92/QmAg3dhpYWpzF8uFlXHltFy+vrSIfdzA/lUelWELBL2jCe+j0VxwKGBWmsLbSRCU/QWbcQyoVoOHPIEQJy8eW8ZM/+IPIZyJcv3wRn3vs00jHAa7duKjNvNWJ8d73fjuOTY9x8N5vlWVRY3sNK89+DhdXLmPl2hqO3HYOr7vrKF775nOsczBubiOdZfEBFFN5YPoYPvPFZ/HVy7smPdBBY+ubeagWUssIKgqWnTyBrYjmLmq1abVKE2mEDlDKN2hhI2sMrjAO2Vj7jMw71+ett0zhba87iWMH5hRpFpSnkS5MSSNKpp6r+eM//yG0ojFavR5Kfhr1XA5dROgORygGOVXgG8MsPvPMFfzrD/4gCi9ewF9/7Rms9wZIB2XUckVEkyFmA3YZ0tI/7XT6EmWvdQ0cjAjkqOEZT8TiUuYQjugNl0VvkpHlkSxRojHqRbajhmh0h6DcdqqUQRAwKpEHneWGdntjlErUyBIQeoiG1FNnwIHKIadqOaAWAYVCDv2Bs9yIyBCbMX6jO9I/E/GGIcX+WVnBTFWYp5oT6Gj1h2pJUadNtnIyjHBjl0MTKVSCLPLUF048vLQeYsD2RaaMcqVs0gqXtbw3kMU9S5nTLJDNxJprgCke2TzdIZwxuct2VkdFDL/tJ/KCEynEwp6beh+3Hq3hDfecwokDc4oyzeZK+NsvPY6nvvgkQl2DEINeKB0f2+TUAnIPY/FZDnIoZLLmb0lfSlozpNhq5P2K5BlXyBUF9gksOfzG4prMWXs4wWtbPVzZaCNke5N6Y+bb8sJ7npwvZAOT8dXlIPOnRCKnFycQsNaq6ZIJdCk7IJvGZ+3i8+c18Tm9dMAi5MjGqz1Mpp/tb9NdEZzxPrGLwvc7vFDAm+8/ibtOHUJ96Qh+7kO/h35nQ7+/s0sj4wwykwFOHJrX3tDsA9c2B9jqEWhlcbgaY5gJsNpjRGPZ/IWSVqYbWpFUhE8aD2iFIUTS3L37XQ/h77/4IoaaDHcDYcIhfD4N/ExoUs79ky3Ks0t418NnceLWkxgXFvHzP/UL2GmtIetP0GjRomsg5o5nE7WMHN7g+xJgEnTTeUEpOAJYaf13n1nFWbsXPPP74wGCfBYXN4tYa3r6M4ordAWkdLN6Nsl6xgjiCO9861msXn4FF69vYjAJ0BvT1stcJ1iAc18Su025VxDhHY+cwHvedA/mls9iHE/j9/63n0WDWc6OBCKDxBZ0kIJsx0D5CVndCc2XUvp5h0bfx+7HpLyIG69dxpUrr2podNjtSAfJ4bfJaIhBr6shRZsdo3Y1rXZ5tVp057Ppr9myv+N4DS9eaqIpk3DmJfsYhCECsraO7uK1Zafs6Klp/C///G1YWjyDj37o9/H/v7CiYTN18rwJlubraGx35HThl6yQ5nq9+6FT+IUf+z58/Kc+gT956Twy2Rzmjx/Af/jhd+LH/9lvo1GNcefJGmbDNJ5+ZRXDMIXr2x20+7RSYl2bwu2vuwuZYgZjxgXS+7jfNyZwGKq7K/eToKQiLJp09czcUi7B+8V/+XB89t4jqFV8GfUSTUoP2GmrAstnfYmwC6WCHRKMsOIFU1+euhSrBlgR9oYRdhottGIfr17dRN6m9pEKCri4OyegkmiYYun3HC2vgPqb7XvdgUY9nNwAUhKuJmFIXGRq7zrvLEEkOUmYFw//LzGndzN0poMjIBCgs3a0It7clJ09oAbqDPi5wR2BV4uOY5Wkb01dnOFQ/cWDkyyXtFLOZ0yVj3N9kdeba0mIUFcOq5lF7ukYpOdzPK67toKeLrZL72y+G/YZ97yFLLaNrUppOjVwtJ+fap8wieyyf96zqZd2zNnsJpOYQuWOHRLATq6DsU8EBKzCTaVoPoU8qHUI7SfhmKaT5QIXuWvcmmUGfbO4aJ0+zaVO8GNJBhlRG8aig21mMgUZdNh+5fR0HKPgWURRWqadViMQ9PL7+xzFp7iZAJiTchJRB2J2e/QldB59MnDt00YmjSEXWDaF6RzTS1g9WbXMw5drfbfRFgjnvaelSrk2hctXVuDF/FysrDzMzdZQynexttaSb2eRhszbQxTq8zh1yxQWikAxl8Uzz7yI9V0PhUIegc8NIYP1zR14YRa3H5rGyQfuxbMXXlRB8cr5S2JtJqMJTiyPcGuliL9/pYbaTAazmRAFn8XYBIGXx5UbA7y4HuJ6VLDoJA77ODMWVYAy8dVEhvKDs35Oz8Huzg7q9RmMRzaFz83Yyl7bmCU/4MQy2/zU3mUzJl6fhDh72zweufMEluam5M+YLzHnlq34LNJBHtsr1/DHv/MJiwxLxWi0OiiwKo6Aup/BRj+UvvLCRgfeTB1TJ5bxyNFb8If/z+8JRHXjMtrdAfxUhIWpQICw2RliMAa2OjFaY19FEDXLnEQ1GWqEXDzGQj2FnVaI7jCQ9IMJLZzJmMpTejJEox+jNImwWCugn4mxw/ZLxNjEkQ4lApxUhu12TwL+nDfCoaUqVlvAoB/CIyOXDdDq0HoohVI+ixEHGOZK6PZHMkWnlUitFqDbj8QmF4sF5Kn/jAcIJmYm321ECPIQgNxo9tHqRXjIL+Dxbg89LyVAuhumkSlXMVOfcyAieWb3NYQEVWpTJdY8XiwbsKBQsk6PSwOR3lh+iI5Nk5SGrFosBoEPYNkf48QtNdx72zEcmavCL02J1frJn/8I2ptb0vRxfc2VfZSCLLbo/yYG2J5nHirSJubNUkP7LzEts3apo0Qa5aCgDGuuSVqDqY0tjTjN8enrBqx1BlhrhrjRijEkS5iyiXnF+HHAsTol30++rw1OkT1jbWNpOlq33K/oBercC7bXN1AoBCqQeDgmukHlk7u2K88aAUKFEBEMxThzcg4P3X0MZ249AvgV/NavfQy9YVu7KguAIFuU3GZxuoBUNMZuP8b6TohGz1Kk61MkATLYHE0h5edErIjYUFFp76V4Mrc1k3nmXtne2MVk1EV1cUGDiMphlpabGlhjMwWA3TPOguiN9x/Ftzx4Kw5yyG1zgl/6mZ/HMOqIWOiFE2neaR3GLhb98aRLnXgo+CmGLjlTZ3O3yOfTcg6ZygfSF+aCAKvbu9KZc4/c7uZwI5xRBjLBuQvU0g5CjaKKD9KQZIZbuzh39gBW1jaxO/Rljm1HrXka2+S85nexeCCH9775Njx0/90oLJ3Fyheewmc/+2foDIfY7dIaLIMxZRVKUMqIwJKlEe3cyLalGEjBqE0PwxTdM1JY6/topqfQbrbQ7/YQ9rvgkD3nCni/mSXM1yIRy/OJgJJxd+wOJEUUtf2Utt26vICVJgtddnMi9Npt5LIEh3bOa5o54+PBNx7Av/qOR9G74eGnfuX3kS5mcGO9a1ZVZLVTYxRzGbS7zKA3/MH7+v7veSM+cP/9+JEf/w280u/oHHrze+7HPzp0CD/xq59EcXkaP/3PHsZ//o9fwBvfehyP/ccv4JVGhFaTmuShQODM8iwqc1MIKI0bDgTmSfCRCDabLGr5szbDISvaIU5UAngf/tFH4+Nn51CfKqBWKaJWX1TMXL+5pSxXIv0KY3GKeU396QZ6aR7XCEpT0pGFrYZaAb3BEK12B69t97G13REyJRKNsgW8uDXv0i7dyS86n+L1pHm7r+u1n5BJlthmz4+NvXfKSuywS5i75J8cyHPwR6BQTEXyas6nzPXQba7ZnX96P9fPFzg1JjBJByA4JIjT7zvzx70KXYBtnz00X0FrD9okkwE2e1urys2A2CrzpD3thpD1fZNaSwyja2Hr2zpwJvC89z0cxrsJoCZA2WCrAWRLJNkHnQKR9keTiXW7zkmSiUCnga6k8NOEortSSZqCtbGSe2Qw0bKY3R/bswdJvql956QdmdyC5NdImfNdnKI0eWs78G9KRUkKCHuXBM0mdLHdT/vDziSXK0Fv7K6FuaWRmzSgL0NmMrxJq9Q+g9aBs9Gx6n3/k9tjlfwVWauCQzaUN2jhmtuwSR8IcGnWzCKI2n9Oe5seiFowlUTykUqmZu0rsGgJUjsoEsANZhBN2vAnPQRpHiAx0tkSGkMfO9s7uL6yZgNNAt6mKSVznfi0aap2PFbRx/u0u7WDWm3KpvyM2tZn0rWgEW2Qdz6FkToACZAI0iPcefsiHr79hAyp5+fm9btekEeKPnrZAE985gu48KULinliNdfhAZEigB2hWPax1YxwcHoeW6tbwJkFNHsxlsMmzl+/Ir1wd1xAP2QbdyDj3pmKj9XtHraaQ8VGeUEGvV5KYnU+L2IXPA/LVWq+0tjpDtHcTaGUywODEKGm6skuxmiMrBU4N5VFKuK0pAdvBMwXPBTyGTy9OQGPFz67nE4+d6KCQiaNlWYG3cYOcukIW92JWtJ5FhNVHyNGATLHN5PGTnuEYgk4UC9iZbOlqEq+bo5arAz3BfpM+uh2OSAX4cgSW64DrG6PcfzAUTz76jXpjcfRCOEgg/RUDfOLSwZ4FO1otTD/mQdu0ka2wTrb8PscRslTK8Z1ZQyv/CSV862dze6zvCa5jicqvqdzEe658xacPjSPpdkplKam9Zz80E/+Atq7HcXbsp6qFNJgmgmvwYCyoAxbmGksl0sYkfUMrIOk7HCGKnBAKOMhFwdYqk7r6cxy2nVI4/iehqoK1MCm0ggIEDI+bnTbuLA2QqdP0EzQEKPXj5Gv0OuyikFMJpfMpj2ndK0QW+iG7VjUiHRg7jIZo1ZT0at8BqLRwAauuJbEivO6mFyErWAWAvz3QnaCc7cfwgO3H8GxowexvtHFs3/9GYSTIaqDNL7e2NVZyEJ1rkJ9aBYvrW5jt0t9HYd0Yp2RlaKPtUEFTeRRKbFws3WbAEI9qy5DWoMZk0huBAQaMXV+Ak5k6ckCT5DKUgdvQFZ78Jim5Hk8ct8tePj+U5hbPoVvPHsDf/yx30AuO8HKbhed3hgnD9RQpo/qaIwnLq2iN5wo7u3YbAnTpTxa/RGubLellS3n6UYxQb1Y0PAIs9yvbGzLZWKKySCTDL66mtXgHWVCmtB20aMiTeQRy+SZCYb9LnbW1nDs+CLaY+ZIWzeMk8UasnTdNroPHD9exXseOYu777oD+bnb8Niv/Bpe3LykvbrZY2uXk8w2NavhauqCqWvm+JCewwyCTKDrNRrHCKMx2mEKG/4hrK1bzkiuQF/Ktn1eDpR0+pier6MU+NjY2FKXgwOPjJgzGy9LftIAUNjDwnwNr621UJ6aEuNIpjpgWLxj5DNBGv/4/bfju77tW/H4p5/H//nJvxLgZgRqsx1qDcp2iFA9aZnHQHGmiJ/4ifdh6bUB/vXvfhIDJjqVcvjhH38n8PUVfOSxr+HeR07jA/cexx89cQUfeM9tGFy4hn/7ob/FDbqpFDMo1SuMHhMxQtU7pXPyZqEOlfI4DovKpUWUjbTuk3iAk9UsvN/4t98qQFgp+KiVCpibOyDUOApbYs8oji/X5+xgiocSaaZyRYvHShe1EXKijD49bfoltdq4st1Du0UxJu1UfPTiAC/uHDSQ4Iya9S/mZ7J3nBtkcs1T/bKLrHPj49pEVEckrFfCQ7kmanI6O2bLni8CIWuDEXxGSRKIi80hgDN1obVPfLbk9NsuYsf5DckMmMBQwaUEC44BTJhN4Q8zteR/2gMKN0UAERyrWWDctJlSO02kgUb3hzUB7OLyHGC2/FIDdQlg1edx1yJhJG8GSPtTVXxfPgZmRGvMpfko7QXnOX/AZDw/AYdOq7wnyt0jEpPoIQFn9z0SzzYHJu1eJ0A4shwa9x2pnUp8DQ3cEhjZmhCkNBJ0D9dRy0nzXgFWDR4Z6LR8T4O1At9JNJKYYqvExT27jGhprRI0nDTfzdXWXV8zaWVKB9swYjgpQxIfYGyEJrH3skVtUn0y5jCGgU6xH25j5EZBZlrT3ASUDgpLr+exyWACDDui7S9t/AJQtjYZucd2jiQKvDDuvSWPQlrWH83mJq6++KxAswziXdoFB780sSsJBltoZIKY2hJhd3tb/ogcEkkSNEwbRwwXuUl3AxnKk5aPYQrVInDu3kO4Z/kgZusVzNZnkA6KAIEmAfjEw6e/cAHPribZtDx4bXiLRqsZtq/lMJBFJqKuuCcD5Zmsj84kq7tmYhQzaSZfHI9aiNN53U0D4owYGyMdc6rT2E8yBcxTph5mSMYvSiNPZkmm69QtsiAbozeOBBCL1CJP6N3ooZIaC2RPohRu9NMYEFAP+vC9GIcrY2QmHhq9EZrdvvmRTWi3Qaaa3QH62/EgYkIQ9Wc86kc4s1zGC6/uot2boJDq40AlhUnaw6vbNPLNYjDJgkZPlRLbsBPsdiY4eeIELrx0yYXZp9DtDDG9tIDp2boxbpqsTQo8mw6XTY8KaCv+CCR77RZ89rm5Z6rLQQH9wJ4zBeeY0InMFS+fdttUBvViHw89cAbHF6dwcGkeuVwRT7+0gl//tY8qlWSgHHYzvmVLkTZkxqalkM9lUMznsNsJUQooHWF7kd5ykSy0aM9T9rI4sLSMfMFHdtjGZqslz9deP8RsuShwSm0l7XtuNHrSopJ5uXili9X1rrlFIIV8uYIjp2+Vfi1pk8vCxa17Ehk2jUtOEmBHqt3YlfyJAyOjsKspUj6GPNuSlGyyMbJx0VAJUA4meOP9J3DPycNYOjiPqxfX8czn/wb1coCeF+DGxi4urW9hMooxWyxiozfA6u5IbXJfZtHmxjCV9zFIB2im5lCcqrgc96xi+KzNTQsvonnBWk0DUz5CRlQG84p15MAFn90JMiwu9BnNZJx6/luXq3jH62/FvXedRfngCfzF730aj3/5M9IPUhfMbh5Nlbk3bHe7uLLVQjhge5+uG6b/oyMzWSY7J9NgtB7v7dy0j7npKlrdHpqdEOUgi1q+gMuNABdb5ilaZsvR7cQJA8vPSrA6YpHSHwg4qsMlBwTq1+iHSYkFt8wx/OwY9999AO9++C7ccvxWDCdT+E///kPYmuyoaBgw53kcoZjiYNJABvcqxGR/Q9aTqSdMQaE+zjqYA17bFGPnqnhhhTsLdccZPbOFknVBmg2mTdXR3mnoelOuJrcVxviSApV/JxnPWLZaTGrK5/Po0F+Q2j/G+jI9RIXaCLmShx/7gUfwwLm34vc//Cn81QvPyX9RA3m5nKxm+O80iRFesFuPI7ct44M/+p14/KN/g9//+lPwshnMHl3C//Hvvhuf/KU/xWOvXsb3fuAR3LI7xo3FabzpYAEX/vo8fukzT6MrX2SLGmWKkbqfThJnBAX3ysRiis8FWf2UumQ8j05WUvA+8UvvjxeWcpgrFxRRR7EuvZJIK7NFxDVSqNTUImG1TmG52CpNIwZqH/AGkUHohSF2Ol28cqOJdocmvkyXmGB3XMZu9oQ1GDVI4krchPJyLVqbmmId4FitPfbFtYONJjJq2gE2dY75xRyTuG9cawBjj6DShmlMgjZUh8mMQTRNh37kXIITFktQR71mx2y5CyxjSmcOavFPCfNloGG/ZW2vtN/6NR1IAv0M2hpQTn5PF91t+slIeDLqojaDi7vSd08+gwCki67ZQ1NmUaAFIjsZA9gCcMKj1nIwMstdKbEQNskoVaO0Rg6/kjFUlWrfN8mYZR9QzJ7L1t37XMnnc0jH2h3/kNFMGFP77vtmzEnsl37dCamNWTWkaCkFxg7b+zrgp+/EB9oVE1oD1ru37EwzW9ZPkzxpXft93tJuJq8L203GTJpGy+6y7FiSQEJdE5dykPgRuPdLPpuxNglj6YIMb3rPvWvv1rAut1sDCSDfB/cmobAbaEMBLJFSkxEuPvVl+Br0M4CrCn1gOh61zhLAMLIIqd2tTU0Z08vSTJ1ZOVJTRLG8tZDJXNjBkxiUx6iWYzz64BncsljF3FQZtZl5ZIslpIOCrikB6R989ioubtI2yeySjJ5NGFj3TJhF5R4YV3GohI/9YbiEXjcxvcvpToo5V07a3bO1IcB0U5KLrXl3PblmXPFg63C/kNj/8U3ctT52whBbQSbSl/IMF61ol8Wtn+QRooTEGliI4yzGkkIMkQ2bNpRXqMgah21QRfIlbJ+Tm8hOJtEweyl02k28dv45lAo5rXNLhLDCSM+PnmETpNs6HaPdaMCnEb5PPoftQE7yDi1CcI8RN1CRFA8sFo7MAffdcSuOH5rHXH1KCU5PPHcNf/zJT2OmVEArCjCIcwgpvGSuMifI4xD9Xgu51ATFclUtX1pyMQKViUx9TZbSkBo4Xq9LF8nhpN6whetrm7JpYmlUVYvOZDyDOI32OIP2uJjo8gAAIABJREFUiGxWjOubIbZ36eEXIhj0MRpGOP3w6yW25/WQns49t2T4rEiwg98AXkaG0CafsGskBtPZaWUyvg5ys9hKuIoJDs8X8dYHb8Mdx5dRm1/Ep/7wMay/8DSmSnn4eTqBqyrDsMMhpRjX2iFeaoQoFdPIpcaoBwE2el1c3OhiMI7hzZyEXyyaHl9nmbGBmsrNmv8nWUC7n1zPZk3DNTIehRqWsaLQ9Ga049J5MhnitpMzeNdDZ3Dq5EkEC6fwez/9c9hp3hAYY6pUmy1iN0BCHe71Lep5ORwaYWkqEMs5mw+wWM7ieqeHC1tdhJM00qkIMzMZLC+VEXbG2Gj01OYskm2N8whLB2V3VKuV9R1UFHP4xxmni47R/uvaqXoe2Nq1oATZXqm6B4qFMd7zttvw5gfvxdTynbjy9AV8/GMflvZ9Y4cTugbeqeulZIcZ9dybWJzwzw/CSMMg+YyPZn+gNnNPgygpjNMB1nesTUxNP8ElX0wJ2IwiLQfotvvS2NF3OZ+fRrs9RIUDtXFK6U6UlfBac2CMcqL6/KyeYw68yRiFmtZ4iINHC/iRf/JWHDl8Dr/407+Dl3a2MRgyapUT2NT6ceJb3jW2h0sbm8ZDj96OH3rP2/ErP/MJ/Le1FXiZDO574xn87Pc+iv/533wC1+IBPvjj78Azn34J9333/VhobuLjH/8KHrt0CRP6Q/OacnhRCUXu+tLGjM8HCyGFUxCI2z7CvYxECzHQyWoA73d/5u3x0sEapisFTM9UNRXmjWj0y4XAaTtfkVbpXF50eyqTU7SWLiodvHvMsqQH4Qi721u4utPCU89fw9WVHWlxDhxcQFg4iJ3xAZnRKtjIHbIJuBFLljAw7jDci+3ag04uk08sm2v/uSB2jZJryMMBHTekwAkhPd0uJo2HQ4aO7mJ9aOLoWnYuc1Y7pTNANd7SgKu2GvbiHUto8V/7lgWkZnlNkgatWp4JG5Qwb1wIAk4GsPbAhXJO3Vg8ncX3GEU7KE0yYsLwJAUhsRgwDaIBFeXU0tLARZ4JLCXRc8nr8yVd/zrR3xm4swOGYI/tJgFFtZmSQRa3CQmcWV5pEigvgOisTfRnaD2wB6j47zxwLFrJGEEnZpd9jfO4Y+s00XbqZ1yo1ARlNJSkz6HWmAOoBCsuH5mvr83fTZjrPagJ0tQhdyJODrt2s9rR+4103uJEBsBrkIBKtjJsAtMJuR37YpWc+fSpAEla7q5Q0WeSjRJ5bPvLgLWBVZ3bHMVzLXz7nrY+k78SsT/9KHVwayAq+a9Jy58HiWWQihFiayDl4cJXPyudlqg4xVGxncfJN2M9CVF4M5jWkMn56HW6amPy2clkAgOMnLSjQTLtpwJf64EFBdvTbO1QY3lwqYA33XcKx+anUK+VUazOyHCWRSMBVDMc4qN/8Rp2hlY8JICdrA2nFjVCJQNte6ZcTSP/TTI0xoQ7hn7Pb/MfZhwnvp4qPsR+OiGJBq+MvdfPkgKOIMqByv1H21aDQD+vkvJr7WBKhCzsypq2kr+XFEfOvWBPL2zxlMa+WStWOxp10nq8eP/NJkSxWCpY+GOCM3te1D1w1lf78o60pWekPLz45OdRKxogNIbOFQUuduymPrK1GxstDYrwkOHv+j4nQW2flL1QAjqd56QVYCPcdXoG95w+hoP1Kubn6vJL/OwLIzz+wqoDjy5GRttSJNsQMcwqQGhDlpVvHXVeYqRpeK6pZl4jDhVaxCZBik8brjBEPNxFHFJLmMVk3BEgnGTy8ItTGPl5aTIvffMFNNfXLLt8fVUawIWTx7EwP23eqw7fyyNTYMSkGlbAmnyIqVRptoIZpRl29opA2qvx3ug+szvGQUhq3KIhzt5axyP3n8LJWw5hZn4RH/6jpxB2duB7PgKa9OsaZOCNRtLMhxyqo+yCz9QwRCEeouWl0U4V0O91sLHZw9b2Fop5Dl+5+liaskitTxW7WoDcv3l8hS5Vis8uW8MGJgjwdR/dXsKh0LvPzuEdD57G0WMnsdUv4dc//JvApIetnQY2d3rY3B2qVUrajHsrrb44LUwXhsVijE6jiVwuRr2QxVQ+KxudJ6700Gfq1qSPmXoa6PMcAlbJcrNQZMewOKVs7FLJ9gwNiyi3mdo4O9k5gd/v9eCXChq04dls2jzeONMZcp0eWMjje991L+49dw7x1Gl8+U//HJ///J/oHF9r9FX8EvsdqFSx2eWQCfdBAiCNayIcTFCkdRk8XFrdwoStdc9cAEZDGzwjc8vJd+q66Tax0RqgzBY4mEnMFjP3JSLwNFo7AVgsUMYwk+cAD4drJgDZwciTZrzfWsNsvoyoWhPwzOdivO6hg/jAe94Bv1nBj/7vv4udETsRPPNYoCSxtaypmDdvBBj35A/8wNvxhkO346d+5sNYZUpckMP7/ukjeGdlBj/6a3+GqROz+IXveCN+64+/iH/x/Q9jsr6Ln/2/P4mteCigLBXJxPX9iHOor1RSGyUdpudlWIQ8banDpAuJ9j4Px4s5eP/+Rx6IWWXVyoG8ndSKUx+ehpxmDOtlCAxt9J1+Ytz0KNTmBtofDBVnw4ESCmyZ9XpttS2qlVQxPXva/jH0JlWnUTN6VYbGAmA2eZywFzrixEg422ujz/YOTBn6JuzMnprQOfW7tqrYNTsR7NBWu9HGS4w92GcBrNlp/54cy2IWxdDZg6nr6A5fpSXokDNrHK4bTlgxW9Nw1/5BlnxyS3Uh1U8dGcflaWHjYsQS0oy/Y5JJFzfmNgX3mlo0ji7ic2SvZzyV3scdiDY16FrgojUT9OlYTFUDRsHwNcQeusaq8RUOkIl9+IfXyn7VqjkmPuyBdmdsKXApnV2Sn2i+T9ywZXXihmXU5hAz4TwiEwZJbVa2t+z+JQHkpg/iZ3Fu8y7PVhW2voMZMfOgMT2VJTFw8lS/w8rIGYwbU+uuscTYTpQu5s+m4q1gsMNbk5jSFTpfTHfdjJkzZkigTwUAX4NgdJ95FbNGX0KarTtwI3DP9qZjL5zoVP+dAnu2RhKFtn0ml1/rpod5d3nfuO5oDdXrNDFqN/D8l//WfPwIGhyI4VDKPuCx54ETopZUYSk0jDDTxp720Gt3NJHMDYIHVJ5WRRwmo6d4msMWHl7/4HGcOlzHscVZzNWntaZp+ZJnKks6i06qgt/5y0tqzXICkxWraYZY/BibpcNNAyuqACUt0fd21yiRUFiBY7YaiV5K2mKX28znma31ZG0Zu5aAUHtOElP3RFax9xlEzRn43wOCyd6RDNg4QKk8ZVdgcbhBozZ8EAm4nF+j1oxj/1WBp9imM9GdsbqJ+bcDgRossOdAvquOtWe7kPePwIrflZKci09+HnHYVNcmee4Sk2oCnEFo1jNJJ4EsBMEgvyLBPhk5yQVc2UpgTvDDn3FSUs4G6SHuvuMQ7jt7HLWcr5ZxtlrBr//VqjLTpVm8Sbah+ylG1vYqG+SwDY3PnL4Q9zk+f8O+1ph0yc6DLYlYVd3mBpmkaHGEK1vdTGgwhYhjmAhOCPomE6y/8hKuvvgMyhVKl2h8TFmAPc/SwvI19UzR2JqaLWOSZavEz6rizFp81PuJ0Vd1YnsBfUzP3XEID5w9iuOH5tArzOOjn35tb6DQTP1tj0uiL6TrI+uXRGG4YlwRdeMx2js7ePmZrwqMMBmHwE6wyKhyyQJsn71ZSmXxnrYXseVnbh+W2mNylPpUBo+84STefO8JzCzdgr9/ahNffLHhmP8xet2OCmWykybRsQxuPq+2nuzcsLhVAmIrkPcKDe6Z8QiD3R3FK3I98YO31laws7GB6ytXVVX59O9UkWETxJ5HzSNt2jwMaeLsF8UiarBBQQhcn2lJ0AhN7jpTx/vecR9Onb0dmeIh/Mn/+yU8+8JzGnKtLR2S9CHuXMdMzkPDX0CUKThm3Io03pzu9Uso1xcw8XjW0n+TkWBMBBjofKJZOfFMJQf5i/Zpe8Q9OaJ3qIchcmIMx2EX669dR7vTQtHPYGk+L4N9AutRKifNNN+PxdWg0YJXJMs8QaEU4+GHDuLtb3gQu89v4w/+5nGsN9vo9QfmU0scQGIl5iBLIKN0PsOUUbz7nfdgPl3Gn3zuaTRaLTF7b3n77Sjd6OKx8y9j4dAUXrc4i2eureDu44uywfnihevoa2DMcupzASe1c8j4RaUuUWupMy/FiX/GiGaVEObFTt6iSMUJFr0Q3sc/9O64UvUxXc7L2kAIf0RJtR10nPjz83kEdG1n5cZoKp3OZEky6A1CDZTQgqHR6mO9HeLqakO/L3CTz2N1dAxt+qW5ySodpAkt4A5e67JZ29BSEVxbxIES0poJIyPQ4R7c/VaaMXY2AECwo7LbQKAzaNSD4DSMVsPbX/+wHWeggxtC8qCQwKKGTRYzjtWgFyANNPmBCxxhjJ2+Q6xPAlr3W8e0mVAbTjfEpYU4sCHQwleX9sjAill9GO+l6lHAee8TW9tbzIgdJNaR4xU2FowMG/VQyVTaXoarAyg3dRzF8JI950sINyWA2dn9WJKKXVeOE3HTYxFA7zBj/Yz1sj3NaR155R39Y62YZDLa6Z90eLprbyjfNqUkIFLgku+x3ya2zVp3VK0U/pODFEk/3z6nyzidjJ0A37XSEtZAyjZZqjC30w4t6gplss4EFDGlfG+2NahjS7SaBgLMwNmxsTr0XOqDU0KY3oeHY9ICt/auHYicJPPFdPjyzbKoK9m77GkXx8jKcsmm9QSoCJpowyET5bw0u5wspdl12NnEtReewtbVq0oSopcntb26Pmoxcf0C3niMHLVE3kQeoVxg3Ng59DAeM9eaYvuhHfLKdnUT9BIgWwHE77G0VMLhpSIOLyzgwEJd622qYnITDsuMvSIuNGrYHtCZKy0rpxQNY8dDu868nkNjybL0uKOgXpGObN2QrTRWS/u7pigN2BN4KpKMLSKXsazoMSoKBVpTGqDhZsglOxqMZQ1Cc1nmmDNrmOA2GvJZJRAmuGJxaxOptnYiMw/WtZMNsoaBxtSb8TN6nvRaTEDh9J4yxOlVmiWgHei9ee3H4RCVqRp6va4+c5DPS17Dz2lxc3x2zc6C/40bMtuGnJKkoXi309JgRWdzFTtXzqPf2NIUtZjzJJbEWV8R7PAz+/Sry7CA9zHkwEWhoMKd35fsHTNx6d2WJCuwbcrpQ+754xEnHj3Mz1cxPz+FgwtzmC7lUKjWsBrX0e+k0BtE6ITGdxNsjuIUOjvbqDDJxA9kVi3Wz72m0i3Ypqb1Cz+9Y2JltUMA6pOB5ve2OE2bfjQNFDW0Q94Ljb4O9bwMw4G0W82N6wi3VtHtNmSKzPuqgSzeK5cCoTWT9uAHBZuqz2Tl+5krVbSehq0mOp2mzKHHYw5McS3YHqpBCPnPAtPTOczUClhemsPcgUNoTUpoNKlJ89HuhCpi6Onn6eA1aRBjRRVpRh0jJui3Gxj3u+i1Guh1m7IvkYxDGwsHe0yuwa/K78D4QibjcA/gNDXTaqJBF71+zzJ0+R46S10Ti8VbykO1lMXSYhUH5mZQmpnByCtpcntru41uJ5RnIBOcaDdDD10+R5IfOdkVtY4Zigm1FTv5gfZw26j5twH9+sYDte45KavUJLffqsBQYASZ7YliZ8WS075HP+fAWV5Ql1P57FqQLec7soWuDl6a4QCe7IGq5QL8gPFvPob9AaKUL7Y4pn0KAy5SJT0jiU6Uz5SY8wlNyXl+W7yh7ksCel0nigVXUuSpHS+12gTxqCfXCmIgAtYsfUOJRyjLYUwjj0JK5eBrcC/pVHGdDyQf4s9oPk5jbg9+zodf4H6Ukr3VaEwZXkraQGnZNfTk5gW4pwlhOn9IYQUuEcZJGgFHOY9kes0tjMIG/FwBudkjiP2KYSIzi9Y11ayi7iXbHFzfaSM8tJ9ap8KYaJPcHfJ68P7LR94bl4pMdiigXK5IGDkZMDrJAFOepoZyY7ejOEpTOG4G1fygNGAOh2MxhTutDm40QqxuuAljfrdCHjcGy+iNc/vxWS470oYc3CnqUJlNghrgTPRxopy5ESZcoQCIffHkL2OQXCal2wy0UF1b0qxajPVKAutVURgO2eMgxSi4yshYQtOc8YHTdKjr8FE3QEEsFwn98Li46GWldhjJa7f58cJz0cgKjskorjWkas+1GlUP8oASM2U6KVo5kDVQ1ebuswEi+9bGaJj+T7YvTtfJDUVTfmo3G/PKvxvOcwCZMNNNeHMQgp5sBLpuWe4Ne3BDt2tg7BgvAG11DRSbbECgR140LkKPTOxN08AErEZlJ+3B/Zi+PTWAkxGQytfLcMuIJvI8U2qA9idjYtSuTaKICJgUSO+ua6L30oZu1kjWSrIKWC05B/ZMr2YVsEW02UbL1zLmlfXqvmaNf16tU2czxNcyGyRXWIiqZysu1sMupeAeu+iuidrnjP9zkgPHEptjvn1WAsmEq9bnUZSKfTYxZLYEdNDyd7udjhJtVp5/Ct3dDYtvk0DdDQwRgHKSmk4gPtnXWB56TIThZuRlCkgFeURxDt1uH6NBX7YMo35L0ZLmbs+oQEoSKP721HY5eGAGx08sYWG2hoXZaVmQ5DJZBDkznO+OM7jeCdAYBvLXo5cc/59DMGwf8XCXnVTW13XkPWViDdtKAgk8VPsdTeXRNFoxkvI1o4UHo/8kiTYbEte6pXaR10sHTOCLCSWTT58w7mF8vroctmASg58TE8oRMj5v/X4ffi6vQQMWBjSrZaY5QQQBmNYhDzmK0Xkg8bnm5/c5WQ10d3dkHt1sNTE9t4ChhkxigTyuJ4I+mo7r+ZfViIeRNG0ZdWDYPeD3ywU5HQpRv6/v3964hrC5jX7I72LT35J0ML0kY/sT2VXaqbAd6mfzCHIlafDA1m15SqBv2O0pmYUgiNYoTD9iq1QsIwsmPqeK2/I0/Ts7Q4AfoD5T1X3J5vJiHHZbBO9ZhCGnrJmfPkHYof+oyReUB83pZk5/05CUbCov0JDrx9N3TLLdJfSYmBUGD+FiEKAf9u0ZTXkCl5MxrZc4WUrwQX/BodrFYb/lGEAWSSx+OOFNaQ80oc3DM8jlkQ1KYsEiOfqzCPBlHxX2mOtszyxNickYco0TgEY0h08bgGHhT+s1TvX6pUDMXipgkhcZRe6BLAzJgMbyslMUp6xv2F6kBINMGMMMyNwbSCQoJ/CRhkv7tkX7mbSA15/+kWQBrd3NAkmDYokUgnsw29pkFylR0eekdU0o8Eu/xiBH5tfWFu+bOqAjttNZdPHZMw9fc/JwKR6S1HEtGBevATUx9ElIhAFWaQH5hpSjON24BkhZSAmU7Gu7TZdscX4J0aDWJbde7YOWZmvkhkXXaj5B52QkNtf+vPnVagYgtmERxtfyi+ktWXBILuS6B27fT6RZ2svd8B7/nNCEOlOEWAS7CSPLPcry4PlMEERz3Rqb7bpsNp6pP24DHI484nnjuhVG6likayI/EX/PwTZ3XiuHXd93v9vkymUns+G9oCciSQH7/Dqv9uYB7PuLHHQfT6/tOhUGaoz82D9TdBLujzE6HTpf43BmAO9//dn74nI5jyNz8zgyt6CHKhr0dWE571cq0CWfmynRnS9NiA5YtgFo5Mp0koFZzux2+ri2E2K30RGA4u1N5XO40jusA0KLiP/vRPgKL3egLWnzSPem7+QusrCGLRD7Xdce1IV39P5NqSY2tOIOdsfEiwZ3l8Quzk0AMKHGXcNYg15COaYnMr0OrersISEgNI2HMZb838A3DQAry4Rt1IykY3a400pAm8z0yrPPHbaOCRG85e+5FnXyAKll5rIeZfshKtVur7R5Apwy4LIqK56gLwC4z8BZBWff2/KiLZGFy5GiUrZT+Xe1ZpPrnAiXXQtNhsb6vrz+Bm6tVWsbMbGVdZRswXLySm1itelpkG1Gntalo22A3QW9qvts6mTb/8gLimyJ4KDzqRTLxU1Qh3PCIDsvNeX3GhusCTa1gl07XHFwToDPH7sJYG0uDnSrTiUAc0UGN1peH60BbuLcgMWUmXE430z5mWQSnPaM95CASlWf03iRebGNwP4cUxHoecWpOIJAa386aUIyWe1sd9gO5mHQ74fGmLnhDh6MdsBMZKoatnaxc/kCOtvrikZ0HSG1Mrh5+lTzezHyzMRltGCpINNdThQH+SklRfhMVRkQ7EfKJu+3dwUuOSjGalxTtL7pweiOPTOdQ322giNHFrE4M41apYxCqYhinmkrY02bthCg0/ex3eljMslLVN+lH+SIOsW+/EyZ+8tWWiYIxEiSdTON6gSFYkmxbOwO0CyW9h0EpVnmq/ZDPZP9VgMpxuVlODxBADZGhjGbGRukGLTaaq9R4kBmVikp6SwGna7AD9tEQa4CP+uhv7MjhnSUoYGFY6wZZei84sa9PoIyWRcT/dPnjyBa7ZlhH91OG7GfFQtFlmjc3kW6UJB/W9QfqMBJsU3D+M1cHiF9L/N5AQeaOTMXlcNB1HCWp2vSzIW9HQwaNBxn/q09F2TaKOeRGTDDA2h4rYSYDLL5snuuCChymKgd5PaMYVcAmusi7PcwHnbs0COQZksWKRTyBKRsq3FtMCrRlyarUC4LuIQRtU4lYGKgEAQY47GGD6i5m9BUnK9B1lVWRQQJBM8eInpbutFPmucqN5JT57QxixmPSGbFmC8CCzKtlXxZZs8CKcmQFNu/0VBFUdYvmNdimlPMauUofzqTL4i1pb6Pr8X2szK9ySazCCGDzvvBf+azRMDK9U2PwgFfz6Qm3GXIZJLxSjMXmXsxrw0HqAjP1VUgGDP5y4QdNhIqtBShVo7sIVnh0VjgiiCXx7dej7gxQz3lBL78Osl0O29BMdgMJLBBOJOdGYOtAlz31EgFfh51kfiga6CRSWD0aiZDx+9vBb2iErl4nGxG+6zLRlaXRPsQ/7P5+6nwnpi20hwpuP7I2PObO7GV9tnE0mt/0NBORNvaec6rOHb7sbLW3d5LQtKcQJzcgH6yfN75vYkWeU32JDcJ42XnMq+hhiLYyXE+DXqLPWmTba0amlBKlOl4+b2om3Qltv47zxZ5WPI8tCrYdgDuu66DpK4BgaLggZO8CT/YNXOdfjfo6O6X/gxb+wYEJbtw54qRQlyEBPRGRPC/2bnpLOD2dMp2v00KZJ24ZJ+/6R8MX7lBUYJJC/Xgs2lEg+EGI1lYeHG/13caj3EoP4H3b37q9jj0POTTKU2RzdaqqJfLih/y4iyK+TxmawSEXKEGCDXmn8mgP2AaxkiVUbc/RrPTx2vNAbqNjm4PjT3j/BQutxZVQUqhlkx/CsmaDYnJse0mWFvXwKC0WK4atgkyp7tLWoJJMon9SQf4jTU0UGxtrkTwbV3VmwCh+wxmW2CskGkBbUQ70f7ZojbwaSyReyD42bQx2/sZQN0PzZb20EULJe8rcOBo/70hFCcSp/dRwvqKHXI+SgYI3feSzsTAl1rTGnKweC61Qck0OarZ5DxOA+cYV/6+HkZXt+jfk7SWm6qqBEAmbOQeQOdmrAxVN+2saVT34HFZiO5219ilIZjGzr6t3WXHJu4xvo7SV+/Chmy48dCk1r6CsXBaE45Nsx8bnWxann2PQAu4t0m3ZGKTr0HW1QZQbBMzZ3yrLNWycxoopcq4dUctifzMNGBjFhICjs4GImnVq1Km6Ss9sahnkqzB2iCqLF37kxdIDSI3TcjqnsCSLI++E9tZZIrYkmSFzEMlHmMwjNQ64aalDTLsqwXIa9Da3kDj2kU01m4gHnStNSl9ofnDZTI2hUfdDJkzvhfbiX6+BC+T12RerlBGrz9WBNSg38Ow20I2nqDVNhsGHmy0VOG9DoIM8vS7qgSYX6xjoV6zyEsCzVwW1XwBUTjGOJvFIMqiP4zRaLPV6wt8UlpCucWAQKBvk3dc351mS0xgtVJFo9VE2g8w6LSVMzwIRxpq472yVr/JWXjQcr0U8nm0h6FyZfVM5nyMWm2Mul1r9ZJtYstKzzqzYScShAelPIb9SFOHbMQRBBemauiQXcznxGj5/H0WFGRiyMiwwPEY85XWwB3XWRADfd6bTIDhoKdEHFrVTMahDgyCk3G+hEm/iSytOLy0vBsJQMlCpcg6cvCDU4zRUN5mjEzkvY/bDbGFkRhVDjLwQDMvxfJUVWz/kOxlKm953RmK68dIFSvIcJ9gjFguwLDTNZYzDQwJLsOeJXZ4E/T7bVQrM4ruC5g8ITlBhFQpUJQaTcoLQU7rp6PNnM9cFiFlWWqd05y7J8+/ZLgtZoE6nujzCgwEdKpgSzxCRMNf6XVd4cZ75IYEFSUqIECWn4eosawseAk+ua4J4gJ+7xQTbGIBGw2CcI1TcsC9kAcfnx+BqgzSXMcpTtHbvsl9wA54s9inCTOBEKcmEraJ31TxpZI0MKfc7HYol1JrULM4kYA6uxXKjyX/orgm6vySs4X7DfeZsQCI7JS8jLXR1X2iUbAVnGQpSTxwz+GeonOLZ+lep8D2FP5c+majquzs5HOfsSJdhIzTQ9o5aqSEbGDcIZl0SUxLa6+pZyXxq3T3xIgn153RoJvb4wlA3USxtLKuM2LnpZ0/YubEtnEdUNdp3To7m/g9TVuqxCT3efldWJTxTFQhcfMZ4s59/nnuVzqbksFR3lNF0dr5L0ZeLiRu0MwxaGLd+JqyJuKfp62MddxojZWQTfyemgRXe9eyrY0ZsX2cYF7nUNKW1nV2sYmOTDEtul0/ui7YPXNnN++x9rR9KZKKHwEKAzLcmzRMptkDk1Uklkp0gUjOalmwORBt4NaOuj2nhZvIJK1+rlnnDsLrfTgTwvvAj5yJuWi5gIaq5IB8JoUDxRzOLh/CscVFTJXLOggMELLSIp2aVuwQ7QfCAc1DaaI6xgtrLWbJ6AuSWRzmK7jaWELkGtpi8DQa7UTNrgdmB/C+rs8QnaM/b2rNGS5LsH0CKp2djaNIk8pEuhJl6DwcAAAgAElEQVSnH1SYeAIa9wqNm8ChKy10z7XgHNBK5I4OEKrLq7VllLosTJxbvj1O9pn1QDl9kbWgWYW4NA/3Gklz0D7vPjsoNnFvLNxYKhvKcB5iiXjETWgmAyXJ+2riT5tHwhI65k86SHsvSefcYrAWqfnPWYXo1ryz1FDOqWsd8/BgC1ppIwRUaj+zteF00foefBnT4bir7oxjXWeZb+JwUsIQShMphswqVeoThxo6scpUwy4aEKE+L7nObi24wRAHD224Q8+TbQLabF1la5uia4k4HSo/rVWO0hO4u2iyhORh5uHlahW1b7jZcNPmoWDejozeszY6N3iyhhYnxYPbcmbFxCjmK7EIMQ2o3U7qrdgapdbWWgA2xGAaQFc87ssFECPsddBtN9Hd3cKlp76G7vYmomFfk4h8L/qHURLAPYIGvjxoCsUCcsWSsmVpiVKpzSm2EH5RfnADsoJsAXapexogHvXRazfBjFUNiallC5TLPuYXpjA7V0GtVMb8bB1L88yZTv13rt6sV5I0Sw4zj/AtPPa735uZlVVZS1d195ANDgVBeueLIAKkAJLzQGIoPRAQRD0IEPS79KAXQRhRGHJmMMMZsqenu7qra8usyuXmXWN3D49NMDvni3ulbBQ68y4RHu7fYp8dMztYk31EjPf3C3UpGi826lK0WMe4vx6j5kaYtsWikXnkBs5+2Cq/5DkK6vHKhbk3OReqmRyEGm9pJmdqiz1h2Rd1tbJ8ys0GWa+DaL6A1JNkYQlINjssmMVI5paCeoJPap/u7pH1+3Zy5gAjCzSznDsCvEG/L22Y9GTaQLditzgu48UcDX6/ZHtPa7/JjZudWhhiytZznCdkuNnGkM9jS6az3UdGRy4BDuN94wRLylEI9Jo7rMoKg6KN+9EYq8XUWIpthWh2LzDeiHK0i0yt71qdNqJqLsBDRrKuK2TtHrZRLj0fNVAsZ6skTZ2bWHo7TEg3x42Y5Xbqe2W4qFUej8RQAe1+F3EaqWy8Wy4Q93vcrzWvGDxOdo0/X9XUJa0FuEyPZgyFAIiXrqxt5xpraeVc/sB5Q92nZBDGEDV5Uepu4odH7b82t9htmF9fka0lqOGatVwibRe6h/wey/lblkhrjzrieskxQJBH3ag/Zx2Udk2BegIygX2W9lmiZYsvsYGxQDc3XgusN+MTwbTp4hIzzBCYr9Yoyb5Ro+VaVBqDBDg8aoUyHm7eGdlirk0q23rVRRIvN9NpQ6eGNUipQi0w6OptLeO6QM9q0L6yikFWXOsd11ZVpQjOvYRLiYvWZktuCICQ80bmj2DytAXZgRRB2iPDprNddMfvdXk0tpAgkEHJmxmINAng0fRw2hFC1qskVQbG1YdawJ/sqYXpBy18S+B6hxVNm76er71VpYgWMr4eJccKAg/S+/XU55WegUekWcXddmkxpuuN+gq3FJVj5jKuJXxyibEwpmF3mYb2cQdplgDi49y1T8awiuXyoo8nQbhMaQ/cCFp5qOFY5iHV9eu21tv7B4wjrOWdaKj90/7knyMwXxoPnA9862as/VfPlOunA1adGVbWaITPicw4106lT/hB5MOkRvQv/+0f7FQC4UZLES41JGQVyg06uy1enB7gDz/6CE+enCIpelau3KyUbl1TO8hywXKNRVVjtW3gb1/dyoJPOj/n4tY4x9ViqNNtKPDqXnvbM7tJj04bTpFzUhiq9t8K7k6ntYX8XftnwCOEIHudXWwjGbz9qz8whw4IwyFmzzTtOSwbwI+q257d58Jz/zkxh3IYm6POwIbHTjjFLg2F+ysUJCy0ZZEogf1SWVosl51UVZbQ6VOvprtjrakcbOqz+edyJitQ3CqXemyH6HLX9gTdpD4ZO8hoYJuJxWIyvMzs94bXpj7D7rQOjlpeg0p7KhvbImVZhaHkaqc6i5nwfEhn4Pet/Wy5sOKsFgYD1/ZPA2a8T9x8zT3MspK35fPPFiYXr8Ns+34a1d+NcxZLyO+rNMjdzD63OYbDnTXgrngQZUgZ8AyuZatY2+fcs5x+eqY+RCUuZyTsnYPX08ZBxgkqdtFOhdRC2gkvXLGfJj3+gyc8LgL21B9y8/RpHpXJdUvX1FIt8Ob7r/D7P/9TlLO5LZLqEGHlbDPzVOotS3BKAwFLxQpcbbWRZF10Dk5QbnNMFsyTW6CejVDNJzJ+kO0iw8SsQgI4bjZpFuHivIfT0yFevHiGbprgyekRWikXIzK13DVTTNbAaNnEfN0Gu1aP5zw8brBYkS1MUM3mxvipa4MxvSwdL+YLjfVlORdY4v9nAtkNOfVanY4YNAI4PrM2O0Kw60BhgE/7Euf+skKDQIQlXc5HSl+oF1sskHMzaua0vGhtKmWgi9FgiF5dqne7uaSNqRJjz+4WjODixtouxLiFTUAtPbkIM0Ccj47rAhmEqhIoSTtt/bzKj9oIbH7L6S3tEdkDBmBbCF5N40Flmr9eo4FabmaCj1KtqTh+yCyzp2+L5VWyKNQ6soITp9jQOJCm0hPzOniHzXBkTDolH1hMjK3Re2/FLMmpyJDfiLIPpe6KFWTrPfZX5mdBxJKwlZipIaQEgIp5rQmJgTx14VEZY2WbNlkkzk1qOVUCdTuYa7B0iNQ9ocyB85+4yE0B0ppTN7YW+OIb8X6knFfLWu9l8T4sM6/NNc+vNRMRAmIK+VDUmiwQGi7h0aQ0k4+ei8q50L0QuJVsg6VnY2fJN7b12mRlPSWD+sOazTZtVZNGVMYkjwvzFAQdDPk9Gn8cLKpsTYCptdIqII5X9lUKW6p9Two6Yx2WZUHQusD7Z+OUmkUyimw9SRnBgymPgFB6cs/xJPEhMOENBcLKyfVH7+exY9JoezyWNIL8PqsgXknhmA3zIJAW+yoImXTuM9ROe6UrgBUDy9Y7WnunJwzoROJEgMrjvgeFFAidEVxHLrLA5UIqj3OecvxIF0jGNmTGuh7HdYBBi8vDhA6JfCAcAx5VxMONYftAOtk+YAkFtknyfmkP4AGCc2/jcWUOcPc/tye3Hrp6cUzavfIdQ3uol9+VnmHjiPOG9ydmO00BSdvH+L0mKyTaCDyA2hM3JEpw7WcwaokN5/yJInPZcz5JA9pQcgFf+1mzQvSv/9df7CqV1ijs3andHDVlOQXRiw0uujn+0R98gp999BGivK2bTQ0T84uI7skQklngQl/uInz5/Q2g5uIb2dPvoye4ng8ENuVckh7oAQAY0LBnvi8d6xjq2VK+0Ssg1qlmgSn93U0Sos+DUzXQrd56bm9w8KcY3M0OPgw1hBNpaIEUys8GCoP6LzBnlmzgk1DRPmFzD25ULyF7jIHAkXc5IRurvzvbZ8DAgIpE3QJrD9EZXGTYDcBO1j4MQyiuL4IW2WOMthlSrP2ZAUoDkXYSt89i0QL2zHV6Cmyinwy9prLXE4oFdSDGeyVgt9d+GCgOmYiyU0TsnGOnOwMyBs7sZGMT1ITANrcsZsZ0ngG1s3zD8RhYY2vsYddhg91+VPdNBhk3iCj7zbuHCGyYi08RNCHAmiwPm7VzYSOAIf9IMNKgg4vSHwZ4+utpsNmxm5NLDmRnfAMLqRw0uoD9tKdIEo8SoRvWAIqDSgURe0yKnybtRO65iXswz3+bfTzAXWpN7PDC8oGVXGiGePfVr/Hrv/j3Fj3igdTqEEC3nQgWZryZMYpGhCRlnFRD7EqUFMiLHnbNIabThTSQq1WFaj5WqPVKc5kLt/mMuekk8QrPnw/x6SfP8ORgKGaQPTlZ5ibgpKi/XEd4V+4wrnMsoiEm5UZtsshG8vDIdYCdLCgrISDke/Ez1Zs1WkUHs8lEX5MWkY7bLc1bCaazmYxu1E6ytzVBHhkvsB8zQQiDuL1lWbKqUa3XaB8cYHl1JbczdWb8PRpDqDxiubZJZ3C1RGNdo9kfIJ5NLJCbZTr2NqZ7meCQC7/PLerDdOr2eUfKjeOL7lIGdLPFpjpMkE1JcywZ8I8tKmed6TZeLWaKnWCWHeggl1t2I+0fO2lEuxXmk3srR5cT9PMcC5aI2E1jTbc5Z1ssM0vKiJttA9uisE4zLqMhI0TXL8dtRTBIg8VohCYbEEwnKm1zJspdvmbOWwMNhkg3IjB3OabQLaVZKKVTR++NuI2yBjY1xwQ/Bw0vDbUpbKQZmqs1aq4ZCrjn57GoLYuaYvmdzJ3pXgSKXZurvc0PMWKDbXEwc52ctbZgMbPQtMzcoDeIi8IWMuneapleaMrgPkM3FecPcw/pCtWywdcie6JntFXJk4YSHTopSeFIJwBkZJO6TxHg0sXOA55FpOQt5vcZI8j7rfw36mM5JjX3YywlRSFA8z70XFy07vJ9aEhKBaS1RMuIZnE9kvR4SVsMucqKlsejfZLjjuPRaQiyTWIF+X0xPg1E1A+qX7DJYoz4M/e8StvOZpGUDcYRkZNePwmlXXUG4mvuI7OoN7NQaUU+eTVKXTHckClzCG8993ovL1tbvq2eg721Zctq/iu83veGRxFQYR8ivhIzzIgczxU23R7by9l+xn2UOu+wvfOZUAuoeeCEjaVBPBJqO1i0VBD7T6VhjRF7ZgLp/jUd/pmnG/STLoEyosAPB/tWvMaEhz9mVjUA+CDRCnuCeybE6pmmV6V3gkSahZZ0PNM8ZkymMfKGkYRN9Jm4p1A+YwYdK+naQYOsIP9pRI7vnV7mVrKLBtIOz8kQ/rN/89NdMzcRHGlmuWe5AC7WSDc7HLab+On5IZ4Oz/CTj14g3i3RiFuaaCwVU1PF/2cwddnM8dW3lxLh07nVLNq4wxluqyMh71BOtUA9+xOyrAj/ZKwQcyaLpD8Y+z0uAPZcArMT3EVusiZtrdgVo7gDgApMjF4houol8rRzs6MHhO1VzNDobF/W4ys+6CHccOIlPxEBBKM+YExL4HlijwJkreRpuhgrrXKgOssXRKnKZtzYouR1SnWKUDsu3gIzIATRte6JTiI2cJX7Rf1D0JL4YDXRrR6XGBYr5hogkWh6s9aG4RyNl3sNppv2gKVRB5x+2lTaOk+a3h1lLwv1yAGFwfhJhpoHgghzw1kJRpodCZttslFzqI0oPLcNIyegMhcFyPbU+XMs37DHq7XBM5dZUwCOETMKO1Y8iQnIdYKTTpBlQKPz7WTJ1zGTKQG4zB0CmzR+bBUHIxOJShbGNQpoq7zhcmnJHryTSXDl0XnvzKRGrYv/neo2ZtLBfugLbGOHkg3ThHGZ1+nRGUl9HgVhc+Ox8pXmjXf0WMzn+P1f/Qd88zd/rcWZizV1WtJDkn5Qphh1YxwvFp3A59Vr59gxAysvULQHmK5zaTbX7DyxrgXIdutSeVz1imYE6hFTsXgMXv3owyP85JMP8On5MXrdAgPmmBYtGRDqLfNJ13iziHCPAUZ1gSmd7GtjlefzuT5jQk2ZfRq15yOrueJGzbnKjYqmAUXDiMf28kaM2s0KjJOh5ktGNDJDOjnbZ+fCTkZURz1lq9JMYQs0gVc1m8qEwXFFQEpXc1qWYgA5vooswZoMZkSMWasnKBvdV9MpkiQTWDWzgsX1sJTIiZY2m1hyPaYjtixl+NjwmfFw4/pXSmnY2clCuG3zIYDXWCfYY4mXruPFFAlK7ErLT2PfXz7LIs2waqQa95y5DLRFoxCTx3ZYZPhYvkzZVYphzzqIGYDSgWplQvJoQ8Yzx6qcocH4sKKN3B2Nu6hCO4sRpVxXre88mVk+K0oPyjXZuxhVHaHJMRc1sKBz3FMFtAnzkMOyNI1gQU9NtkOmhIZKttQw8Xe4Nq24NhA0uXlKPxcBJeeyZOssS9sYlQmEfYy3K7WNY8pFi6CF7e8oHyAzrxJyojZwyu3TumDyoi1BqICIjQ3KIcwVbAettcxHZNXtoMZyG8dr4qYSalUpjyADu2G7Nw7Y1dbWpkYDzOmQ8UClaiZQbPQeXCHiLMdyPtM1rsli8nDhp2M7uHslg+VDJQ34nuJrSihtssQu9z/L12Q2ndghC81/EwCz60btLx4qbpwfXCu1C4Vgfz0T+49MLiVBXMq4H+knxVhZgLTMHOz3TJ2pAJDVM3itPLiZbYZRMixP01XONZvaPqv0ENQEHpRzyDpvEUSyhOxlV3caSy7DC/H0DZVGHWdZydxjxgIQ5v6u1qLePUrtKa3ixDklIE6ArxK6hc5zref90D7PPYL/VhWHCQ/ci3jsMR2iDiFu6lR1zCOgVI3jaiLm1oAny9gm5woNJMj2bffyADWa4LPxdqJmGrIbr44nCj22jlMNroPe6Ylzl3sqX5nOcl6DcpbVwZOvbyHbquZ5oL4SWMJupoQDGhUtA9qwQ4TndBn/N3/8xW6XMzh4h4TB04oWgdoMsRzAg9wgS/HhYR9ngy5+8cnH6DCcmtEDLA1zgS9r1Ksd3i1WePN+rAWNUQK7YoDX5TMstrlt6ntQ6ODQWbo9S+jgPDBuRvr5FwPbpM3ZNWSuBTPwYq8ZGDH7mp2ojKeyer76pIox8yKo5+sJEO+hh5PnouHtZ20QOuPlAEUaQiM+XZBriNzEv/Y1DQxn8IyRMwAZ2DEfg7pWUesuhg6OLCvJumNLETIGQm1xN0ASPiuv0DQsezWj3RPvvRza5+kU5NEB+qTeP9jMNO6sVhlVxw1lmQXxsjHUDhAZVixA+yjQNSxajwSsNtANWJuG3AarTaLQHsybb7smhGU8AlX1XPWhLGMTgRnZOAsh8I3fMrOkVQoSAaMjPfCcTKExjEabUzBPwT+BmBtx+DU6LbUnc5Fg6TFMIRN9q6Sn07pF1RjAtE4SJgx3p7mfNjWXPDOPzyaczo1dtp9XGcQ79wQnnsaHJrwtJvahnEl3ET6/Q8A0m4zwzV//OV7+6m9tAfFG9xqrcpPx4EEwxNzDWCaVXtsCijcNoDs8RtrqYdkYYDyaYLUYYT669c44tZ261c4w6Eg3KNIGXrw4xKdffIKPzw5x3Gth0DU3bU6moxHjdlLi9bqDm/UQ91WMSk7vnUwTluVoAnNuZhG1WRy76xU2Huwdms6LFJJm1MoxQbCtkj5LnWQZxa7aeAjsq2a3i/DDmOO8kSlBVdkg2rYKAfVLiwWZVGbscSOz1lsqXa9XaCWx7rfKwIxU4bV4xAXHXc2NmQstgSXHCgEE01aoc8usxad0qosFGklT7JKZGbxkyWc+n4IGP64Nm6rC4u4Os3c/YDO+xDaiVguot+wCkggkNHPmtCVodfuI01zRNtR5M0ooaaSKvqHJab1ciWEhW8O4H963qlqgoaBeK5FvsdRhUwAoBlrtFlqZmXPaHT7bHHO12uJ6kWKLHKsVtZ+eYSo9klV+OK6k5WIEEA9bAlucNzaTY4US77BmqUoOVPb/tvthfcpt7QmJAawuiSxfLhWZQhqf8oDVfIEWY4VWjFXyOckxwJ7aecu7bZFVV13WGBUCZJ6OqQn2/vUWzm+HJ0by8HOwQhClOXYMNKZJid1eZCDcoNEutJ+wmhnixuZsRciX0SZOsOtkg3dkkn6OcTbKHjWNaag9rlyvLibKS5buihBg1nrgjB5XAR06CZjETFpzAhl3fEwLTDgxkrLSx6gTnbse2ClVThT8bWVPLTP7PdOuzY7O5iC25c4Po5s1WFVUdmhIbVBwvO/kBN4EtfsMSkDKaQdyNDSRzQxgzNZSAzO8EM06gjAZbTi+dirX80ItacYMFu4dtDGjP7ZeC6L6uhqkTJp7cpmbdl7xYi4pelwCVjVNVTAvFRMveDxY2Lv1DILL16VRWqG8ccC+fKVECjMXipRw447tsXbIUt6tGEGPAHImwapmnCZuehJwNO1sIIIMaNrnsn3YbzCfPw9WwanOMSgQybK2lY0lo+ChSfPCStAfMIfwv/3jz3eLZhPVZCn3VNoNZRJSk5z8tim1kgYuBgU+PWjhv/7i59iszfHFSV+zFLQCXs+WuGVDcp4KGk0s4g4uVx9hucsUaCwWStqQAIdc6eV9VAMgs3EdqFsDYnLrewq9+VNsohhk1BZrcYxBa+Y3R3xO0J0pCsd0BboCH0dimh4xiwKSXsblczDWzkGWGyxChIwxhDZRbM5qZMtFaQ859AymONQWrfBa4j00MQx08nOaM9lYIX4W96sYuSrmxBLZ7bTn/w4ARFZ82ygtry8AUBaWnL3SAmysIstnFTc9luoEGkPItbdao6OOG4Rnu1lnCVLzHGCG/Hwue5B30ACaWUKCVeEZOw+Sr7FCcpi/JguwVARzAoorjChWX2HleQvSFwqYm1RAbkCNGZ4WGWZqLFMwYARwbxOK4IolkjBhTEAtQLhiN54HTY0AIcvJTdNU8blYecDEDDzli430OqFjQl+K7HMI6nqnE1Wx+AxD711tWtZzU4yQTt4WM0FWRxpHZwV8SHrYqLGSXETDys0SJst87159h6/+8j9gfPnaYvVCyVihxWQLLa6kSL0rjVoNElSk+OCjMxRFB61egatFgev3t6hG1xjfXalHqjRKAk82vk0LuUIrS/D556f4+198jE+eHKPXyVDkue4bux3FjRSX4zm+qY7wbtlWJh7HDAErG9yr9xU1RXSKdjrIipaiXUb3I+TDQ0XjcBNnWVcOcrJAvrDaWDIJhDRfikdi2etBAB9c5npq3pReQFIPzOYVddA2oqxcohZSYpHsa2QJxGKLTbJSHE0FjNoSQCWo9cMLQTAZRs5RsoUckJz9BJRiKRX4G/RxVPHZRqHYh6XnOzoYKJIE89USZbnA4u4Gdy+/wrtvf2ulVkkGgHjDdldA0W6j0++j2+2IdUryjkXPUAKw3qHR6WIpp/NaWYzaEBksXJZyXy9pXFlV0owu6zlazRjVdo1u0UR70MXJcYGPnz2xWBsyju0u7hcbLBFjzoY2aKHcNrC5H3sp1meh4i4ixfyQiZAbuKy9QYBFdelQyE2+qrChqzVOkKwoE7GDy1YMbEMxLWISycLu2Jt7KVkDO3Yo1JxMa6ePXTm1ntvOekjDyAMzW7PJZc57Z/uZwKAnQohV40FOeioeHP35cu1arhAXGdbU1Ss0mT2aY1APEDUzxf6o1ecuwnIbW4oB74SXo+VglomHYHmLRlVim2R2XeylXK3kvGY3Lx1etHcZCJJuT6yygTt1lvGFk6+psH8dgCzblNUUVpIUccLxp/QHRi9FWCnY2ErvKqW6kUS6UVg4vaFZYyRVabCTv8XHeZcpm0/2HtKailHl/mEAjAwrD0GmyYuwIG4wflHyiUzfZ6yLzUOZeRqxzE6WLWu1d44Fgn4JInjTCeQ1L6n3s7aLBLQLva9tvLo/BG+6dgvqtkqLM47SFnrThn3Z2PYi7na0eYWqou570P1xPfVgdUXukG0WeWD7TTCsGGg2PaDyiFUO9042zhjqAKxqmTnOpUTSoci0u8IFe6xiFSnTJ/L92PHJ1v/Qe9zafxojqfspSYANEoFirjGsSlDOwmg4l5BJAuYgWpUofb2BD5Mlon/6b36+W/LANKMDxfVWyt2xeAlthOsdWnkT69UG3XYTvV0TT4dtnA0O0IwSvHhyIXr8/XyDd5f3Kjkx+PZu18XN5gXKjVGT4UQcAqcDLgiI2pUO+y/bJzNg+FBkJsAyw4h9291YDg0f/7zcwM7g7Q0Ufobg7+rTPTodPQAVB6MOHAkobIL41yWOtZBJ027YdQbNgP3TGCAxEf5H5Qob9o7+9+/oGg0rd/t59QFoiNp2BtO7R4Rbszcx+DXohB5IfGcpDff69qcLJlgzV6wmvzQpdkQM+UrSh/h1e4yVPgsHM2OGuPBxw7STlnOwwS2lCeWQ3p+BOa5dO8Kb+VgS4PcuxI8Yu2NCZQN5/sPhFCTQa/1CRZ3rx40d4kKgW6E1zso9/Hsob2sjlgmEjmDrgMGZSbmEnpTiTJpYMv6DQNgfFp+3dDsqsVj2YTiMaKlylpBn0NCbkpo/6UKdFZXwWg5AAzVBm2nxCMZZy5jg2ZeBQQiMc2CLNXZppN2scPXmFX75//wJppfvdBChaJydBJQ35wcrsie2OPDUzTL8Sp2EWKk4eXKObu8UN4sm7u5GWNxfYU1HroA8tXN0pnpIkScDRFGNzz49x+efPrMODr0ujgZtzXnq+7iATesdvqna+H7axWJj7Ak3Ruut7IYwsZapgIP16t4Y6xa4+nDi1TizwShVl7ebs4xOm2NiH10LbIcRD6EPmqAgCA95aGEeBU2shCoPDLnKiqFHt8YgT/mh5Z4bxyS034pRNorDDFBWyjIwqjXAHZa2VjsVs9fz2EZv7KaUcaa1qmtMbq9x/dWvcPXDdxrHfH8eShoMNuaYo64ti9HptDHs9dAdDLFrpkjaXWx3sfWpbVLr3RAwYywMy63b0rIr2dN6NZuiWoytDEvNY7RTn93zJ0e4eHqMk0GBs8OhyuU0q9ytGpjXbSzqBLeLLeolo3ZMD6qIHl6XEgg2yMi0khn1VoI0J1FbSHkAmANJlo/OR5eRxNIUUBeaAjQEObAUkGG8UDXXJkl3+XZTYVcuMKs3GHSsfy7zBRVZk2bK4MvTwqoBLPE32FlBMN2NApYfKAamXpluixmu9UrGnh03UObu1iUi9p6OaYDP0OwVFvDOiazTO8UEJEVMS0gJjpg6/qEhgOsUtanlQgsRN+9lM5EBiKOGTnQLCrWTsSoDvgdINy+2zdY3M+oZACLjz3EmlpDSFNe2itxQKczKgJQwCAPToa3DaoySAdo6FFk3Cz9H2n7ga6HYLlVdQnOAML69+7aPX8HIoJGUTt51jj72VbUxeOJGSFtnl25aDI5LflWlWWWzWicGAsIgrRGfK8WNSa24jvM1uGaKdPB9Rsu5Nw2Q1jLst9oXDUAFDbgRDNbH16RcDsrCfHXtPD+Bxl2Yc9pQbI97MJkYOcX/VDLWAdQQjZWZCcpi/Z4qcYG88rXCkroNVFqlx/VzXgFUQLuF9xqJogPOQx4vGWcemvhcFRuknEcCcYNQAsdiAp/NPZAAACAASURBVE0HaWYWu58BrzzBHNE/+R9+ursv1zg6LJAVMcZXC5TzGvmAOhcygHQdA80lX5CC3i0+Pe3g+LCP3WKLi8MhPnh6IRfM797co6xWaKq9VAOjxjneby7k1rJN2kuxD/aB/eJv7F6I/NhjqEeA8AFY7Y9Kocwbymm+oOumeX6Q0eC2desve2Rpg0Dv6OXFoAUUQxiwn0TNdj32GA1wqEAlQGjlT8WlhCHhm7qxgfaZ9ZC9xPr4IegVnUJWX1mxS7ZwSDzqpwppc9Qs3oW/4YOJ2bMyrJWH7Qp13nIAy+8Y+LDJYuU2K7Mqg891HQKr3Pj4Si48FhgLLlmdpj1Dyh1YfF0rv9nk0MTyE+IeKMoKb2yino2/vzG3Tr/710038TBIVfYMJzrXYNra6REHDsT2z1lvYrpEHmR8nXUHmJ+e/OFa6ddmZLDe788Xel0LYta98lZ0YvIc8BtLbA7GwMrqHnt0jjlUfew5aNQiHhzFWvjdIBJKWg6abUw8aEoEJn0sa8FbVcoIvPr6K3z/q7/B7Oba+uZ6Wz/LWDSJKY0kXNjZi5x/b4BmjRYOjo7QHnSw3sWYrNu4vL5DNRqhnt2rBZ2yJsmM8cQeVCmuQfzpF8/xD372AT56coKjbo4iz9TZI0syAe772Qpfrw7wruxhsaMmk2HCa1QlO1HYZ9NhLubGbVl+5lq36RhE4/b8PFg8dHPhGKaGSdopd2AG8OiRDkEzahpMPzyG7zmroxgjX3i52KrlFrWoDs7s9OYLtccDMapChiN+mc+B2Xb8LDxkaNLZWFmpxRwNOJZdyDfSNfG9mXNHxpTShySTy49aW3MeWx4mR83tj9/j7e9+idHVW5eYbMX2cdRx/UlY0k1zdPs9DLp99A8vkLQy1nvFCjFjchfn6iS1pdGjmqp9Gt3G1fgOq/kMi/sbdSxROzVuyM2N9KW9gw5Oz47w4ukxjgddFGSb2l38ON1hm56p0cBtxegjCt55SLRIFR0PQ3ch6TYt+1Pub7b/o77NNyEW0ZXn6WtwgwcuhjqTNWFpyzvEiLWj6Wg+wWQ2xXo0wnh8g86mwoY6PAH2CIdFS1FVxeBQPXVZLqf7s5F1sIroMKaCXGpKASNrobeRTpbRQrwvcq9vdlguS5Xk4yyx+drYIEugbiVFTCMSW6ZFWPLQt82w2qTqtkINokCGnPY03lCfuESyKlGzHZqqLQSwVjmhK5vtYEM1SQfy0OvdS+ymh2NHKkt/JFPFpU1xWnWtDEZFIsV0rNshSSH2KnXbwZPAlHFMnFel9ScVqSK2WppFz3r1vUPVH2nnCHfNZMdVWelznBcMCdc6bWZPHZ7UZzo09DDnKxlBY/VtXWdxNKH0QXPSSvP8Lj+bIrvkijBZEHXPAtEeqcF1lVUIml5N00cQuW8gotcLphjdz90Oy30MGplSZmLyzGHdSMzkZNfFrwvIO+mgnEWZouywpkqBg2erLhppZgf5YNawA72uw7WZ9lxtXgvAiVm0Kl0ghwRN3JlsANMlQ9RyMs8ygEfX0xvZ5ISI2nla0wORMyJ4XOokvxYD/Wtnz+057w2tnA1mutA6+jSaI/rH/+SjnVK+ugniVowsa2L2vlQGFeOcyETU8xU6dJ01gD/47Bz/6L/8AyxXDVSLSowMN4xtnuPrtyNMpyUKxj7tmrjdneNme+bBwaZIMGD1wIwRYASgEDR/j+CggTmnb/daQ3eyPmgPbRfZhyc7mRc0LXtAqDd/cG2G3499M5EQXSv9Q0nbGKbAODjDpwBmH3rEJRJVPwKdmgSPNj0HSWFA7MUPAaz65sh7aUg0aADDScLZKAE3c9/ZVHQdmya3C8b3rfn8JLLXUPrr7sGva0I8/ka/zyfkJ1K6Y+Vy5aKhOAcLzhTJJerdRLbKNFKJxGhwAUPP3grgT5mOXmoPX9MeELhFp/tDYLe+J2d2iDOwGB4FtSpA1MsAfl4Kz11gmPcwNs2PssXI/GiAOTMaDDgUg+vzeuhnmKQ8mapllkVH+F22BvT7I4E9f+bzCuiGk7vQzIMGk3jcnpXpNMOqr6txvY+ArTcf5zuYkcX1UF7+N1m1ad44+cmqcAG+fvsjXv7yP+LH3/2deqXuU/C9JZTecrdB3k7Q7+TodaxfOUOlW+zuQQCUtNEqeng7L1BRnD+bYHHzBtO792ooX7Htm+IcLFqBn4PC+o8/PMZP/+BjfPrBKZ4cdOQGJrBj+DVPoux5+3aV4eV0iPeVtbNTviRdwIED94xQmSN8gzRHpInw93/CidqD4aW9dOZWY87djTQWSXAvBtHGu1g9jx2RG/5RtyAtpFoPTKYgcbb/7F4z+7h7j69blk3mYNJpZW0Kip2gBCQwhO40ZI5eOGBKEyYh016SwHlFXaICx9VtZaPWeVcvv8HVd79RWzyTodDpzM2G0TeWJ9br98RoD4+H6AxOkLd7QJwBca5yKeIe5jT8iQmcSSfLDikMHqcubXb/HtPxrbRypt+j4aiFXjfD6XEHz86HePH0FL12gUZe4HaV4XYzwH2VYs7+10vmGBIE2vULGEj6sUVdzY1lYih6nhuzQ0CsPdjAMef10svnNAnRLMUDhcDDemtlera7Yyn9/g53N9eY/PAK67v3mNcl2FU2bKIEgEWvi97hKYpuW7rHosvg7hzNvCWwwqxHhdGLjokxm07lTI/KqYAz2fXVZIJqdqNoNf4h8521Yt3jfpHhoMM2gWbIWDYyMY2zFQ89ZnCyVAlGELH8zF7JteZRPbqSs1igmIkAatGXiiFNO32xvozlkdGkkXpF5SGH1tqVyBqtccbDMwEbGT9JalJzbnNtogGHSwu7+qhnsQ6KERZr0wbaAdOY9aB3NPMi2URjtRnnIpMJ1zmBQ3PhikXkON+uJRtTXBRBO9lI/lssvzGVmZdCqdu0NqOMoGGp16QyXLvVtYX3iesge8cTMAo2Ax3blDC3pjYSHjXV6Yod23dKNiG/qvXDG1cYqLMxpoqNg1iTapEpNRCkUOqAG/bECjvIMAzbrs8AIb2LVhLXqmJ6Le0NfHbcZXjNan/nEjFp3wN2UHs8ZikaO7nvvuVkSNha9iHhxlJo7PAC5Jp3MirE+wR1uxUcjOjSmrUnKww3iRn0+yxySfpo0yxa9xmXYmGHJ1GJ6J//q892ROsljxxJjLTDNjsbYMleojs0Nhv08wwfHPfw/LiNf/j3foJu1hXVzTBZXgi1hstdgt+9uVHz7Ha8Q7VrYBSd4Xp1pkR71fK9FPQYEGrKhXr9vrzzsBeE8vL/x/Ih8OWv52hYtHH4fX9YgZvZf33PFj5s7UGIqbJfYBn8NXWfvVwZ+MkHUBpYxCAMD8jbfpITx+eX0cbeTs00hgZeDWzw1GO5YvtSmY8QeyXPkZIW0t5dt1IDLzia/XTn+Wt7a7nzCnZbHgHCcKLhBNEJPZhEQlaktcYiwJD4P4hoBUrsRCU1pga8AaDQu3nPsoagT2chuQhr0jjmNW2fLQbKVfKkeNNvQpENAZY/eqz7jV7P1hk2ZVpysVHsxAapt4UrtcGYuUQ6DMaI8PeoYJC+xEwoNrkjxU8oYkJBtBTdOkPn2p6gTQyZieZEc0OJ30OJtUOIuLuPda3upgwl+RByaro8N6eIHXAXm4vRbewamFSchK7ZWkGtqhl++5f/Hr//T3+FbVlaBweWrLaML+H9XmO9q5QP2GulKs+2OznSVoRWWqDB0vg6QZzSZVzgbjQipaHuH6vlFNPxHbhJBzE576EA/2aJi+MePvvJU/zkxTmenh5i2Guj32mjRZYojrGsd/j1rI0fqiEWG+qhzKRBF6wMRnwtGkjUzJ7MjWs8bcW1kq/GGzU5phW0RALP/PJcR80r76lt08WzulyP62cUZ3DNRa6x5tmb1p7M/tj090qFrwVBwmFj3uQqD+vYo0PCvr2Ws/R+yNPTc82TMd1WZtY0IqgIGXnU8iqMnTmSW0yuL/Hm6y8xefstlvORrk9ZpTLYrEE7QFuAJ8fBxVMMij7ifoG06CFJO1g3UmnTNg2Wd9fqT08jCeN6Zve3WE7vsVnMsJzfo5xPTKPoB640beCgX+DJk2N89uEpnpz0MShiNPMu3tcpbleHuF+l6lHN8U4tq08jG4OrhbL7NC8FXG0TEmAULeIHSXX7MaZEpWNqpnQdsdg9+1mWwijfaFgZ/f4OP/7m77C4ucR6VUqPyjFBjR9lEEkeo90ZCBAOjo5RDA+RJB1tyIwKaqzpuG+gXFSYU9PK8imZy+kdluMpytlI4HAyu8FSEUvW9ov74tnRAM9OD3B8OFSZnK7uxS7FrKIGrYe6ZMndnbm+2fNYU42nWE5vMLt6izYJUrL1ec/Y4kahcPasP1S0T5wX2MQZtkmug5fmHlk0z93jIiozEN2+7O3tBi3lUDIvcV0ZO1i0FFOSJjr2SvNIMFVK+8+WZVZZsrDohzQFTQESIzSRaQba/LItxKQjxASKDKBJhiRBVojRFaNGgEk5ClsJ0nHtOYQly6VkB2XssIOzRRKlMqiIMGCPc48jUkcYmVu3iGjK0jiKJDegRo8mVjK5ZEcFbLlnkDSgBlV6QbvedViLOa+8NemS/djJHjp4C324pZ9kmd1jtvjKLGNTgyq9sO/dKuh6VYwGKl6D1i+BWytpW38c3krDB4w5kuBFeZNu8nEJjB3EXPylil3ojRySMUyisodHoV9ziKfzypniZZyMcv7A9mqx0gYM7W55RrC3s+Mt5HU/j2tE//y//3ynnCotvDtEWVNgoEhinHba+PBpH5+dn6KTt9BSE/UeamaVWRapSgXULY2WG/x4PcVisUS6W2kxutse4mrzFLuIOgtD1OFe2hLsxhBudkFa8/8Hhb5ah0wq+7Xg0rWBIGYvOBCD10mMlBs7wrrtS7/YAPWLdcD1yMu85+4fsZghbtgglW8eCnV2itoC/vbf42tLKeWbiF2yayi9/Kn4FaecjT33Aqs7WMP7qB2RGxX4HmImPZU83EMrvzl1r5KN/XbY36xEa6dd06PZe/EMILFxuKdcuFUiIENngcq2YFiSvgpVYUP1T8uNRKVXB4pmC7H+m+bEcnr8Ub9LgVpuxM6ychCrJEG3hssnLIvR2BSCBzsz2GAIJWkxAwws9oT8IMgN4l6CEMaWKG9QQLCpkhLvC9uHBWrdiFaePK31kxgP1/EJfLmT+iESwAS6QdNHVkSaIF9Q1P8y1D5dTxJYwgddZsi3svK2sYwmQhbbpIgbA7oBuNKUJPdttFNHkfvrd/juL/4Ur377JfuHGRjasqOFlW50umxs0c6aOD7uIC9SHBz00Wq3kaU9tPoDrFGg0R7garLB7fUtNuUC5WyMcnyL+/dvsKrYm9mMRATafLYcgx89P8Yf/oPP8PGTYzw57CBrZei0WKYjyKMTN8JXsza+nPZQb5kLZ+OBG3/oW6rH520BLUTbWnQJMHjpxkCwlTZ04ueGYsr2vTZUi7CvJ8EZTNTP0mxwMBpzTS1dKcZgL5DngPNOOwKcnh8ZdJucH4FJVuq/SuZBPxoMYmQXrWeoxrxrGW0cWpNvbpz8Ppl2uV4lvt9Ily0ZB0t7cYS8leP+/Xvcvn6JcnKP25dfYTG5173R3CdrwfJ2HCvupz/sozvgs22i6B0i7ZyimfQUSxPnLWybOebLjUqg65Ih4wSFM6zmEyzv7zG5eYf5YmwxTR4UvNmtdYg4POziZ58/xRcfXwgIsf/ypE7w+/kQ022C2WKr/tRkRpVzSS3hozgd69JjKi66r3VwdOOH+pnrcOGRJS6lCDl8HP8VDUjU3JFp3GwxHo9QLea4+v5bVKNbLGb3uoe8l2SeaGzqD3ro9gfoHQyVZ9k9f4q4M9BBBGlLByaGWfP1V2T46Lre7DAb34rdmjOU/fo9Jjevtbex+sW5SbJ12G/j9GyIZxeHOBr2taZONwkub5eI4iHRg9opSsvFyJLtFtPFHJNyjno6RuPuRkHjm3phoefNhjR+h+0OoqxAb9BFu9cTGIzzocrOBNtqtidgukQe0WjA51kjXa8xmowQbZfSToppZ2xk0UK300bWLcR0NbLcw68TVOsYZZ2LwWfEE59N4qVjuv3ZapCIhmVddcjw/9GkwlaWfJqMMomXpTS/TYIA9gZn60UaMHm4Y06jgI/pqdts7ZelAqHMGxHzRUCZ5pp7bENI3wEZYQJKGiBoNEqaEYpohzyOURcxVpTrcB1Zr9UUY7OKFVVEFpJlb1XCOY4oc/G9tWK7Q+7TPJB4HOQ8aSKVpo7VLwONJmOwuB2OfxNlWPIFTSXEGOb2tntgretMg1kHzKLW3pZNackkpiXUOk76NTJjp/mxTb+nAgeJDIe1AudS0rAa4xF0wXDyCDMRM7BrSzDNhDxH4xZNe8plksSd3s0JKdMWkvRjBixpVwJs68L1AYOp/+h/+vlutt5JzMlBsFms8MWHxzg7PcTPnp/itH8gd1AUk8Ju6GHNyqUiDfhhasYz7Da4mW/w3es75MrbizCqEtzHn2GOtj5qELg7nAq4bq/t24NFD1MMRdOAslSeDDxXCO10L3KI5whMhkNNe1+tvA+atD1r+AjchYsJLh4VrfZ1eNv47TUN7NgkCcxd+H+DYMFBbNlxXiV0YGPtcVzT6AxEoHi1MQa3s29YXijcu/MEhqiP88EZmApZ25WzaMBir8XnwPLPyStW3lP4t2zvLI3apA8gzjSIZm7h5FC4q4NsfTYNTmP1uAAFZsCMZ9ZPUyDSHU0iNPwhit3yLh+8TmZ42cnI/mhyNEybqRK03jpE+PiVe9l8r9vzZH8DhzZJ/Um40cfiOuysa380WQMQfsTyiRwSArXDgqXPs9hiJSAed828YjICgUKPmzFAEz7Jo6ND0AGF7+twbOBvL4cI+ku/PhtrdoiwKrTFQRmoN9EMH8FkdIXf/Nmf4se/+QtsqWU14aj3vVSghFiGOF6jzf60SYSjoz6acYo460hzlh5eoNymmC8j3F+9x/jyDdbLBerpvfrbaoN38xEXnUASHx4U+Id/+DF+8uE5zgYddNoFilaKdp4YU7uNcbnK8LvJAJelZQmauNq6f4Q/BHhBoxh4f7F3rhOsGF3B36V7d0dzW65SGxdCYV7X3xqZ6GGyCqw1VpaZZGHuKlRdYcHWi5zB3cyWo7koAMc4gHL+bADlDvT4PBgjEw5QYoxd0kLZiDJDNW4s/1Bj2/vUihHW83GlscsNrCf2ysrIzApNW9h6S8Lp7Xu8+tV/xOT6nblkyRp7Bic/a5420OsVODo7wvD4BFnvBPWWpcIMNWlwlo6buXpIl9TGrZZiCFflXBsC2UGyX6Prtygnd/a5qEWKgWGvwMnpEMdHfTw96eLJ6QDDwQDbpI1Xixw3yw7Gy6bNYTR1X+jcljxDbDavw/rz8sBmh166zCtlRpp5hiV9bnz8j69RmTEly7QdN9XH2w63nN9X797i/vI1Jm/fYHl/jZLmJxphXC9Ht3eaZ+gND3Bwdo7e4SFa3aH6DvOAW5FZYsmY94Gu65hh3uY8puO2HI+lqdzcvsPi9spyPD0nlcvM8UkfTy8OcHZ+iGG/h267ham0lBnuFykm9yMU7KYzmiDLW1gz4H69FUNIRrO6eovVaoJ0tZYRiQwxj4ApJVeDIxyen6Lb6TPpEY0kVwcYsvpIUkWv7DY10k0tcL1Zz7ErK43RcsLWkgtFC/WYe1nkKLDB4PhAcVB08ZO5LzfABAUmk0itJKnfDbo9revSqFucDRMAmCbAZ0VtJ81oUjBSJ7iiQalCXC2xmy9QkUH1rmW8T13mi1LWwHCiPBHobaGBiq/PiCA6iBsRpnGGCSzsu0m3vdrRsUnkVt1g5NtJInQbO6yGXZBl5KrGrMKEhwVGVlq1HBMysZK2NNBi20bX3LPUO9ux4hQhE1pirmCEkniG+5SnCnCVF1Oo/dDGHLsOcQxwLhGgBqWSyubOfBLgKcbOSQRVH3iIpOxI5j8zl3CM0q3O8cR7rp1YLQq9fO95qtIaer+rkKtr+nWrzklp4YDPemlbteXhIOyEme6lR3s5828yGAvQ5k7JucZ/B83008YC0R/9L7/YVdIlcRMn0iZk3KGx3KLbjHDSiPGLLz7A8clAYGC9WOHgaChwyKbzSmiPgB/vl3h7NUZrXSmn6d1og1n2U8w2hTNhBlRs0/Qbrk35oWWF/hU0O76MB0BIJB5yjEKJef/gAqR4XFt04BZKPb5yu0g8GEPsUvZsXDCTeDTOXqeu0RE2ewcVwejgbmJJ80IYtWsYzM1k1GEItw4mBWMoglvVGcQAhjW4jMUQa6IOGPbztrCGyB0vBDswsdKjRcaE28d7JmCp33nQWZrEyl2V0v4EijboIxwAK6g2vKKnre91qJ4ZFqzyzuTYg7YTUKjsa3/kxrAH0xaQrUgBOaus3EmWRL/sAaQKWHaWVO5gF/eL4fVG37qPzj4oADu49DTYg9HmAbDpkVg96gGUuTZGWkVmdzmO1Sfn++/dzN6CTh/I7rM5iZ1JDIBboMREyXuNmwCJX4cMJ1Y2p+bRQLndLgGKkKrPBu6rlQAB/+hUp7LoCqN3r/E3/+f/jvu3b62UzNPsjjlqFjez29ZIGhu0ixT9QYqLswMM+11kRQdF0UWW9bBIDlE3e3g/qnDz/hKT20uUozugmqpPcklAqHFp1xtCaLvtAp98fIzPP3uC8+MhTgZdmRE6Ra7NLk5yXJUF/vyyhUXDMuFC+du0qLz3Bvb5KMgmiTHiGsNnLgbQzrs6XHnXGYE+N0aZTop1H3s9yRs8s1Alc++WY2U3atKs9Lxnb73Uw4OSSUdMA8dSFEequfTsoJEqmoP6N3PrhcOYmF2OSWqgHKAam27RQtLxaK5bO64QJ6ToD7nWTavEsjkjbTggCdxGl+9w9e2XuPr+t9hFK4Vqkf6h6aVJBoPMSZpgOCAAKnBx/gSt3gHS3hnWjS62aYFVRGDINXpjLCXNJNMxqtlE710vplhN7/H9b/6jsmO5HPCQ1+63MOy28MnzM3z44hznhwMMihwstS3YUW+X4Loc4v18h7fv75BlLW0ui9Gd6XaXlXWi2e3UuYaRGQRgvJ9pK0OctZC1CplpaNIS6xxTF8n8xlr3ikCdTnkaPvj8+PrjuxtMRncory8xuXlvperNUsYF5eUxSLrVUpTR8dMnePrxR2gkbSvPxomZKdjK8P5OXWLWeS6dIP2sk9lMr3P/9kcsXn+H0fVrzLkeNRpoO1Ai63w8zPH02RDnFwd48eFTbLtHuFkVuB03sSxrmUgUZcU0Bo7bRorldIrZ5Q8of/gGKKeYLeeK1aLmjGNl0ErQGhxheHSIuDNEe3CEJntgE9RTn87S5ZIGGrJNKdb1BqtqjN0mwvTmFbq7Jd68fq1xxGpAnDdV0Ts7G+L09BzDgz467Qw3K2slOblao97QjKMmymKp03YHjDyq5lMkrZb6RDOgWiRJXSNXeKd1eqHOkrFIGcfRdIJ5tUZEdpQ603qBYZ4hihKk1B1mKTZ8JiQyGg117CHbSKc851GVpqgJHacjtMuFKpWMGWpzbscNxf60uynQyZAWHM/UawLV1QjtVRPpBijjBONGhDk7rfGeMmOVZjX2613vsNjtBFrVpShuYBruKxdujjMAeb3RzzCRk4ekjpzMpuMj61dyT0lSkSiMrRN4poxBBJjJCnS/eMDTNPaDEfcV7hOJmVL4s8ydFDD086EZcow9VFceae6NnZRMzPdprjlq80dZEWOxaPRSqLlXkrjGaZ30drcMvn9g0Tzy7qEaKcKBhxHvafyULuN/8T/+fLegEJX7HunVJev6LD0BjeUGq9cztAYZzo5buHjaw+fHFzijNiNnhZ+loQ0oE//tD/eYzCpcFA3MowjX8wzj+CcKpTazq7NsAas8Blh+yta3HDQGxtB+3DaGoBs0x/Cj13Sa1OoweyxknN4jJshKUXZy10APyZaBAQy5elb8Nz2AL/IP7/fA8hkJ4BHXXoq197OLMH2cuTYIDrTpuCM1dJzQ17xEZqDT2BG+Dkv3Vq56KPeKmWQ5wnF1sLerEBry7TznUZoJbeLh3j9mPo3lC7o0o1tCzqGzdd4jUiBLzKMNfsW0aDDbIixdSdBH+bMUYxd677p+zCIEXEMpls42+vBZ9Eq7jU5igS2SscWegulVpTexD28tiww8BcBORjOwk8YIui3EjQDhKyFAXIDbaB5NZoej3rkkRI/4992QY7fzwWGna/EMweCT1xU7Wxc0U2b1twlLcKvymX7PQac+o42fICk1FtJim4yBtvvOher1736Lv/u//w+Mri+NGdwyOopqKSu5MpSWpa5+v8Cg38NBr4O8naHVLpB1h4iSIZL2Ieq4j7e3U5lINtUCi/E1lqMx5uP3Ot3f3d1KJiLw6+Cm222pl/HPfvIULz44wfnBAL1uCwV1UDHBWIL5Nsd/us7wbtlXX2oDqtZRQfpRlU2p/fTP5+45k1fYokYQRjaVLlyOBEXTqKxEYMz7wVZa3hTegaXuk0mnQiaUXstAn80T5bUp/Nt7eT/KIjWGyxzW0jr5mvJYghHGsXqeaoOzg7GMUIzWYTs0ukqd+WZHGElVnG0NPVP5rBmRojnl7HFdVbh++S2uv/8Stz98q37V4reV/UYBe41WK8Xw8BRnH73A4PAASd5Hq6AutMAu72O25iHLdFZ0EC+4cY/vLdZKEStrrMoS1fweV6++Qs1nv6nVxaRoJegUBbrdAqenfXz68TmePzmSZhHtDu5XBS4XPVyXjMGx3vbUw2mpI2BWbpobfxzgcdOZjse28TkzQ+bKurVYKZlg17op7WS8yNJ877qmXu72/VvcvHuD2fU7lNdXmN7disniOsmyIpNlsizB4PgITz7+HHHRR6vVVmvCYNbQwYsB3dOxymlca+rxBIvLt4qH4RxossdzdY8JnbTsm8yFRKaC+rmHQAAAIABJREFUHfrDHB99cIJnJwd4cnqIRSPHze0Wy3mERblGk/uiKh3sQhJjsdmhnE4xefsDRm9fCfDeT8Zipw7b7CseI2ev6NNTlbl73QOVi5Ms1+/SxT7MCgsUj4HFrMRqtkDRYKZkiWI1RbapxOpvyhUWDeC4k8kEsckLPH92Lne02sr1ephWO9zMGMLeQE0XNkEGHbFkBHko4drUyqQjtg40tv80q4WqhMb00yHfwOr1KzSu3mmaLecVhgy+R1PYgH3WWdqlpGFDsElGTkTTUqCv4vzNEpSUUbCUytij0b2A4kHCzMcmIrbBBFvgxmgNC9TtFpbMzmXkzN0cyWiFg2YD90gwzXKUdY0W3eHcDooWIh5U4gSzZS0dKo0rh0xA2GykHyUTHfW7KpPLN1EtMWV+4Gqt/MQEPJzy+fO+xlgWLeyyFnVy6sBTsOVlmmEhV7SBUAE5tYtjO0LLlSWuilJ2eKKyUMoCVKyscj2j7pNrQmibp/B0J2rCEuYdyLR6uTzCYtm84uEkAnckMvZyT/tax/ElRtkPttqTXXu4h2AemC2G8J/9y89202qLpGggz2gv5wCxfroKa9xEOD1l79AdDroNvDhs4zDu4ecff4L5vEKaxdKRvLqe4+p6jGfDVM3kf/2ywrz1UyAfOFn1KKcvlEsdRdv2/8DABb2dNmd92cXYhvVca/W4lOtf96zDx1AxAMJQCg2asOAU8pe0zSXkDoYsQI88CY3TBVKd1dP27OJowSM3X4TPoQVRraqs2bhYK9cA2XuFLh+hZV9wGNsViW4OWjsHmQJ/vEbuhWoozv88t0oxIxwIbql3w0koZXIxU8qws11iQ+TCNK2LwKsAtWUuGXvREDNFfZyBQgJUY2h0HRKwWlmMJT3Tt1m7HNPVWeyDel87UAyRIxI6e9yBgiDcCSVg5iBc/690duptuGF4mLCXrjk2GOthrlzGPLBjt9K2pGlhvp3F7biyIoD2EK7q5iTb8C06hHoulrhUIfZYE35XrlfpLyyMVq9IMCxgYaVku/agB3Rm0hvFa9Pj6ztjrJOgaxs3m6UxJDS9+DSg0FxRJnxOHnpMXWqIrOEm/83f/grf/PW/w/TmvStiXZrBMixF5s0tsoSlfaBTZNIVPbk4wcXzD3BXZSj6Z4i7A5TbHLNVhCXLaZsVyk2J3WKBux+/x9e/+c9YlxM9WxmDdIpN8PyDC3zxsws8Pz/Ek6M+unmCTjtXWC9ZpmW9Rtw7wH+66eB12Zc+SPyiGEDvAhJAn0ofZizgvaez1IxG1tFCj9bjjoLJyzojWrnVGr6HVori9pytJyHEVcxP7F4KMGjtM3VfHrA4DWl8PPZIhxKPdLCypPVLrScTlWAZzbNalJjPptbWLE2R5y0xBQSu1IOpe0vGzYlZi+Zx1omeOi0dJo2tDvIQgsrp7S2mV29x/foVrr76FWoCwohsFWSIoDag0+miNzxDzP7yWKF7MsDw5Dmi1hDbtIOs3TPmspGgZvYgBfvLue7jYjZD3LCQ58vX32Py5iWWPARsa2TM3lOZdIeineL8vIuLswGeH5/g5GSIg0EH03UTr2Z9fHe1xWyxQl2VyjTcbFkKjLGuanTSJjZVrXWFjNOccyZJ5fYtOm102h2xG5Ie0aDIsOya2rJa0oNGlqHodK2ftBv7ZnfXePXbX+P2zUvUtzfSQvL5k6Ln2pc3ImRphn7/gIE2aKVtlPMpInaYaXWwzgrl5hZFYe5TZityDWMuYBKrBeB8do/byx9x+/YHbGmwIjCguaTRQLdDzWYLRZHjqFPgeFhgVWRYrAsk8SHuR1xzMpSTKVqtTDrMZZrjZj7G7NvvML56i2o6QbKu0Wsnkv4s2fWGernBAAfnFxieXWDLwO9dpDxJhrXTFzKfjpQFmTHih8+PDN1ujV6yQrSaYrPcYttqIYl3asE4qSrMAbR7BT64OMaTiyPM4wTt/iG+frfE/fsSuyy37aDRRM4PurbOY5s8Qb2NUGy36DL0uioR8V6wpWPRxny5Bt68xgG1ersVduybjAizxUxrVb3eoJ9l6DCmp51iumlgWHSQJgXWZYnmeikwOmdfbYZg7YARQ+pHN9SgyaRBhppryi6OkR220OukaPQKoNcx2Ua1xey7a+yqDeZ5gTLJUZPdXtEgNBPZkBddbPKWHPzswjRsZThLErwajVA2IhQ96m+72I7nyKXXXOFqu0E1meAwjvEsTXQfx2WFuuhg2sqwbhVY1yWa4wnyIsd2OMQiykADI+dwmpGR3yIpKUdJNMZqnvNbEdIeDUMxltsEy9VOYeIrr3JQz7oO3UvsRCEMIN0292e1ZrXKECsjFnRv5AKrC8F4pRxal9OYI9mrSsG05xUvrmU0egnwK5d4hyeYIfqn/+LTXTmukLVTUFaQdNhAmVcSI06t3yuzy+h8Yykoqa3s8vPnp3hxTAcxk/wzfPPjPbLNFi+e9vD93RJvF33M00+NUQoLsW+8QReibdhdqvu67R6h2V8sW8eRYQiVDVpCZ/AMM7r7MjCCj8qxBiJDSc7YHP5OsGSbFuihjGwl0lDudMYvsJiyspMpYfnUyrM6dT9yFZt2htR1aC1k728aO38ADkbCxmQlZH89N6WECAOBAEf9gc0SOHFQZixS6MBgZdzwXiaWfcgeMkBrkQkEYhwMBHyBHdRG7D0rGehqWYoWZKpkeweGApdcLGkiYG6YxyyQCTLbhod8KqLAs7EC8HeW1gasdTXQz/gAF6enkFPDeEa/W7cSg26mxzJy0TIXjQ02Dl7EkLPA5mIP7JBpJbkQ60TGsFEG57KUQGu/MhcTxc7oeYn58N8lOBZQNGOEMQ3WYD40j9d7egq82BLXlvCyBbz1u3QBW8A1mZ+UbczcZUy9EDOjlD3l7C07/pi5x8rYLL0RBL/95it8/cu/wujNt6hZ5lHYKO8jBe07bUadThN53sTZ2QGOz5/g+PgYh0eHaGdtrOMc63WCKh5itMlwO6tx8/YN7tgqbTFVOXFyd4nNssSyKo0NVoyNPZvuoI2/9/df4LOPLvDshCXFFO12gQ7ZBbAn6RY3ix3uo2N8PxmgoizA72VgygnA6ISU6479l9cbzEYT5CxZeZAtQWpVlSinM5Xj2MA9YfBwp4N2p6O+0zoI2cpnpWeZOCwcWYcV5Q7u0CRrx9y5FSM/rAwuUxLBuPfbNvc356H1U5bRIvREDtpHzyQO+kVzhltcjNYsz1vl+JXGx4/ifK78jCyDUshB1isr2ta3mtclcDkBA5zv3r7C/Pot3r/8vYTsBGiWN8xDWhPddib2pXNwgtPzDzG8OEAz7lnuWCNHSWc3x3QzBTt/K8uP710u9GzX9UJGi+n1O8yvX+P27UsT0FM3qTDjCHke49NPnuLTj8/wyZNDHB4MsG7keLvMMF4f4vvLKZbUfnmUheQeXJe2wHxyo4gXahJ3yzWyFku3ufphr9iGTwC6pblG1iyl433BcOsK88kUm7pEnqcaG0m7h6TdwuTyEjevXmFx9w7L2Rjz2RyrxdyTASI56VutHEdPPkT7YKA9q9MdoNPrarxv20OLk2IpelFKz1jN5tZicMbPMsd6XmJ281Z9pBe7lcKPbX6bbjdtAadHXXz+sw/w8QfPECcprqsYb67WWEx2aLVa6tVMsJvkTXSbwOX9GI3ZDaaXlyqpbqsF3s2WYjc5YvJOgfbRAYrhCYbHF8REiNMCVU2G0pjszbpiYj4ilnd3QB5tUFcLbMsZkul73F7f4IZGC2zQL1LFpxXdAk+enuDFs3O0+h3kBE6bJm6qDNeXC2x3TWxaORocl3PqMZkzl6j3dtEZIK5K5KsKzXUtuVbu1Ru6eBldNJ5MsB3foqpqbGtrBci2iqxRUM+ZNSMcd2huypHvYjTSBKO7MbpcIdy522i1ccvDLxnB8Q0wm4nlzZsR2iyxRk0MT/q6R43jA0yoJ1wskNRbHNzXWsteUgebFtILH9yPTF9MnXS7i127jdv7Ecp3b/F82MdJt4fXswUuZ3Og20a/3zGNZOUB6tSq3o8kG3rSKTAulwLJkyRD3W5j1emphM7r7OQZVmRd4wRLdYgxXWZd1wpPP+gUWpdUhmZGazdT2XkZJaiWW9Rpop+Xvp2Eh3epMoLD9nTrEuUHaU/mYPmD85Pz+sE9bEYSMt4yI3l1MngaApwJcWdB4hY8EdyLlUP43/3rL3bKM/J2KiXDB5OmQqq5oOX8EOpqEWFVWgNwruxJ2kA32uEffPYC66iFyf0CHx30sNxt8PW7FdbdX6BMenYSJ+Mkk425DUPpaw8IVTK1YrdDiUd8oQnQpTjzEqQiMr3Mxo1ZsZcBsEnL5WWgQLk6gNS6HDLvQiE6lGkF0Cz4ObCJIccwsDamgbKgz9DAWmyeR6QEjaS5DK0kqs+1jwx4KEnKaaUSrzEgwrQ6/XtIqBsIDHRa0XQfpOmAhyyTlc8Jui2uQf+UADm0jzOAaNV0B6/kHiPLAzODgrGZHBwquYqd8VIBF3vqo8hmya0c6xbyJYPGQror17zxd5VOL80bGeYN1oz552aj+BDv6qAysgnCnQLSQ1RJTYyPuSpVFvZr44JFMM6NTdEdflhIRRWmlusm7YexdtKgqLG8ZWmJcfLysvSw9RJNlrR4G9JMAFG9Hdk9Q2yh5aSpDVFqQbZq1M6f83aLNpbt6wTLOoCF2CIvj0oPLJCy04nPJqW3R/JcxJiLg3pnszUeWV5jYrUZOB4WCFWsR43p/S2++eVf4+u/+nfWds3NE+YiI5O0U7s6Ap+8aKE/OELWSnF8fIBmWmCzi3F0coRd2sO00cN0zte8l9FgefcetzSXVHMsCSDkjDUntRjo7UbZbB+/OMPf/4MX+PjiGMNhD70iUSaeTrDqUhHhtzcRflwfY0SjKGKUZKk4j3ni9Uw6nXC9bJxTGO4nZAEp3g/FTXiAu9zxNCSZzpDgI+Rpse9rGOO6Dzr+2mlbTlEulF7e5CLB19hEfpjxjE2dUagh9blLcwrnCMeTHNK87nrp7Z6stMzy5gMz7EYu6rLp3N1Cuiwy1urowPFNA0pdoZmTweaaGCFtJSo7ZUmO8f0Nfvzyl7j9/ktUZGcZxUKlG8fzbicGjeXho+Ep8qNzjRNjZyIcnJzharEU+9HqdNE9PNahht1nuP7WipoZa26yndy2nmP08ve4v3lrkc0sJ3nvdC4Q1IoeHrbxxcfn+OjZKY4O+ljGLdwt27iaJRgt+DupdHNkVhlOrYQAab4tsoruZrKD5f2d2rXFWRPlbKZSFsHIrKywmS+w2VRoVGszvLCrDa9ZJh/OiaWyFNXHne33tuzVasKiTA5OzvdIgPDg5BkOTg7QGRygXqwwny1QseRXL9GmdpGgx6M/OAbYe7ocj5TFWE4XaG9rtDYlimqOK4JCGiEiGrJ6uCgStDsZOqdDRf4cdnLEuxbejht4f7/Gj+MFFsu1mMnOcIhm1sVsPsX0zUvE6xk6MUH3Drc83KxWOO7kaMUNNLs9DA6O0RmeY9saSCfKCCJW79h/eb2qsE2aKBpbHKRrsWosgVaTEZrjW6yuRkg6BZ72c8y4diZNgao0a6HZaSPv0ejBnMAG7ssE729Kyb3ooO0lCSYp+5BnAsd8VjSs5JMJ8sk9+o0IXfoFVlu8jhMM3aK3HI3QwhaTxVyh1yMy/LuVwtI71KZVMxmfWPo/5Pqs9o+5ubvJ/JJNlSM4VYm5vnmnMZjlhRmoGhHSOMUmaaDTS5HkGSb9PtbTuUw10XWFE6aZNJv4Icq15/SWCxyulgrpnnePsGIZe7bEu6s3Onx9dHyIPGrgt2MacTbotLtotzM0b8bqG41yiff3dzhq57hotXDLOK/FDJOEbOAJyuNj5IxxuvwB012M7tkJ5kmiPugEjlGnheaixHI0Ra+To98f4JKAMYtRdFIRbZtGLkf0QkwGwSB7ixaKWtuREXQTpEY3zStpU45i/o5MPR6xRlDNNcNICSMx+Jnkjt63uH1kdnRiRhWVB1ThynXgfDNB9I//6JPdJos14KU9ok19uUFF9iezrDlOOF7zkp8gZfI1IxQ42ICUm3gcq+b+i6cfYBWneDMfoGp/AXYjzHYr5Udt05ZLxSxKJJRW96XcR9o7Cu9DwKxCZmUsoCNGfb+cVdRZXMJc4TS1HrPOE+E1AzMYypsGQE3HFty4QcNnG6nH1LjOzXb3B22PUNse0HrJOpSqQsXVBecyUIQsYuXIBZev6e+sHVgwaThzJVMPE8Zc/cZ7625mMZrOWOmFHYiStTN3rTNorlNifhZBjZzhKovYPaerk7glof3U3UwKkpWZg9dGh6iJWR+MDZaZKDCiFmHGjFk7QG3BAphG4FkqvYVs2rDjKV8GC9fC6Tl567hHFTtjg91EwvcO/Zx1ACCb5G3p1L7L3aVcBEy/6MHc7k417G7dRsQSCRCuvYG6u629GbkBD2OYVfYVKLd8Lr62ylrrpbWuk3HGdWxJrDIhwY/yn9xnQsBkHVeCsXRt5VaNCcb5sLRv94NfU3cYOSoZBGvvbe2q7DMoVtZZ4tD3km7Rty+/xe/+7E9w/eMP1pt3R2aO/R82SBg302qi3Unx5MkJWt0+Li6eIuscIel9ADY/20QJFqsd1mlboIJmBuYQ1uUM45srzG6vUE1u8OM3v9NmbJmg9vnJB7TzFD/74hl+/vlzfPTsBKeHPRR5pJJxGjM7rInvrpv45fhEUhQeJpcEcSzj1kssuRkIZFr+14Z9bVmGV9k5tfZ6LCsS4K+tFGXzv2mdLNgFROweB5r36txupQObXt/h9vpS4JlrAkuJBJ5kdMRsUxCunq6MayFnAenQyD6qZ3fUQD2dSnu3WtdI8gLdo2N7bnEs9yeBHV8zpXBez8diYax8bU57S1d4VCGQLJKHK2sZSXcyy8ARP+c20v0Yj+9x+e2XePvVr3H347d2cKJ7UuV/Vm5SdFs5jk/PcfDkCXosFx+fI0qHArizJUX/SwEpOlUJSCs6LyPmtDE/bqXDU8Ww+d0ak3dvMH75O0ymdyjp6vbWiPwc7V6KD58f4b/42QucDLtICrLLXbye7LBYxBhfTlFWlcrim7JGGm2wyVK1j+M+YeZU9kEuBEjE0E6nGE/G6qoyux+pr7ZK5uzP3BtaG7yyRp42ZWri3NHzGk0Eom/fv8JyfKeD05IbNuc141OSRIz46cVTnDz5AP0nTzGeVljcjbGtrcsLg7Qpp0iKXL2Qm/yPeX08OG63mF2+w/ztS9xevrSDH9vqKjnIZD40NpycDHB20sfx+QAHBwNlB767SXH54xSXP7zBxfEhbhYLsdcF159dA7PbS9TzG7xntFO9VPwVX/O0m+m5NosMrc4Qg+4AaXGIotdDtGIJMsFyOsLo5kpjON6ynJrgu2kpg9ph2sT05hJxvcCm3uDtbCHQXK7XOqB9dH6A44tznD8/x7ZDR32Cd5MdxpcV5tMp8lYhRmtHRpNmH5bHZ3McdtqoeQik83uxwGaxQNEb4G63RYdOf2xx+/U3OOQRnUDI94brqtIec9JKcZo2UTUauDg61MG2YrwxxxSBcDPCsuhizWzIpIXJco14fIN0PtZBnmCWY/0+ipG222gxXH8wwOu8hWhdYT0tsd7RwZxiMatQ0pFdr5Sv2SsnzAhC8+SJNIS4H0n+wqzl/+rDp5iXc/xfL9/iA+amHh8LMB8sFtJP8rD65auX+OzoGM+6HbyrFmiWlUD2bdbH8skzFHmC/Hdfaix99NPP8d0KWG7WWMYNVJ2OiJntZMLG1+i3coybibIZi6yhiBqWibfU4zZYHTEHMx3p1JyuaAxxY52yWoVFLAZHZAeJDiecJMIJBj0RK1Zm3mfVqp+6JSjsk0dCjnBIZ3jkfTjfjBD98b/9+a5SyO0GSzYun6+QF6R3G0KmBIVa+Ijq57VQdKTelVsF2zb0IDZoJyk+ODpA3u6iarRxvz1D3TxE1GojiWK5X7QrK2fHjQJevw5mEYMPj6JZXG+lnw66HpX7zJjt25OBEzdeGNcWSotean5kLNmDxeA0DUBUh0wrDbiITf8niBi6ajx6HatiOvoOZgMhek+CV28cYxaMJSS6t9fW1XkvVT0sYaumZWp5iTR8NsFHARqKyT3TyIGtvuXWdQEJMmjStymJSI3RlYXm1y+QJQcrQY8lk1p/xKZEyGIpvTTKAchypa3nps/Twiv9nTG6pn01BtRy24IBxNgtfUx3fyqEdR8RYocCg8auudMgNxAVSvhyt4YwW2/bZ/Svp1qyDOZOYmr5uJGrZ6+749SzUQHaxhoH844cic7U0FXPTdjQHEXy1jrMdb0mEhZAtk3eXM7mkLYKGSerTTw5camZFPjl75m8QlCcn8MjHcSueraUnGIqSdprqMQvl5gacnk6vj0b6UZrxk7U+PrvfqkOJe9//3fAbsVzmuYlzbBZ2kDRaqBdNDE87OL89AwD6tm6HQwGR9g2emjELTRbQ4zRwXiXYFVRI8RMUQbPspReSUf1+pvf4+bV16gWE9ObhLZ7TeDJxaFcxs8vDvH86SkOeoW0UdzgKYq/Lpv4fl7gen2IkiaH7VrrRhjvHEeardQucYthtExo+8TH4TlddOjRmagSvE4YdvqyrEJL/g+HBEbqSEZAQC9GgjlyxjIHj7RAm49XSRzIEnNBZySKgo6dYV+ZMF5GgWYsMKS4ILXhc50tHYiLGRajMWbTsTmnFV1hK1Sn10PMGJVmgoos+ZLRL2THaGCYoVu0lMm2XJNVKjEd3aHT65jBYT7G5ddfScvGdYSgiKadvMh0j7v9E1TcqDO2+crRSDpo9o6lcxyeHVv8BZoCuZuipbVZf9/UKCcjLKdzzMZ3mL79HndvvkO1XYv9ZS6m3i9ugiHVX3z+FD/79DmenR2h12emXQuXJfD9XY5XP4yUCVcxXJmGIoK/mJlzlmu4qlaIlkvd47zPTErrZLKrGD9TI6MEie3bpHtl+HVL6yS1g812B9W6xqaxRXU3wuj6FphMsJpdYzObYLlYYs48QS+ScL9qFRmOLj7A2bOPLWN1vUPn6AgbduYhU0p2d1Vjzhw9yjdIfrB7DjMa17X0oN16hpubKyzolm5EOEhiHFMrD2BORizaoj9o4+jpIT7+6LkOW5fXG4zfzBX2HTE5MG9hTtf1ZCT2k51hWHLlGn3aytQVhcIBDsU62qJ3PESD+aDDYzYxUcmZ5djyhm0keciLcDQscNBtojg9waJpbedaJcHRGPX9XECFtgX2l2bXEhErTBjodNDrdzE8HWJdR3iza+LN5QLT2UIgkwc3RqtQ78rYpWHSxJCHr6SJLrYYVSVOtfbHKLcR4iLHgsDmdoThpkZLhEMTc5ofigwJsynXNaK61uGQrO0yzzGOmiibCfpkXOsKZczXGONgt0OH69/4BjENMp4pKb1xFOGmqnF4mKvjTTXsi+lbrtmPe4Xtfa1D42t2S+n2US1KZHdX6DSBedxGfHYhY9x2dKvsxkGa47hd4Dc3V4jLEocHhzg8O8Ti5Su0eFjZAJe39+jkKT45PMDlbCrMMiEDekxQPUBC8P27LzFo5Tg5P8d1q4fvRyNQRciyPK9v8+Y95mWJzy5OUXcK/LDaIGlnaLQ72A67oE1M/T948GQFgPmV1Bfy3jA3UsHsW5E66nAiM11DB08xBUrcsP3ZivVuvdW+ajhG+aa+pxszE1rsWbVM66DSPAyUnG8niP7n/+0Xu7s5b8QOzfUWc4ohUxN5E9Hy5bVp7nZYzDZY1FtkrQZSvniRIiprPD/t4qfnp7iqgJfvZiijAZLOc2TFudodmT7vkdtzb2/xfdg1eA9SQd8ouKRaBu3eNSMYoQ3+wSxgXzPwELRkDkecSTKxfyi98u6phZKDTIOhdsO4aeneeV6eIXRzoqoEbLdkrxvk90MPwWCM0OYUkse144UOAyz3WRq/cu2c1VKyPE9KappMYGB9Ce2zUN9n5U912/ANmQyUtIB8PnQNeq9JXqMZKYw5tagN60Vr/4Vkelk8PX3eQjiDVs0YvggpdaSyrtv3bBN167u0ZN53UcyXbdaKkGFJTJu7x224CYMLlEI7WQZ1+lBjUvERKzS2NABYDA3ZQGUhssysU2Sq+B2Kv9VtliW5NXt6Erw1rIWcl7zlUON/Ct6MBT7VO5bXpT6Y1iuW41odBwj6CEjoDiXIU5RIBEIL6yu7swDhfTI8HeCJmsUTpCuRxL9HPaCCnCn+9RIx758ClSnW90zB4JSVhpafg5sxtSe877k58zUuWEplECxZRJblBHxXYLnm9//5L/GbP/sTlNXcohYo+qaQO4skwiZbQu3Nyemn0prRA7i+v9VcX64izBk11TtAnfXQ6Q+QFwWKdkesZb0YY3F3icV0httX32L0/hVGY2MJFTgbRej2Ovj4xSl++sUzvDg/Rq+doccMNIbbxxFqpJisUvz2bRO/+mGpk3BgSBU9wz6s6rNpgI0MUtoq0KIrtKC+zOKILL/T9KYEO7yHIqXdna9bzvGgaIzEQrk1zhn4bK0V2V1hyV61qzU2swXGN9c2BtZb9A6P1KVJB57tWmzRzZu3YiQ5JjTGmimW8xmanNvMJ+P4TBKcP/8I/fMzM0iQjWR4J8uZzjLrEELB+I7Zc4muk4s/dT5iCcOpXkypua5n4xu8/fpLrCbv8d0vfy29H8deFgMtskSUHjEX7+wpiu6BjU/qzRYbxEkm/dLkjgya9WeOohTLvIVGnuGw3xcbVK8q3Qf2wo1WJW4uv9W9ZYyGFyAEQJlFd35ygE8ujvDFT56id9hH9v9S9Sa/tmX3edi3+36f9nbv3vdetawqthIsB440yTDIJEBgGYGFGDEge5BB/qQkkwD2JAECA0EGduTEdESRMkWypCpWX6+73Wl33+/g+619ihQBsopV79577m7W+q2vna3xTaLj868T7B9z6KeB+ngzlMHOAAAgAElEQVTE8bhDTvRPsigVmjHDiMh1cFdWMPseD00L23fh+DZaN5Dh1vRsaHWLJiuE7qQJx+KA1PCw0GOxWKPYHzHuNwj1BpvtowxVlkGTUgc2W7Rco0wHZ3PuPxFKgqHHhPEZMPhnux7PZwGWkYubywjtqOGbwUdnuFgxkSbPxVmaJ3uk6Q5ZV2Ffc73upEYtGAfkRMbnDh4opwoNXJ2fY637yMoRzq4UjT3NDUlNB7MBf2Vh/+YBxqhjPY64OLclwoXMzb7usEt7iRtip3Xr0vRxhsGdIzVtkREIAmTbEpYc+L4o0qp6hB/7yFi1UWSo9vco7u7QJ4+oGZMzADPfx83KhxWaiOIFdMdUA/7g4uiGeJFpGJNSDmNYrOQz2JRiWA68YcBFngplfaEbUnNJaVNrajgaNg6OhtxwkHY93JauXuoZa4x1KY02Zl7DqjrMqxTXZg+HBg7Hl7W1bnkN1XOe2h5ShmHDQJHlMJMtkjSBqQ/gjsVBk3If27PFYHLGrmo3wg42br/4FNe+hx+sloDr4ZOOa74JpEc4bMqJIrjxEqkf4ViUePnbv4M3dPiT5zd42Cb45WGP60UIPZwjNGysPAvtaOHrF98iOWzk+f2TDz/AfVYiKwr5ffezFdLFHLrrInj5LXD3BhdP38Lt2RIV47moR7VtFMsl0u0BlDK9fb6Sgbb0A5E0EB1siJRbJjxTOaYLgjqOLSHbHNK47nAv+461pCJMYs9UMoXI9qR1a8KuJhOwbKmn+LNp31LZymr+UqjIlM08fX81sygA7Qkp43/2zz8Ys6lGjWXSmsWbwE1aQdqnYGMunOL05ARLOIIDiW3CrhoEtoX5LEBK6LbWoUXPYMVvw/CvBCkQOpPoDV/YSedz+vC/T4lODO3vsvSmX0BFaqgpWOaoqWNXxpvJXKFpypChaONpIJoMK0IvTijjKcFb9GSn738aUH+vC1EhiSqA8hQozWFI8D/5ZoqiIjInqfuiWVLYnAIVldZQDZ0qtVwVHU7Dq/y5qZli+lkqnmi6gVOzB1GfU2G3bB5yEVQUx+n35DU9OV2VY2j6jFO+msT1CRKoroNktk0DlAy3pN6mbCT+fG7ERLr4ggkCMwUFn+DpUxOIIIqij1PtETKEiiVUdWmKAN4gsqYeSfkZ0zWRRHhuQDRR1LXojEgjSuTOVEAuwxB3J0ZVcCAyLaER+DP5dRwM2A1quZ5ECMg1IHU61SPx81PXMRXJyFBIUwf1VHL5J7SPWieiOqcBpRfjFN32vEWWXIffRd1okp3Ge0fdn0THqOOEopxPVYeCZCpqm4iL4vipDVSIoxwaDGZlcXfnwt+izVJkaY66UwYLZYgY4PA6ipMZMH0PbZbhb3/5c3z7t3+N4rCBTpG+NGgAnqPDsTSEgSVI/2LuI5ytcHnzNrzZGeaLlaCDJXyUHd91A1VHmkLpToo8w9gU0kNLmqU6HnF48w2SdI92eob4/HBAZbzE2TrCB++e43vvXuN8GWMWM5ya9IgtPaosWfvNrYdffNmBTITQ4NJWoJppTgYbvtd1UUqTB/P16DKV7EduxqMuw5zoEic0kA5s0soSv8BBbHK+V+ymneoApS+1U93Jlh/B9RRS53MTMjQxd5CyJKLLjDCiI7wvludK6wX1OfHyHG4YyPvMNgs+o9KZ3NbIdhsUhxRNUyuXJilvLvZERiTjToXTsylCTu2ii1JroKCQTQd3PpeDgNoWp6QDPsNVgfz+FtvblyiorZsQfA5p/HO6pSM6P8fFW8+xnl9Cmy1RU9zfjwgcG3VWShuGxOwKoy7RBCp6p+uQ3D8C2V6ud5/ske1eoh060TGpvnfAlXdVw+XCx/OzOW6uFrA8G8daQzbYePNIE1CFlWnjrkhQ1A18x5Lee93xxZnLQGQZQD0ONTrKqkbb8xo2sC2byWdCubOvVYLP2WwRBNKWw8Nbm2fyNfKW5SXK/Qau0aHY7wXNX/FeEqEU9kODHfr44HyBzLZxs1wjL3ukI0Ojb9FyzSyOCLwQHt3PDLJmVEc1Ym6ZSNpB6Fu+fw0lSgyr5rWa6hyPeYVLx8ToArVnwV2HOH//OdbhDLevDji+SRBqPJDQrTtI3MloAAuiZ8ccj5utSHeoyasIspgGQstB5NkIbbb88J0xoM3PkZg+EkZUNyUGh8MK4MV0aVOmpeJF4DkybOl1IWHdcZUJks46tbEqMefewR5pbwb/YoXofIXKjrFrbby4S5A+7IWSpr5yTpdsViKOImEBGd/SZzliUQMxWo4MVYe0ZHpAhKRucWx7eGxIYeakIM+1BFEvbB8rTceTcYBX7BE5NlZE1xl/InslTScaajfEXue77snBqzhup0MJ13qVdiL7RA+EbYqoa3FYP8F9WaHd3SK2HfxgvkCqjXjR6qgsyjhqnBcZ7HguaSe1aeO+7lDcP0jUzB+cRzjXTPz01UsstBH2bAF/tUB5+yAmpkNWY7t7kBX9j58/xbFscXc8wHBdlPMFci9ENlsIumqXmWS8mp6LLW/02EoNx2DYsIjmZQesAx8H1xO9ILcBgyHjvofCMsHxnjPIA6NhmIcolavKdCaRd5NczvId9XXUL1POISkMU1Cx5OZOKNVEwqo56hS6djLMTkF+0xR5UsWpsgkFjj0hQvin//yDkQ+b4zBfDhhMHXnawPUs1EUHz9MlGZybOSMpAs/C47FFGDNItRdXETdax7DhB+9At64Ad6koKZNxlIQ0xR6nNk41kSjK7jSUMABychCf4EsZVKaOPqEAT6rDCQmUDWWKbBDN1e8jbtMFEXRNaDwVhXEq5+ZH4GlY9GoTw6zapFSFCwcPNbiplH0+xIL4UQ8iCI9yxIp2T3RDp1Bc0oaKDyZ1JQPrhGKI6JM4zqBcpjKPSrWYMpbIDZbhU6APhXaq9OUphJInA/W7nMwnp7ozDur8PjJECKqoNHwSnyWOwROMrNyMUlnHgU9QLTqHKVjVJEhWtKS/p1cjysZ7cuoZlc2QRhhmlrGZYBqYOPRwM1SoHvMKGWcz0U9ERjjQTT28ii4elbNXMpAUUsnrLPE9DN9kGDCRlKlnkc+gymSZKD0OcPwyIouCBDL4lHQeh0sK6FWpO5stJHflZM7htZ8G9r7XpMqrOezQZak8Y45pwSSaaJsC71M7lnKjTxJBhbiRcZNkuC51UXxRZTDUmeFJdN2UwHYiuqwYI3rBMFwVukK94IQ+8/jADYl0omlKGHR+f48iz1G1LcoyR52lyqU6pefndS3UZQzg5ctvcPv6G7RpJjV2RAX9wIBtsaeYz7su1Wb81ddX7+DJs/dgz86hO5EgDbvWQa058hyTRiSy7PD5J9LSMU4lk3YFBvXu//ZXePHmFYpBFcPzwMCgZs918N675/jP/uH3JX7mfB4Kq2AzHNck9afh5dbALzYR6tFRQxAf+q6Te0SUXrKCiRJ3taCK7Kjg+yWGA4rpmwotB/iOA1UrWWMqp7IVykXq/NDB9hhRwrFqkOaTum0FbaBOio7Irqxk87V4b4loDSOYv8pDsF5VaGmU0UzUfSufx4sD+QyDaUtgMYdDg+jS9XN4lo++2AuqLtV2pDrl11LrCZ8RBnGw61YyMqk5dIiIuWJK4bpY1AW8MBAUqKKpomnwxS//WowXtu8jGEfcv3kpYcxlRxOPOgzOfUe0dY7tYzY/R0PzQTJFUVADNouwfvY2/CiE5fvyc0aHIdVQ8TXjiGSzQfLyJTz+M2mCGbB/fCEazkpaJIi487CrjpCz0MHNeYj1LBSXJIOw98kAt7Bg5y6+zmtoHE40wLt+gqIlFeli8H15fm19QMf1r+tR5QnSzSNcx8f+cIQehrDiCO3xKPQ2MwNt3UZZZRgpURIDSSNIZ7bfi1mKWteuzmX9OeQFAksXhIcHBq4Yl4uFRI4sF0vRn3XRCn11RBeuYA8Gcrpxua65OjwvlrWGw0h5LGAfdmg3j+h3t9CyDm8HNj5JUlz5DvKOTtsOoW/iOnBgE+HRB2ghTQI6/uNnD2DJgx0H8B0PrIRN61YMFvs0kfgfNlcsZj6arELCZ8MzMGNFm+fDni+xvnmGwZ/Dbw20fIfqVIxxPDDG57HsHdREFuy9bmrkhy2CrkT9uIFVdogsDe+tLPiagZulj0aMnTwAuYDLBhBgry2x39XIylYGkSOHs6KWNpHF2Ikbn8HW5xgRc52vO2yHDuu2hDmwV9rGznQxeh72PJg3FWKwYrAQatQ3dDis/etbbBm/FFgymPNoFq6Wsu4YzPxjI04Q4tAOKPsWVl0ivb8T1J5GOiYd81A1sy3EkYP53Md5ECFfr+GaBoo3d1jkvbSa3Ns23oRrFGWB6OvPcOFY0BcX0OKFxNiwfeY2y3B19RSa5eJ1kqj93fdgxBGWfY9VWaIcBnzy9Vd4cfcGP3pyhf/i7bfwq80OrHHbhXOkwQJFEIl0Ybm9g+fHmK8W+HKxxCbLxL3uzGdYFDWSLMflYgY4Lu5Ywcj33zDFUENGgkY6GtKIDJKXJINyyjoRKRRjYQikMfeQeyPlTASRODdoqkKUM4Fq+1ItJqLMm6Q4lEyJCktiLhjNpPqkZU2awDIl9VJj2VV/hPZnf/a90XVVeOKmaKFbqsDeZ0cfF0xXnU6aUiXGc8YiraUMsRqaiqJSviga5osbGN4KMNfoDYaBzmWT5kJNhEeonhM/O6FyMtR819KgqCHVNKz+c4qo+XtRNVMzhsxyU/SKWCtPV2Tihn9XJzZdhO+CoqcYlu+yeUTgJ4OUmsKIlpAqmEDEqYZN4Tyn4VPRiqJPOn1cirZPtPJkcBH0bUKHSJlO5LQyFJz0hYK0CUisMsmmpHGJo5hChlUuMUWvyvggmJsM10QbOGQq6FeE49KNq4YzJZBXCCt/Hk/RMsQJkqe0KixFl/ODaOV+V3Su9J7qPkjgLsXH4s6gw48VQr1Q1aQ75Tpw+BVk0JZJV1nmNQmAlWicCUWTU45Q3LoIt6VVgxsoDxfUEtkckhS6yt1fwnU5lItrV7UH6BSUk7qj04oGBW5meQmtzKGVqsZJWg58Dm0mLGpZHRcew3A5yMomrwvKzRgP0+QpTF07GZQlTklB8NIlymGoJ0U95U9S3zGZWUhjC5onbmxlQpKXdTLgnELWxf08Rdrw3tI1p4LN1eDPvyHVLAjp5MgmSqLyIunWYyYbO5M7fPyX/wG//r//DRpu+MxelGdmpEFazCS+x9iZQK7VxVt/hNn1W+hG0ka2OJ2bqkGyzyQSgfFCddMir2pUu61E1zg0HxHRGhvsX3+JLE9kGFQaX0WZrtchPnz/Bt976wpPr88xD20EMhAbcIiiGjZebRr8/H6G28dSmUG4aXPT9ygl4fdRKBRRNWr4lM5VocC8VtJaQbSg4bMm1AWy/RGQodNSdDDfMR5aJC6JzyEPQtQ1DYIycYNho4U6XHViCCFebnq+yh4UzSkw1KV8r+yQicOVAbVNW2NIUmRJgs3jvYjdOeM7fYGKRzyGBtOkwZiP2VKE96ZniZsz4yGj5bPNDE91aCjHDhFNLEQjWWEGoMCIJDmoFhquh2WF8vFeTGQ098g7y0OcRae0LhWjbIDg0BNTj9RqKDULVuiKyF7ciAy/bUoR8OthBDeaiWheIdMGonkMtwceXnyJulQxNGOTybPos3KNdGfg4WwV4PLZOd55doH12RzzZYjD6OO+CnC7yfH4zb2YStokw8D7p+s4pkcEdF43nei2eDhj9AsPycxDZGcuH/LedNDXLcYykX7fsmhFpjKKto2ISIM50X/uR4wuMXU0jDlpCmR5Dr1oJFCYCMe5bSBjdp6hYeGamDkmLi9CVIzfsXWcncV4UXY4FFxfNFzH55Kh6DQlHkpDnoXMdHBMtqhIXWYZKlmVepEiSPBwO8A3GGliYkVqNQ5wcxFiTq3joUBV5gjqFk5goaoqLDUbncFmGQ1D1cr34zpmGQ4uFhbMOEBTj2gKCz1RV4Y0U9rAbBtDQ1aPGOu9tLu4GnARAytvQLywcdBceAXRzx6lN2A8Ase7B7ATZO2aGOcOnF5Dp9G9SmRRh2XWCB0HWR7i4z6ARtTdozaSYI2BhWZI+4hLsKUq4Ru9yFmoM0ybGnud3cE0XznYBCFc7gNljaBqYaPDWh8lx48B5rO2RTC0cPueM6+g44yCaWwPmeWi0BVIk9s+PAIAPETtH2EddvDJAvmeDNI5tbV1hYzrQ9/hIl7g5WyFh2+/RZfucON6eOf6DHejg78ibZylWG3fyDpEV7AzW6Gns3zzgP2rL7CKF/jw2Q3+9vYRf/HyNX780YcI/EhaUrjuFlmC7X6Hsavxk+fPcWa7+KxpsMsyPFg+yqdvQ1stkHzxDXaffYo/fu89yUfcc1MLQzyGM1TUcKcVKmp+PRe9ZSDjmktwSfZE6qkHifehN4PDH4dC4TgpCyKLJZFmXMN0Wa+l/UY2TtYwMolDmTunkvdpXZ7YPJnwVHWdCm9Rc5dCEic9vfyDyWMxSfMEIfwf/scfjc9ii9MfXma1nHaygm4x1rKMUoLNr+WH4kmBsTRVxqqaHm1NlG1EWY1YzkzYvgXN40LtIpi9i+jyDzHqgWyidAPKlCsuBUWdSiKEUCHKaHKiV3mFlJvzNJEpPZxqv1BNHadsPNW0wSFq6jWVa6FO9HQMneBUMSecfLVTCLIIKyetncyKAtTxIlL/QiRKdcfqmmosUBSpcjSKG5UbEIcA+Xvl5uGifprQldtwwjZloFDU4snyQ5RUIlqk75BUpOoYVIHTKsBXmGaJLJn0eoToZaNUzlmFSHB4VX+G1GfPIFGeyHmS4J+gU4wvHTf8NEWXHrC7vZXN7lCWOJalPHAcksq6RRwGCCzVs8n7vQhDOZEROrnNEtiagRkHtJFO0wD2kycqSiMOURsWoqtr0cFRGK4TlXEDFRJNh+RU/s2IB+q6JFuOwxkjPagpo8C+rqQGS4aEqhTkwiL9SmSEnZSWjdlqDffyCdzzC3izGUyf4bAM/1XDseS6sX6JobmHHYrNBsV+J5EV7HIlYqH7oWzIFkXYRY70mCpHsSTvJ9hSDE7dChe3xRyr9Rni+RzhYimUWDCLZOgSp7GlBi2SdETMOXgoRHlylVJEXJWweS09XwZ25uvxGaDrkUgKUSpGo/CltxiTQbExEU0OYXK64yzeiYHk3/7r/wkvPv8YRZLKe8SyC6KBzB/06C4O+Fe2IFhYXP8h5k/eQ7i6QF6SHjbgoBaEI0l2qO63ePHxryRZgO/c4euvEBpEtCLJIDUjHy/uvkDGd4+DntD/kPvxD/7wPfzRT97DzeUZ5iGzx0bpTfYYM2E52BxK/PXuDNuamVw0o41TlqJCfykIl3eTDvqxldO7Yi2Vc12dftWCJuHYui7XSRrs2kaqzMQZut+gKRJovYlVGOPh8TUCfn1LtJGLPQOvHaGt06LCaFsSoqwFkfx1MA0sr64xCz0UbSsBvLq0e6TIsqN0RdvztfTJMs4lXp3/rjrKYP0TZQikuHoVLcRGhd096v0B+Z6U7EEGuWx7j+1mA9Bs0SrTWU1UxuLgwtaDEd5ijvVshtvtAw7brVwfokQSSO0Y4u6mhtVZX2KxvkS1zeCdn/OOAjUDnmsZwojSMcamrArobF/oexzTA9LdPYK6wqqrkRfNtE4qH9iuGTC3dbgALjwDN66K/fiBS32ZgfXMReQZ2INIh42Kut9mlOixWLehVSb2I5DWNSrbEsqXqNlWArI7oVCJjhCZY94bn7lSKN9KPrvLobnMUfHAhUY0kmx5IeqU8gPWBbSG1W8dhqIV9mrpMm2CtW02FgElSnxCB1wENvZ1j6TTpMe3pFucIch5g6Vn4DKO4TDUz4zh8H01DMQe459MJGku2xSpaBolSOdGuokrm+7WGtdo8Zt6REZafOlL9uMvPn2DIskRxWuxJtuuCUaKPg80PNFGfLi2MITArQac8eCwpGVDx+EYY191cq/iUUPxeBDN4pbvepXAth2Jebq6HDFWHQwWSHgWhoZ5fmzliKQfmCHKhjSB0IhTwauBV5sMvROh1S34CxdPlyH2uYYvPi9Q3d9KgLa/OkdW1Sh8D1bT4sYP0D7cY9bVWI09nrqWRN5wC2icAMd2xJ0V4gKNHFxfcw2vKzgW80NbFGQOwQxGDVadS1MKHe3blAf1AUuuD5qB/WCJto5aOlN3gCqD06a44OHdd6D3gBeFMjwd0kxQ1+7mOT6zXNhvbpG1jaD3P5oH8LwQ33Q98sd7WGxVgYV2FkOPF0hHDdU3XyB5eIN/cHWGa8fCz799jYZ7xtkTtJaFtaXMszSZ/d2vf42yzfFff/SBHLY/2VNGU+Hghzg+eQvW02do/u4TpK9e4WYZ4e2PPsKndYmu7NBHM5g2Kx57YPMA33bgrM/wiod1z0XL7EIi59wPKHlhPzr/y6xZUXZNhkkJl54Mp5RASQOVwuyp4RZb3SmlYmrtOgFkajxRDmUlVZtKQQQNPPW9n8ysakbiui8D4T/9849GUoVhqETNcprWNOxe5TAXLlyH+YOTmUT0MKRHNNR1JxN+sS3FocpTCwew8lAynhLB+icILz4QBIf2aqm9mSrOOPQoWlU5WWWjE0mdokunNBCZdogOnVA5qZgRR6jSmalyYzWondpNBGE81UBNmkDJ1ZvCj20aMQghnxyLUwTK6evV0KcyOpUWUF3E3zWeqOFU0vMn1EsGWWnpmNo3Jleq+pCTI5dD6hTRovR0k6KPlC63PGlCUNSzDE1TPqFynSv0SB4Q0UWpZgYVXvy7yBSVg8jFkUOR6mEUWlyGE9WewP+IVolmE556ucFOIds0tYjpQ6wd6hrLX6VijageI0qo62It2lRg77ii4+P3EeSOhelE7qZ2D34PLgIqqoUhtbVy0BGd4/DG+zHR0qTUJdpEMuN4YOD91uHIkMRniDVX08FgMvuIW3d6CsTkIl20raLvSEeTzps+/ykuRwYRIpjTUM9/ThEx0SYV7q7iQoiMK9e1Cj4mwkftIq8j/znNJDLU8olnaOz0kkqdmbi7lQBG0D6hAIiOePL3RISz/UaG3bZoUeU5yoJ0cc3TF+pG5Q2KllGiMnSkxwOC5ULcnPdf/h02L7/E9n4jtCcpRctRuiT+3rHDZoUAXrzGk3e+D2uxhBcsMXgzmE4gWYQSwyN1gvwdAX2iU9n1mhEhOTwIkrt58RVefvFrHGrl6GRiwBSdiYuLOT54/xwfUku1nuE8Zp+xjYi6F1noTfz04xz/7mdvRHfphPy5fMap5+M1Is9IPWOJZn+UAwBdj44Myjp0yVgknWJiZHYYXbqGgca0JZqDhxKPkQ010UVNUEyfzypMWUS52Dou4z9sQXr4zzTXljVAEN+mQfPwIPVUPIC4jLeBLoHFY1/AihdwVufoqkxyFM26UGc60To6KLMDQCqfmwlRVTF/WMiZO8g8Nw7GbJiIZ1IJRqcyB3E+a0QqG0Z6ZLlQf1lbK902f+d+RFclOCTpNBzzXdDkd+U9o3uaxol5tILnh3LILmsikVxHeug0T0VLQXp4+KKDlp/5sNvCIc059iiyRpBGtlswkJmDMKkoHgJ4UJk5hjSOrM/WeLKYY8F762lwfAPbtMP9Y43szRZ1UlLUi1fUB8pwqCFgdqRt42IZo9F05D0Q69R7dgjQIxtMnLuGBFsz/Nd1HUHoYoMoLnDlEgxukXcDCq3GmenIdWaLBkksOn8JUJnWgCOjevQBLj8bLNRUqzi+6ERHDqK9jZrokc8B1sKx13DIMnAv4N7CTE6ivGGRA3TEsgmkynG3vcehUvE3lEkwMsnuiFYaeB65WNgeVucxzm6W0vByl2ToeSgZ6BINwLahcqROUBNqfoFM0KAXh0a0+lwHy7ZDnY2iowstG02wQJbXgo51eY5xd4ub1QLRcgEj0nG9UGHnx2KE3Qwi75h5A+aWjUMPBMYgLJ9JR3/R47F1kFs+zPNIToyF6+Kus7ErXEFePbrUdRMuY424DhKhBzDTdARdB5coImvxCDT0jXzfI98zTd4wmRkcNo/0AyruBWOPWusRMduYqONQo+kaLOJI0DCWV8ihkjmvjIzhMMu1l3sme7bzRP5d3egYPSJv1HMSY+8lg7Ncn+HLbsBFeUS32aDPGnx4NsNoWPhi4HsOjK9ewhkaLFZnSK+eopwvkb9+jeqrTxA7Nv7zd9/CfrvHv/n8K0HBlzdvwYmXOKeMxfPw8Vdf4vNXL/Df/OQPoFcl3nANiWco4xl2syXK2Qzawwa7x0eR5ayjGYqhEZCBh04+75VhIuOawEEwIEoLlDSuCfPByC9izzQlqv2LuZJc44iwn0y4SrY25TCLrneKRpsqYMVUp4YfVcU7ZcsoGlhVXf6eGk1J0mRuUP4DSQcR9k+BdGIq+bN/+f1xtDQcj1JUJ9MnXUpF0sAIFBUWOyaqsoU5Z6yALhlRYeygqQbUaQPPN7G/zSUk1nbOET/7EdzF25K1M31k5SKUWrROKp942idKQsHqKUKGjQtEdGC7SshvOzJIyuwnDw21aUpgLzTzdxVTStekflkl2pZssslyfYq8PukTFc8+DRYTLX0KdjwZLzhc8DtI7Ag1g6c8vwnNPLWEiHuVD6x0mk5fzUGKX0OdHgceDl5SlM1FrhaqSKFILTSm1del6Hsk+oAdko4DexaLfsm0dLispxK3qWoZocCVDwCpX/5XEKRTdh4RRg6CHJSm6AcOekQMTl3CQpcxPPi7BhQBscWhKbl+Qt+qgGD1U9XsLRlsfMRpQOCwMiE3pXQ7MoaIheynxhBmWhIan4wEIuLmZ5WKEIwcLrghl4UMfy3zxiRTDhIgS/qSFnzqUkgJcwPlz/BI89k2vHgm1U6S4UcaVsKwKeRqgTSF4bD+ypV7c7q31EFS60htKfVhFH6L/nJyJBNVJF3JAnSRGzDXjz2YdQtNymoV5cYQd5oeeAGcDucAACAASURBVM8p0+AzzO8nfz8Q+StQ1ZVICTiY8gIyDmG5PoMTR4IgUbzfl5kMRLz3ZZLA8Ryc39zIUEpNz1jnaEYdeXaA4/uioWLwb2eZ+NVfMH/wC6nJ4rNmMpTX5e/CeBJNYhN4rUIvQjS7hn1+A1SaIGRdckC+2yMZmQVo4Ord97CIA/TcxD1PudmaFsVug+HNG7z67d/gm2OCZELBPVtD4NB0pJ67m5s5fvzRM9zcnCHyWB3momOeYdejzEeYtYOvf7vBf/jLTyfNH5E+S6ikFDpqccv3ElTLiJc53Yd1A6OqpMqMWsN5GCJrKmkxqHjiZb3VcgU/dOEvz5ElR/REfqXWqhC9GnMM9Zoo4kFoTXaV0gUesVaNob6t0jJnojW1BK1knp7u6KjSXO4Lnwc6RFWzCT+ljiMlCk0LXyJA1aZIOkuMTZaByrDw9K13kWcZ0nQLj5mMXYeM/a78Ov6+lFGwDYQmBFuX552BzWkPRLMZ9rsDYt9Ett0ir0m7qV5zasRIW/Oxiohq2BZckzrEVvRIed3ApYa44eOqgWmE/Dqfkg86v00dMZEKrkEDI1ku5JBVbB8AZufpwFueLYMYD5XbccCT2MWTeYzZ83OkZ6R+dRTVgKIKsTnUSrbDWJ0yQ5sepFYtp+C+4/vbyhCwbRqEzBIcFCLIQdN2SZESGRnFuLOj/krTEbLObKhg2Qwj6eDHLqqikXfICzw0Is2okWVMJjBwGbKmzsRl6OGD8wDDhYllGKIogbnLWJVKNt431YgfxiGq0cBtxT3GRWGa2DSsh+xxNug4DI0MRS2NLL4pVK3XGzIIUgoxH1MU5hFRmqIv2GJhCOW6WM2QFgMaeuupC5758MVZzoOLjuwIeKhhDQ2SYy25mmFvIAVw2OvIWwOD6WCHEbVGdNcUNzGRZyKN7jCg9gDvcoFSG7AtlSlmRxPVYYdZ0QiTVZeD7NfPFwE+ehrgnrRBHyH3OHBY2AZnqL0VNrkpJqR6v5H6Oe12AzfL8ePzcxlU37y5w6uqhLeaoyZtOZvB0izE1GTrOkpmFDJPmag911GuB7qFhNOFa8OWwHcNdpkj00Y4ZYW4H/A2jVot6VQLHY0UuimHP5ss1+MDnHyPXd3C8AJchRzedXx7SDGzbaxnS3xxc43tCGwPuVDSK98Vg1Bk6/i8GRBpGsIkk9/p0nGQOj4yw4aWZnj9+cdI2w5//OQcXlPhX33xQtiw9cUV+nCBK0Md7O+LGv/Xz36G769i/Ol7z/HLuy3sOEbixrhzPWC1xIzvz5dfiBTqnec3+P+OCQx2KS8W6OczqmFx/+U38GcBoidPsJFMVRsHw0Dtcq6xAMlzVKyMaP3FRHmqpVX0nxJaTZ3t0ktOFHPqMD4lMMjYMwEcMiCq/UvFmymZz/TNpu9FnEJFqZ0kbPwTN6yu+yf/7IOxJtRZ97BiCznTI0cNoW8gK3s4kQ2XH5JiaE9tOA3H2SmwmVO7DF5cvDa0XruY3fwRoqu3JUS0IxRMCpgC+3bqQ50aJUQvM4VQi//1u1J5pXkTrIbl0qwY46hLtItIE/sKmRFW5NDzXLodqU3hKYMXQXQywyBwv8uk8yCE4TkwPQ9eHApxLDZxuVZEyaZ2hLqCVnNY4eZRSJ+ryTwl0ogSZEuEqFVOWem5HaUnc6QYXRA11XDQR5FQg/H6DLYXQOPpll9DA0pTc+IRUT3rkajB6EjLcYOgeYEnJYlHoaCUNXkMv3UwsIjbsxEsl3DiOSw/VCYTIq9EqySWRQ3dFLNzkiPETLSRlKRQbzJEcmbieUvpA6VqbepW5uBI1Ehl4XVwhZMmDd3J5k6dWsu/p9Myz4EsRb97lD/PINqGWhN2vPIUNHSCiNKUoTPwhNeEMRZCmQawqW8L+c8mmp3XlvoaPuziDFXWejlnTkMc8+gIltIgkByPyDdbdMcNmvsHoU75uYrkKNopUgmn3ldKFkgF8DkiNc5HXIZPOpRNE3PqKJkZZxCEaNGyo5Z1SG0hCFSR16IFIW1+LAoZ8njC4+vkaxz2B4QsiuczWXdoGFoczoQiCBnKymw10ZIZmAURLr7/EfTQUlVqucqko97OdDgkmYLYUgPJa8/noOlbQZ2qKkeWZAhXK3zz67/B41e/xe5xIzE8zIuju1eMMdSctXSbhggv3sLq4gnOnt2gOiQYew1WW6OkeWbosE2O0hYwdxyFaBx30PgsxR6iusLlfInb7Rv86ouPUfEIMOlm+ct7oYMP3n+Ojz54juvLBdZzH7HviIaRFFfeGPibewObTYNjqtyIHdXiQyP6U7rqJEpmiu6hKcmWOAXeq176kOlWtsMIeVqg3Nzj9sXXON7dg722fNZtUouahplpSNiv3o1oiHIxFoRIu2FLT25A8xERPFtDVvEwQ1nJiJh0ve3LwJfTvTn0iKlVGwb4jHDxY4BicK4j8rkH6aKlfpHsRnS2QLndoN1vkVelRPrw/dM0TzL2KrpKXRc2nYZcW3hvNF0GvLTNMXSadP1maYayrZHkCVbLBQYGSY8a6s29DCsu+6FPrnVTRWzFvH46r3eAqqyhWVyfKLmgSUy1S9lyQBzkWhI9ZnRIJwc4pUnkOsYNXWQnZE9NmmRU+RHXC58ZkJaBp1cRrEWIivfXMkXPd3iZ4cXnjzDLFkvTxH3NSDJHBXTzfrDXmLIRx5YsQPZmc+AziIJXqRyMPb6P+x2assOxrhGMLUKawqbYEf51bhuIbQtngYO3PRNjDOjsyC1rHGmgMiyEM0fQSUMzERD9ZFewxaXWhNkAIXV1xYiHfSGo8ResrWs1PHmywn1qoGkNMeBwMLc0ymtypLsUawnUUJpsGthCm2vtgOuFBXAoo1Q2ckWiYdseNkkFhDoGJ0CcZmhqE4VorEc4PFBbuuxTZ5QVhIHso/2ewcWeOFhL20YyaKionWQGZrXH/OklPEfDudej0ip80wQoqPMkE8fnQBtRoEbeW3DaSu4tlw+i3r6pY96PuCRqSvRdb5AOFl4kHm6LHrOuw7JpsNdGzHULT3rqsVtk7DGmAcZ2EHAX4nbUZVgSAOHgH8UY3Fjc+WTuGFkVgmtVj9j3UMt7PogJZShzuNSEDgNyP0bmh5LpmHouCliIp/WUJgvuMTa1uwQtGKFDc0pL97qGxI9wYDMJg6+LEtohRaTruHQ0zHTg9e2DmGI7VhpqLXR2GUdrHFcL7B/3uPv0N/LO/8OLK8wtDX/x8AB7cY7l06fo3QBzyTLW8OvDHnle4fkyxvt8X/sOW9PCo+sLaJIT/eMqdbeRfuQnbN4ZiIwaeCDq63Ce0MTVzLpBylHIoHFioIwCdN43nQyA4vsYRqUvJBM15SKfqjsF4JqkciKbOWUO8nmckgmUCk0ZU0+IoUBTp1T86VuoWtepZnNKfCBbw8Mxh9LrIYX2j//p98aiaNAUHfyFI8HU8coTxylzyqhZEcE1xbm82FL/BbG7U0PIF0RCE30LEbVP7RzVsII5u5qCUV3oGmX5AzQvFPSLQ8oJ1SHCcAr8nWbhie5UmjjVjMG/V6HIXLhM0nYcAknL0MnqWOizSlzQdGEKBcbQLjm9G9BcDmWqM5OifQ5OrPTh4q+o11PlG6eNQfXydqSB6BacAnKJIkl1maJ+df5MajyYG+R5yjRj27D9SBLKSZvIyVnSRqZoGt6QidLmTTQZVMuVV1xkU7OFwPZCkisIWAwitoSXSvyOOGkV6iTuZhHTK0qWeWImaaemh84YlyIVKptUFq8hYX7SkTZ1DlEsCJrkfVFLxTw+QWMVXcTGC97rMT1CLzLR+NWHRA1fkrE3SOctkQTdtSXiouLPIk3ouyLsbhsGi1oI5jOhwajTiTnUi5sLErVB8ZtQtLz0XoCO/cmWJlEIwdmFRIUQNRpZh7RYw6OzlwMwDRlTd69BtFXg715QDm7e7AsljSE6Tn42dvLmqbh4s4dHGfxIXXj6AIdnjzyVGICGhhhWqfH55hBvO6IblAgUGV550uMzzRW2g1MXsgkz76zcPqLeb4U+yIm5TjV9vD+8T8vlAjM3xrasRXdIRIfIFAdvjXVNri0HmlJ0hzQ9ODCmjO8y2cmGztDTb37zSyQPL2DypLzboeOhhbok34RnaNjUwNsx0VELu0aHHa+wcj0ZkO6Pico81AYc91skRYF1GInubL68gBF6mNmuOliQgefAmmxxn+5xz4lBUoU40AChCaxNE2s/wLtXa6Hz3MiFH1gojRFNXiMtLDiw8cWntzgQxSLt6cUqf9C2cCwzjFkGj7mVYtQZcGg6EerP4iWKrkZG4YJO6QD1dTGGjPRtjV1Wwg0ccfYdsxQuo3YGDQFdpXQHz0MURY1F6MKyPNUb7YcIZjNJS2BDA4dJIkaSCkDktlTrCvNVy8Neiu55CCTK1uxTiVHJsgNMoplth6LMZdD0iBZyiOSmMhmEiKjyemXDiMV3ofYqi5NGGUoSKlLXfP4Z4WWzrYQ/yxBtHA8ybV7KMuBJWxTzL091OCMCbiL9CJdRLVxHWcog4ewqYvSMaP8k+5Dtg2uXqWO2jMH8h1Xko2IkB926uyPSivRcj5J0HwOIGTzBVkgCBKaO65sYO7piz+fy/POzpW9qyQ9Mk1QOL0vbxK5q4QqiySxTHUOtDFgcxJjlR93ateehMjjAGTj0PMQ4MOoUsefg/nCAreuYs4qZyAf4zBiwuZaYLbIKMOoGUWwjXHgoywFzY8TC0dHbdCrT1KTL/pSMPQJWKg8jfPayeSY0O8Bgj0h0B8Vo4zG1MLYKpbblATeQjzX0wEU4AGmviZxiPbQ4P2OVGPt2Www1h3kXb8DIGqAeqXPskI0m8s7EYIyINQ2Z6aOAAUcbpHrO5lDYALe9KdEwj5klgeNOwwOxkkk4w4iqqDGrHmGt6fcdEVkVrqMGRTFim6VYhia6PTWrHTKXHdEjZmhRjSaynvvVALYad5aPZgxgeTSVMHs1wlfDJXagZrVF6+pC4UtHOQ8Owr4N8vUEKvh8DrYre5eY25oSTlXD1U2sygIeTXrQEZclXvoGPNOEr5lYHxPoyR52YGNwPRmIm6LCY9XhRV3hVrOxny0E6FjpQMxg+CJVmmKL8gETQVNhNnYokyOMvsZyNsN9sMKvX79GUGaSuPBHZFWGEa/9GIfQR3f7gOb1V1iy+ebZe9jevCU0Ln77Kb5++RX++Mklnszm+CTLUNCkF8/gnJ0h2xxEq8rf+zdffoV0aPGPnj6VaKi7JMV9WSOP5vDefQ9F4KH/5HM8bB5kcFxfXome9GBbyBmbpek4ZrnSiAcBespHNIgRTbwM1IcLBqYSNrivq2qzqad0ygtWUrbJO/FdQYYqpFBRaAIJTiykysz9ezK66esV0jh1s08GFv45kZiQEdN1XA8ZtH/837438tRYZb3oBYnAkLqIQnY/DvACEwUhlWbA4a6Av/aEypMGDoZGsrGE07FpwRnocLyGNr+QAEo3XGK05vBnKxnI5JQlykkVoitBklNAIi+EmDp0le0nzRASIH0aBhVPriZoBYmqMLlTzs7kuJXoFuWu4ZTOLC35k1PlGAM0ZZKW7L1p4mYVH4daDmZ8GFnn1VZwgkCGNTGKkJqctHfy/6fOYXGVEm/jKXJa4Bk3QjqVvx0XWP5GpNqlkHrKCpKgZ24EMoipCi7RnKlWVFkA1LBHLRl1nSp2hScBoSGFJmZlkMobEhcwdSNsRmd2VVcjYF2X406aPWWWkQgfDohtjapsROvElgpxe/PhYKdlyCgGQwJ01XVSpw3mvkmEzxQZND2LaOj0I3VAB6SgFpr0c55ON2XVSF2T3DtGcAhdrXLYiGSwTovZf9TubF9+g9cvvsbjdieIMHVYC5o3PA+hG2JGV3FbyRDmzheCIvIQ0Ke5UNREnYqyQp7sEF48QXjNLMwADoNKA1/QGNIx7IOUujQKovseZZLJMMDvS/o3224EDaRGcLZYoUyPgtDwtEbnHCNReB19oory0lF2sZcDS8kU/r5DdH6BcL4SDY7b9Tgetuj2CcoixXa3hTV2omHjRs2FiCdoDqA9c6n6lq8cLpizRSTkuBfn7s27H+L82XMMbYXd7bf47W/+Dj55vmmhYe4iN7QZUSrDRNXUWEZr0asRtdO1RpzKvE7B+hzB+RnKUukiF+ularVpe6mU6h4fMeoDHj77GPfbO7STUYnvFSm69997iveer3HzZIXrVQzTYIQNUSV1Ym1HU9Dov/n4Dv/2//gYdXHAy30h69WMNC11SqSLAhtG2aI0ALeFIHR8xjksMBA/FYpEvRVEesOppSFhHNY0tNCswEGLhh3NW6NmACxbYEYN+dhhzveCeY2WhTnpaU3DturQDq08s6VmYxkFWIYuGs3Cnr3OaQa9K3G2vsQD8+/ovWPIu8s2jGtVv1jnOO4eMWoOfN+WoY6IXOSZYjC4ff1aKPg6TZQ4GayM6zDnGtQCAWO+2hGFPgjK+ScLD48N8MR35Jk456FR1xHpA/7P+xRv2hEpkWUZPlmXR9cnXdrMn1POQaKYXI/OeXhhRZ1ke3IVMlBoAxaOibfojGfIMgeWrsdewtH5c3W8Ljrc8+HjgUAb8HTu4vrMVj/Dc4SmPnt+jpdfP+CzzzdYs8mDQvoOuKZe03axMGkYU9Gr61DlDNq6CY8/J6KejbFHNcqWuj9SoyY8i/dHNTdUTo0PZrlEC5mOL0PxY1kLHcnP8SIlfVYLo8DaVD3v8eWuRFl2YojcVJ2gcJ2l47lviaaLMoeFNeKQqpBvMU5GEe6PFXZNjWfLtawntRmgtTqpHaOxQaKRXBczUuVjA9fJ8cM1Kx4LLKpRpAflIcOhNrGtSuVcp1s97USDyHVxUwyooWEDDTuaJfi+U+5jAIVm40no4annYcamC9PDDBrStkbeFOzshON6uPFqvBvWcJwelW0isxkr5cA3gXuM2DsRHhoDr2sP+Uj0sUesazjWHdrRwco84oljoakclKUOn9rVdIt9FMCGi1jSJ0Z4BExo2GgrrKnZrVp83rNC0Mc1O5V5SGHMkGViwXQSN0LclKgtE49Dg+xsiXWjSXzX+vEOr7mfs+KRv5sx4p6HXyJpNGFBwyOfYyZYiBSMkWb0Aah2llMvfIgRSzazaCNyw4JLbeztG5jbHf7Rci4Vi//7Y4n+/fdh/9VPcdVlbHxDf/MOjh98JIzQ+njE/ae/RnI44r/84Ue464B/9cvfCAL+/o++j2GXwzUor+jw4uUrzJZrqbdr6Z7OKxyrHjvdQLaI8a5h4Vmb4n6w8OPvv4ufGx5ebrdwXBfmfC4a3kfHluGY9X0N2a5J78+Dk8wP4p1Q75kKaJWcke8GOmViIKqnRjyub0Q4VS6wJNpO7WpKpqVSRJRJT9XVkgXkf9W//05SJwYJ/uxTP6rycDzVC2h/+t99MBoBhegQLRc/DqF0ZkeRJuW6wF+OFIzOC5KqNgczVmiGIGgUE3AS1jW49gJVoUSTfvg+Bmel3LBVrVAvasYYJEuHLoODaURgCK3jipVahahqAh3L5Etqj+JyDkyGDYMtKkK0/54xYxJWKheK6sSUqXvqxRUDC125RLwm2kvqweQPsp+XVJNyC5+qryRPj2YMCjc5cDCcdIoUkatJ167QxET3OmhEOEgZElvXVB4hETzJKRO0jRC4pUKm6ZKWWjvVokBES6XJGII8qn+vFnsOTaJPpO5zolP5uel8FVhYTbVKW0j6h9EVbDPwXHU5pH6LInW6OLlZKLcMHyY+YKTalexAl1P5wOJ3InCSHamjI/JpEcvjoMxBSLW88JbTNaziZrhxkGWnm5m0aaks8tzU2S7iKuOJamNhQK66rvJisNeT1L+0JGiwuxJdVYk7WZGsysTATCtGiBCZLiSUmgjrKBEdfGiYuE+amJEWXhCgShNkfiTJ/UTinMVaXpBTiLFDrRiFzZJnSNMHBcEGhpouZMa4VCg5yGuDtFtYfJZ4EubXJQfVgzvR9GbgI1qupKJspDh7OVcGhgHIyhJ1csSYHEU7+PjiK5T9CK/v5PTNYNft5kFy/3ZlK/IB5pcRTecAu7x4gqu33oJFg0gUy/O52+7x8OVv8dnP/l95LllTx9xBmhWkZlJjh3EgByuaxK4unkFfXsKN57IIRFEgOZJFUkikQ8uTOYCFFyqaQfqQIUYNc6jw7ZtXODy8kUBceS8wiINQXJkrH5fPL7E8X+JiHcOh7iqgFpVUow6rNfHvf/o1/uovP8OWppiArlcKzVssRNjMAnsD+6ZDyYGOawg1R9SjDqTkXERRCM10JThWs11EJocPdgrTMNAByQE6v569wERrhx73FHmPwLVh4FVd4geBh6jvJTj22A5Ymiqi5KEbpKqLg/CbShXILwwdj9Q/yrqnQqT514LyAa4bpoGy77EfBqxCH+7sTAJq62AmqDLd0nTWMz+RaCSd7f1xj3TzIM+g1KdBFzr8FDnEbmrRI+edNDQQIebge+2YMgCe2SZm1D5iwOu6x6YdcGh7nHsmGgY7OzYqbuK6iYpC/9CX6xyzq3ZoJYZDTCd0XA49QsdFczzK/aQmsUpSBJNs4o56OtvCytElbUACcbUR/txBcLaSyKcXQw3bMdHeJxgOFSyHdWzs0qb5QMOu7uS6XrkWkrZD0gy4jn1BcLkBl7qG2dAh70fRnVYGjWmatGRwba88A0uPhyUbWt8gDDzkQ49HHmY6vvvKXNKYlAY1uLJ1jJ2NYCixtAGz1QVlW4SGuJPXnYbWaIXKTEfgYbRQDLocGoq0RJUMyFrAWc5FZpBnRxR5IawHNYVFp1Bg39Rw7oyYm4OkalyeB1gwgF0OHhZ6x4Br63i+tHGsauSOg7Ki81a1Ju2bEc1gYq4PeE17zQBsBgt9xVBsR5g5miIDaqV5+KVjOI4kdDnWR6ytEjOLECkZOkPkIe5wQG25qGvmDBJocZEUPgpKg/pR6F8igJ1Bdm4Eea9am/q3paZzlOeGeZrSvCSMBqR/l7sFl3Ii05RWEcn3aD7qB1yWBa6qShpAoq6Re8p3ovY1XA4OnKJCsH9Eb2no/ZlqHhkaMaUMbCSiHKBp0VK6Y5ACB3rWBdIxrZtINBOxTYOGLYdsr80lyufN9TNUfCYf73Cp0aTEejxfDtjjxEJQEkag4jCbY0uGJ88RvnkhZrbI81HEM+kOvrcN7NgpfIpM476W53CqXPZlziXUWXGFLMUAR/2+Du94FBMSA/N9qevVUNJ0SaDLseByWdrtcO55WCxi7B0HW8fFNgoljkbqNrnfyiFbxdCocVgBQaro4fcAP2EEVYD0d1jY7wVST5ShSmwR5lCBF3yXlKhvyjk+GTAnJFJJDJUO+npMof33/+KjsbUNUEfI5SmKTOzLEX3WKtiYSEFOirZDYFGfo4JYaechzSFReNP/cvvmyIN2Bnf2EQx/JUMKF1tpCBEkhXBpJ6dvXuiewu2a+XEl8HCLij2q4Omth8MHOlrCvLgQrZ0Ep+YVNKbIU1yfZDDLXNLZ2X8onadnl9CDGBrRramNgBSfFKtTcE8zAFFHnpiZbN73YusX9JI2cIf0wVS7JjVVUwuJNAvUKii1J7IwSOegE0Qy2Ej4MwdKRopQq8SBl641oll1ITlURKKILjFckg48VrURiaEjjhsaBylW73BIYo8mF04iWjxt5iNbOVzEsxjG4lwGPg4/jMaR+ZdUsCT+U9TCoGrqASe6XSIc2B7CTZzDJk9ehgqrnDY80YG2jQwHHMyoy9E01aYhjxRPKlL/pmKINN6LLEGVHXHYss+0RFI3UmnomnxuXNh+ILoJdr/WDGcuSoxNi1iumw+X0R4chInm+BEMthnUHXJq58AqrhpdUUmgr1YXEipMVKTKqBdscWSYbZHLxmBL5ySgBQESxif1udTc8SWVxgDLwyFToc80YZAOdS1bwk9JR86jGCERxLKAGYTY1Q1ebXZy/blpUAROSjDyVFQNaWzbchA2OcDonWguwzzjQHqXDR0D/KsnCBcLeNRO0WGqsTKOQ3CLusxlECIKWtw+oM4PiNZn6NktyntruVNEjynRKsNAk0YtqFrDCITtHl/99N/hmB3hu7y31DZRyqECo9fLBXTLxXz+FPPrd4SGanZHOV3j/hvcv3qJfXIU+prNCb4YHAwEtiExIk034q5psbR0uYbJCMxMoBgHzDzqUoGcq0ls4YMfPsNPfvw9rOceHEeHR4gQAwJx3Rn4T59V+E8/u8Nuf0Tf67A8tlcoWjNPEswiHyWdunYgiFRH04EXoM/Z2kKN1Q6gPKSpkRDJlxMvAy4gwnTPd+Hy+jPjjpso1xoigm2Jw36PKFStGfnrl0goyaB2jpuuYUkHu8HaqopykkFy87joEm3m+zYnytq18GIfxyLHIEHDNlJZQzrJ8tObEZdc5PkzKM2QjDUXKds4fA99UyGvGvikfg1gzvuuAXk9gJ7lh67HWiggFfpO9oXMA9FDacKbYirTqfWISCLdwD8JLDFneMz+GzS8P3Ow4IZg67itiLaNuO8MJGkpSNvS1rCl/tvkeXbEhoMKBniMLaJEglq0tsMdOvm9fdledLwV2IiYb9lpeO9JKO7UOiQa2uL90EPQG8oQYpNq9fH1njEjo2x4Sx6O6UAl92zoOFLewoNUD1yYDV43vWgxD0UhkTccpi5prmhqtHWF67ktYv3HZsSRlCsPa0IfQ6jmba/BKzvJM0074ND1OHfJ6GgIXAvnoYXPqwHDoVTPJpjRycNyh4pGrE7D9SwQBO3KccVE8jBwuGM/9IjEJgJnS4YuD6OBBVytWpzZfA5LZEmDYWTwdI6CVXBkPxhO7fO6D6KhDrUOVky63hR5StzQDTziUVgeC189anjMdbwpK2yGHpd+KMYxgiKUcDirGOPsDBdahTOX10THV5WGKPBxVxFH48GSuYEEYnhPWYmmYWHWWJn0AmgoKmooAcsekDomXhUhaA7nBys7jgAAIABJREFUANaMmZhmFmaIyGLmIU/bJs7yHIllItMdiQsiOCCubGq5xflPIIPSkg5+nojkZss+X9EfkwIu5TnjoMhoF+YNrupCDldeVcn6zNQKIoKtDJs1LHb+Dh1SavE1DWvfQ1Y2+JpTjcTvePh2FuPIWaWuxGyTcVjWevjtKB4Is82x7kowIjkPQ6xNF3bb49tPfoVPHx/wX733HG97Pv71t69wa/tYXl1hvlxKMDczHwuiaoc96rt7OP2I9y/X+Opxhz4MkZ+fow8ibMic0QBJE1lLnFPttWTz+G5yU5aOMSZy8F4qCA89D1Fcn0ghU+bFv58ixUTnT5mSgEkqk1hi6yR5hTWaqrVYGtAUHCT//5S3rORpqsd9Qnnkawh6qTWExlblBTg1i00Z1gJgPdVyaH/+Lz8acwk9HKHVA1vCUMs8RBEsaR9gzFo0NW+0o5xhwyBwr2h+hKllhAj1YsoNHId/gGDxDkw3EJSkp0GDpx9xyfxu2OJ0TMifFiwGlHL4knhdbvB0exG1cyJVxcN/z0gNiUjhhbQFpTPaSga4wbLEWSR3wvPRMyl/qmTjgiTxLPx6RuBI9ZOlIjd4RGMYNE9FkvUDNJUKqOXASHpNBg1uAHxgp3oyNn1wB+bwRASTlKly405/ZUCspiJkqCcQDdrk/JHhk/TXFO/COkB+bw4H4haSeim2JFjy/ajGodaw42dnfISAb+oUQU0b6WJSazzJC+UnlBoRvinQUn5HlWUkNDy/dlBmBQ52HodnPtCieZxe9JqutVFcm6LhZJ0OHdB1hjZj5ho1nZ3EBDAuhrb6rClQVTTE1DBZRRXE0roQDj38MIbveiLQNQciCY1Q1gwj1hhlo0M0bVnH1HrAXS3h8s87DhqaV1gaTyichhMO3qx5YkesGGtOHY+8Aey7HeAzZ24gop1IzuK5VLYpeReHcbpNiUL5XPg55PHa9qRjbNEv1k0j/ZKkzVlfx+vMOxsR+qc4u6xRZwl8aaLgYYfvhYoPIGqVHLZodEjFEal7DmnUVM3PL7FcLmVoZ1gvdYZSRWbo4vrjIYwaLg6LNJaQvq6KTJD1kteg75EQqW0LfPbLX0keu3iJZAFSaDHxXKJfjFiYW456TqUWrpU6vlNFGhG6pOoRcvGlppUxUlxm6OZmH2tZCbXF2AcOKhweau4JnGOp2TIVNW1cLvDeh0+wfnqOReTibOVLNAfRahp7jrmG/+V//QUy2iR5i2hQ4/egpEMMV3SZl+iPqZgQ2MhCkbpJF7ZuChKs19xw9yI92LHPeOylXUlMcEQwWPMlzSGjHLKKgQNuLxvRjAJ9IsAceOjqx4i0KuDSgGB7MpQxM5FB3AFTFojORDPUgw5jaFFXuehKD4eNbEh01BI17w5H2JReZCVCkaooNz7XTEHQDQ2J0COj6PC40J/ZhhgBngcOvipqrAwdyUjzmyXoAk0pRMS54fo6h1YNRxplhlHQl9jQETJmpe/wxFJNKRy/LYd6WK4qRDM6GTz4LlnDKEMSm4ie+pYMxMk4YuY5uEtVFiXz/DoigLomgy71s99WregBA75P5oD3b0KY6xWWlysYDN/tBtxujjh8s4dLBJ0si9GjSXO5rpSc8FrMjBGX1BHCEVMSZSc5swarAr5WQ+/IyjCzzsbdMMBzRtijhbTvkOsVPriYyZoXWoPoKBlOfuBnygcYtjLJ6bUKx6cBZuhG5OmARxqtKOcQistAeixh2xqskQf+FjXX/NimvwlGZ+BYdThn0YKkW1BuwWzJWgCCVDZBhdg6/oDvxb2YXBpPgzsZo7zQwKE1YVtcg0kJqrgoxh3RxcYB2NQr2SPla0oyQEzMAA6liU+SEI9EPG0DVkddq3J5U7fNMHMeWF3PxNrJxcVtEwHSDCwiGwvX4rdDZ1PLqEtDzEZz8FCHEnsDzxbnM3+HTuf7YaMYmIXHUHg297Qy8EpzVNMgajuEXY8lw5oJfFC2wYyfhkHeNcK+R8jnixE9lCVxUW0bGfYLW0dkGliYDsIiE3BkbJnJyHXIRGOTbWMlLqsneTLpMWcyBIsw6PhmNS7TG2wLBc2WA01PnRxUwr5F5Hm4iyMc8wIz9iVrPTLHQmC7+GaKmSs0BsCPqG0DKQ2ZbJaaUjeGmvrMFjc6I48qyVQkC0lNOm/zkkgf0bumwjHNcV+U+ME8lgxLro19GKMOAtHE13e3YqZ8drbElmkFBJhMGkxVjh4jumTPmtYA7v9EJTnISYyWrAkKbJEhbjLo/q56l4utKr7g+q7SUfjnholBVSCUsKWn6tiTBvEUa0fwZ2JQ5ftObVl/r4BCotYGXNNl/Of/4qOxGQdU1SBONg4jaVIj9Gzs9jnCZYi8JBUKOLGN7FhiuVSxJynzlPjL8YbrQBRYMky2wxkcZwFtUOGvI9Egx0VbdyphWx6gDtpiLpV3fZnCCpdCOYtRoShh9A3aokLTjoJcidovCKHTEMGeUGYDUYtC7RoRJdKakzaQ/4zGBQ6fPG2YWYrkcYPHzQbH5Ii0zIUOoFtw4buiUWE6us/IA1aShZFkJPWrpSCbVk89BQNYW+ikQ9FBpy4uS9DTNcSHLApgLs6hL2MkrQlrFskJgC98YzCJvhGBPofZ/ngAdjvlYCZCyn3c8aSkuzru5HTtRQE2bGRgNMSM9KEHPYjghx7mc5aVO8gkh4qhyhU6Ihs8RLE+Z2D9lIaxLLDfJ9A5eDihLHAah7T5DH0UqNq17ACNyfJeIKXdlu+Js1d0lgMDc20MTgRjqFgKhjZPodHJJvRzB8+hk1CD4/gwOMTZoWRV0qHJZ6TtSPFWQgvTrW3wd5bFm2jmCCOIhT7gqdoyTDSmAc9xUXW1uK4ZF8JwT4YLl2WLJkvQjbZsLK3nwuPgz5oiah85ZLOJgvwGrfeMSS1biW3JHzcy6DOmpTwcFUJnENHTBGFhzpQZx7BsXcKmk7RAxme5SEVK0Gy3SJIHDA8bODTucGEnyrN/kG5vr2BGmiP5eKykerM/yktMd3BJLa7NiirW8dnQG1ZDmTh2KoJDqvqY92WwgENTWlxxgepYOiobkvQlfyabAjZNj3UUwCoYY6EGEdKZpNz2pMCp5yLqYxt469nbOP/oh4L0k8qTbEDHFLOO6VqoGrab2Kg2GzxuHxXN3Na4XF8oAXnf4jc//3/w1Zs7obo56XBj5uBJ2ngd+jg7W+JiFmKx8uHNPXiMyfBdcaVarYbsdof/7X/+9zIpMRKHlXEMJA5HDec2kRfldGdW3Y1vwtZHQTaIatdseRo0/MdjgVdg/lqHGU/dkllKQ6cojcQlLlleGOX9iS0dC0PDK+69fHKpUGk40OvY0rVr6HL/mKCw8Gw8NgN2RI9NHU+kXWjEPUOboWHhWEKBXlg6ns1cHKDjzGQxgYNl2+NSG/FVNeCbvMEvkhKxREDI3IzN1DTzdsjBF7hre5wZJl7mRETpunfRJaXIARpukG2F2LTluaMRgxQqjUVpN+CeG65spsA7gY3YNvDUtTHre/xVUgmC83zBiBa2/wz4/vVCNnY6tD+cO7hZ++hCQrNk0DoIM0R3KWNQKI1gNmKgI1x6eJXl4uB0ch2fUdYg2moiZEQ8LPz6tsJ1yK5dtkzY+HRTCKJ2mzZiUvGaHkvfAvH0Tdniseswm0Xi5EyLAoVEz6g+eA4SosKpO5x5Fs7iSIbZiJ3Bfo9ZNcKqSXW3OBAxZp6d7eDSN2D7tugh7ZmFWzpcl8COtLw2Q0WdmqZjLR3wBl73BVrdk0HK0DyJ0bLaUUKhOSgGZSO6t72c3y2RgJR+iL3tyhDLnL7IbHA+lhKrpOsJPM2BrTOfz0RZGhisHt/zMpyx+7o1cUSHfe9isEZko4Oep0Stw5wGp8pHaLf4MrdRMB9UChZGlJohLuNCt9Ayr6Y8YHlzhWagZ7yF33OtMCTChmDAhd0i5Ho95mJKqZnXOwxYtiXcspHnPW2AnsNRSBmACa0M8NuvD7ihNGM2wxg6eCkxP1yDTHH5cyDj4YCHjFY62emQ7mSf7XhoVsuADBMGde6Sn8tBgeUMgCVr1ghjaqricEhWi56DgOZQ7tuGjbjv8E6R4S0G99ctrutMtK2jyRg8Ey81A4+DLns8D25l6GKu6Sgos3h8wMrS8E7k4/Zhh5BpEOOILD9Cp7RivkQ3PxPEkVFIb97c4nZ/xEfPniMIPLwYeqzW53Jw/P+5erNdW7LsPO+Pvlnt7k+fHbNKVRQpg6IsWzAMQ5AA24AlSrLlO98Yfg6/it/EF74xRdtlEyzRLGZWNqff3epX9BHCN2ask0lloVB5Tu29mogZc47xj7+hYTnYFGTQYX+whpZJBUIQmjbQ+srHFkgul92gPGhhjqdnU0IzkOf5d2vbInVNz8DW6RyYrfgzxNAJSCxcw6o21zw6bqHTD5jgljIOGh3jZRsxo0kITdtguJzxENEToBY+aQ8Q6Y3vP4pPThPDk9WNUejG8TTv+Sqs5f3rP/tiiKahmU8TD0VhZ4pcuBMkNoyh2lXZWgQL8OR8Gui4R7nqJOf8Ht9iMgvVrPDZ8xVNc3nRRE+ub/Th8aiK8PNdo6Ao7CAIpxcKrp+ZQq2sVuromNpW6+3GEKeL5UzTxVI+RRaqxyx383yrkjszOMYGgOqfRct4yUQImM7iZYihK8kXcMxaC+gyA2TInSjRWjqYCcqrialNQ1SudLUUChSkvD4ig9WD3cSGjFkUrHS5xKrlmX13/Ono7Ok4H3d7bW30ElhOLQcC4eFEjRkXKs80J66KQiGINeSuAOHn3SwfVLRXCdmZh5p/r/FWw+2fpBO3iDwfnmJsRFm4bygbl/O5Qc8gO1jSDJO5WT/woA54J8GlA6LGn47uFtRBjiNiOdOWFgGBnR4isK6RQty6WEtLIYczUoQwgaK2Q7lbaQ93qzhIdWXiB4q+oS0NkQjiRDEijunCiMrYyoCNEgqOFUHL9eQQpysraj0eDrrbrrUrnPcgm5rlT4OADINu5lPdXD3RbH6mom81nc7l0QEH+K6h+isVNIU2u5XxUBjbQgamVIZcfXF+pRc3TxRMz7Sv4AQ12vYYsNYqDnsT2IBWky4xmSTa4hmFPUJJmovL2mXcUTJ/67HucV0bBzP8OgQvoD8IJfAZfFs2mjLC7CWSWun0SEq4jgLF3EuzSBqEGxVFKSJIIsV5nNgEsHiHT2QHOB2nBr2jIzY7B08z+ZoRFE+clNmQuOLxgfXIKDBlhATcnmk5mWt+c6OCQ2E+N5sEio2UewlnS752mC1HkS4WS6N6QHXY/O6v9Ob9d6ZeRbxwEuazbKZxqMtposk81dOzpY1iE7KG963ZkuCNR0PXlJ2KY2vRYtdJpA9Ye/S1/rM0skSGxmIjQSkH5UNno0AyXyjWt82gtUCFPB1I0fB9/WFChgUJrdJd1WoR4XDgaY2ZN+NvUBc601D6zbbVx7I1exn+/tijbPX0i0loiNht467Xquv1ZRLaCPNlFOirSWqjmjlqQQpyi8UkyafWuhu07no9z2PjLYKWwV9FTMDB8Kt5qusktKSUhwbEzddt3eu7fWncR9A+S2/i8+CFCK8riXWdRsapO/ix0gIla2yNc2KTA9TnriC3mErQBRA9qCSWt9w6esvRCf6meW7CkmWIzQ5m8IwrB4sAm6WhpZFgQM24+N2x1Ss4igmCF+lmEimbJ1q0naa5p/AsVD9PTC1dnE30yEivDrUpxoaxiTWbeJp0td4VqbIyUoTg8FgqPlaKjwetDoWNALOutsbiPXUD+zYoLsjQAcQ3UhIxBUA0cpQXORNoi+HrI52D1kHZSXvVBSNbqSv4TuxFnS7Nt64zkdUUO6k8Vq5EV4tc03NSPVq98lwe82qWqmAaMGR6rMgiDo0nhjr52PTGV8zSqe2HB8R72CER+Rd0OjSuAGBM23qhOjixTK1IhaFwMfmOEzwanYqCASif+2YJWEyOjE1uDRp+kTz7xtPnQLcCAAHLoHJ1p5dLjMdpgmmgjsYBLTq8LH0VQWL+fzw7fBbaEKgLDqFyDiEmVhzHiEwynFaA/ZjBEYlTTO1QgTv7Nedg4gRQYLv2eUYaGvQsLOQsa9de/BSh6gIYmqZQxtnGJ4GGQmoJ3q11ZT6ETGSyttYE31aENVFkPEv+jAk0ZzRzuiMTPH52FJVl/WCJJk0YmaKa5KodRVvV6sLrdRkQwDDorm71TIOmXa2Z+TlGiodWqzCxxJL1vlDQVkoXS+2aUv/3odQl3Or5XHM/NNocMy9SpIbdQb+waSXIZ6LqeFQ5mejtfGa2XcPDne7v7kzwuLy+Bl+z643KmOIVwSTgF3QuIC2micbbH0MfRjXoGIQwThBH02kTy7p84JHj5+4LDQP70gkV/OTFbMJPftYVliYEHdPpThxCJw51IlubmI78UDdflp7pIO+//+8+Nx9C3nvXDUoCX1fPMu12CAeIeWo1X8QGv3/ycys5jCP1WIsQ+4XKFJ+sQyPdlfJjX8F5apYDm9tS6dVE2eWZvOhGQzjXxIvVe6m6dlBAQXj/XkMTqVndyotztfujRFHRuKIAr7YwSnTRE9sV2SgNJ38d9kqfvFB/eWVu/TtGf2QHwhHJZuZJhVEUiBHIB16BcBoMouV6YDtBUgTjAQQjkVPlENJOcciBn/AgUYmbgbYTfuA1aLFwNekIjXpmhRjTYphaHC0pgM92YCPfPZgqDmTKzxZKzbKlUrd51IDVgimDXWGpLDPe12R5rhCFc76QB58sT01EcsRBn4LP+JNb+Yxx+0HH3daKPZSwx83Ksobp+NkkINpia4IVzZ6RAdmpdN85IfKeSq/R0Drl8frYKIt8XeeZiqa3tRB6rVlUgCJxGLIRXkwm+ogXIMgFo1PiloraNmYaBiwa+XmKGdCkJUpb4+fgVN8q8bByJU+Wg6PQbrfVDqV6nuthu9f6UNpYhfHZjJHtyPnkolOw0IlCU4DrksWxpsulEbIzujtMcZtaReO8Ec0K2wi2rXaHyjqsF5cXimkuyAbGRHiaq3xc6fWx1vliqen1UseHO60eHo0zt+2IgsvtQPVBVOna6JD3axWghxChy85GD0Uc6Q+vLqyQXW02hlCzna67RjtMiRM8D31TZiYUcIdC70vn34Ui/lkQGKrRULiM9AMOAJBBjF4PcGwJbjGzazY958FHZ7hMGTfJDlwaFCxonOn7YNxLqy19SObSxxhkXbocfFOjrqreilIYo1grgUJWI0rJFsYIa8+z4Pta+b0eQVdCT599dqb/9D//Y33+/KkWeajlIjVLHfLRvSHSX37w9f19oO1doQY7nvcf9PhwaybF+EYyGm7IP05S48yR3MC4CGPsoiWLdVC3e9Tq9t5EEqQqNPe3VqCzJ7HBInwAecInlMgoiPnc/yvfNx82riVIGMU8IqMpEWf4GxIqzyi2KHULdaEb9HIS60tLNpF55v3JNNWTSFr3nfadjD/HeP8RdDH2dT4E5rqw7BtDVso41Q+1pzdNq8+CWtN+0P+1I07MFfeMjGqscfCVi3z9InN0jV2Y6EOQaItitKt15bUKhsgQ5osk1SZrVSWZHqATTBJ9We/0tO/0umi1VW22LOxRN1moxTRRfRjUFo02Va+nZ8SA9UqmnaINzVenPeKtNNLyAQFMbCgSTbIft5qBZBwH9ZmntnSND2KxIvS1Wcby9r0+vt3p+c3UhGVD4ymcDMoVau3Fer1mO+z0LIl1AXcXA/Io1haOGzY4TWeN+flQa1kfzfooaX27P4xMET4gmnl2OdV0gYeks0tB5f/Yxnqf4gk7MTeMIMy1rVubENQdkXaVFf9e7alqa30eNka7OXa1bvpQ2bZTR5E8+LpMW2Vxrt/u5/pQezrEUz14ra69TAXxfzTzrP3A0wSahtfqy6DV5bK0VJeLxaB15WkXtJqEFI6RNuRKHzy18UQN/rsg1VGov93DpcOqydOjOQtkyrJUhebaD4HKHlEF+4orFDFsNlpR26jarsz+bT4/sySXDpFQUGpKTnIX6tKrFQadvi1xq2BvTJTQbHiJHsLc1P72qpY7D+qGXZErVnktijwQQKhMUKdI86Oxsv0CuoNLaLC9gShNR8FyNCrzxGg7XTHGhhLmuWIRqscJRcOMGdGFnZvEL+LfWdWa06i3rRmYw2GewJM7bpWuN7ohEQ1BFcb8fqJkjOZ7AjL45Fp/HcTOw/V+pT/IIt2cL42L++dwkeGD85k47SISk0KF7aDlodD9m+/NMP7Z06d6ebbQX9w/qIwmWk5QloeGzO5NRCLVb99o+/Gd/snLl1rkE609RCiJPizmrthDcFWUmmA/x/QGlBGhCVMnikKahceVLieZjrgPgFgDtmUgxqlNniwlDF0BXssAXUz8uO/mQncq7KBGANoQvoCQk+LRJLcnX2m7P/b/m1D1J/saS+saza8dL/GUGkY3AELoFMbc0JcUhP/qn70Y6KggjpNUwAgwizzteRFT7Hq2YOhKkznmta3astfAaCcJjSNAxBRjMbIV4xxfQRnp3D926re19k2vh9bT++/3en6ZKE0jZRdXisOleTWV4V5DRRQPB8mNtF8ZRwuieUUWZoFPWaXPfc8Cu1d7eGoOOXFKW7psz1TRHNSCp9I5zx8sHiB6H6wzY3wbqMDHkPFCGul8NlWMUhDeVcd4dqEY5aUV2r5xBUC9bAEYBItyF9EI8UOhKkQzXmCvQTIC4/HZsytFca565mxRUKmGVS01leLRXdxG7XAeeYhAI4kH2h2N28cGiaIJUcembnUsQd9K20zBUXJc4c3Cz6FP0yTSHFm/esvvBTbP08h8B7lMc2KIeasosKgszDshHb9/vNfj9mgJIhaTRmi7xY5lyiHiopolcWO/sjEnyGqDWGUw1puNrT1UjHAuyp35wm3LykYxh2Nlijwi1EAzoCMArO0g+48qexAgbMLNBHfAfiQyAjEkZjMyNTNdT5PFXFPSWiYL5Zc3yqvKDkocWDF1JpLrYOz7zhSJKHYZmZKfCecT0QjKafJ12dTIwNwXpbnjk8m97DslfWtWMfBIk77TQ1XrJWKjjJSJTpuBgoDDZTDkDhTgfJqr67DnSbSYLVTSqEAgp+gGvRXrjq4i09PPvlCWZFo+faqLl0+dqo4CvaCBYiQTyG/x8wrNMBiTXszRD/vCbRhVpc2H9/adGHd//Ot/r8e7W+N5UsTDVwO9Y3TEIuWZpGm6AtUAVUYZF/JsSz8eKwhNljmaD75FvWUJSr7W0Hs2NxDOivGkWUE4pTdNJYcDh8Dr0UfL3ofnLgl0mcVanuVWmGTXU23jUNPZTJsfV/rdX3yvI/TeNFOUzS0R5ZF1P8b8sT7K2dKUskTS5ZiFx6jTI63vbzVs11o/3KvCUL4na12mUqZAMysrR62xJujE4TuHBzka1DMKhuCNlQiGu3DAjoOn3xe1chBICkwTvQ26CgOndgalQRFu/EyZ0ABOJST4HH4SXEvfsyKsxGaL6UmA2lAj0o6VjOOKkbD7WeJpmkx0UKcfgtQI8bv9XlfBoD9eTPSeewR/OQlNvGUWVYwiEbEk0gE/PA/lcaLFk1ZNjrIzFfY7NIGgsJ8lviryjpdTfdy0Gupe516tPsW+JbQxWnBstO86vZiF8pkgUORva6MlMFIHJVwMvb4HnT0O+tBIzwJP5zStPs1IaA3QR9TgqW9F7pQRNIhdl6hqnOF1yeEVT4wTDpdrB+IOL9YPTTWPGGPa1+q8ozUCRy9TQKHlVTp25JsfdX7tqCWIGRmNIQRi4vHuCI81NSrLgshPD24tySBw3lKbGt0XnkUodkOgtDuqboz0ov8kS+QPpdKhtiZ3fx+r3DXaIXiCsiFEg57lpj/3A7Oa2QWp9vDVUYdHvZbJ0fZbVGmzm6k+HActDo3220p10Oh8SFWlCJNQ4HqCp+8lmep5pjSluAxU0TxUC923Cz10oWryssNEFaIWPEdB0BomaHtLaAnsWob2PUxNio3SaH/GXgOvNuYawwfkmQ56bZUqjxgnMp2guaeQhGWaaVMlao+NmVljiF1SVI8qA8ORoD2wJrAHsySwkwPIoBQ6VtMZhxrxpvno0vAgJquOxt+msZzuSa0pdH/YGO0BP84/mC80Z3/xek3SqYZpbqk/oJXbMNLaD3Vg//c8ayJouhH07bGrIuEFyx2ai6rR5f2tnkSebnBPGCr9sD7ouyBR/Xiv502h68WZDq++0AbfUPxKv/tWD5utlmcL/eOn17pHcJXPdLg4N+u8rXw9NiDdR10hsKEZTNkhBsFNrGkix/hUSygbo3ehhzlF9inS1nHy7RqOfD6H+DkxCEWdTfuMAE6UpbPac/+l3nJy3VPF5oq/0ZmDe2T3CYqBQ8oNBbb5/WgxM1rcmD3fiBqax/BowWfxueM9NiK6N+ild5T3b//Zy8HLfItHYsZMTA6o0/z5VKu7QtM5SI8jlsJpGvDMQmCyjE0qP1St/c7u2Bh61aAS4oA7EO006OuLWN/8eNAjsDhWAsuFmthTmF47QtT+g7YJIeWJlpOvlUyfmLeXYazkvnJ9SQzpGkUxipdazerRrgccM0QOkMdR6AZloT1mWJimmmN/ZcavVdc5764o1qaqtSrcKHSahIqSyDgxSQhigHFqaxU/RGkOm7Qdo9dMRSwbSaOSNPFLV6vPZ7ZIMCRFyYrbOL5eKJIfSVeAWByHOmeUjTgEV3ce9rrQlAKAbisEvXFITkU+J51vFivJYtV+oDpLFSxv5MFtpDCqexdzYxm/oRWojMdJ/ZhA0Gf0WezUMP7uXOrJ5tBYYbze7bQ9HrQ7OFVgNklM7QuaCpmavFDc+g+bnY0v08Q3c9Wg7DSHfwS6wWbP90WCP6KtjHhBIbHjYFy+K1s9HrGCgWbgTGMZrU7wraprPZSdXuSx6ooYs8EKVqKhiFHEJsJyhbl3zaA3671miC9Ag0bH9xu4nyCylsAyaH1c+b+2AAAgAElEQVRobebCSJbuEi7em0Njnx/EaNegCifjU0qxemCMIUj+sQ4cRpYKA6Lqwh1BuaHDdEQQ9p5z7o99XTPOaAdNvcBQrsJJOWyMA1kf7g1G6UXEiICx1dQO9ho15HSqfH5m8tpytTa/K3iYd0VpJskUHlZwM/EJ8A1Mtbi8NMJ+Dwqcws+b6exspjd/+e/MT2vN2NdoCs7zzVB8Ghsv0JOLmeYXTy0Z5iKOtCOPd0ydIYmjrA76cL+RRyoGCSchYfQgPdINo24oIz1TAzZ8Z4p8Aack8PTx2OuHY62z2NeeWK/Y0x/PU13BL4wG7apBj5VLdEl8EJBev9mWmqaB8as4HNCXcQ8o7ni2TJFuP4+QxdkwON4d1kugK75Sa5RMsGprYxox6kY1Z5Q8Z49EDU7e+ljUYnfB4fQ8DSwJhqxrpi5vy163cNIGzIKxsnGcG0bJnG8gpi6fWrrAKsWsIWRIKajsbd2ZOTQH97ui0SWjWJpE1oCktxX0EM+83+Bk4135JOj1lN/FImbwTCDzse50X+EZ50b/NJZ8Drp9kPqFiTLcmJhUiiD0jB+ZLGb60FS6THsdAy67r8Ug41/ewWctOrOOmc+w8AjMgqVAaXyo1Aa+frnIDK0aWt6vU7eEOuNpkUA5kI4V9x4ElOmHUyMjYmlKX8OhMY/Ks6mvj5YKhFNDqPV9LG/rFL+eZbg6g3uKNygYe2L/sBtBrUn2rNmQ7JVnc6262JrnCzUWGrAt7vVPvpqq2BZKhlpJCq+YvS9SVETyu0x15KsbSI5h9ImQhEjMRJWfKY3gzpHv7Wnl9eZeMOsjxW2vFes58PV8XutQ9nq/wukOMQcFCY1QaIk3GMFz2OybQFnkstynQaXcK6xQnMee3hehSszV84X8lKlPp7SqNESDJoRGdbHKFgubWGcBiGdh98UyestMb6q5DlFmaVp7eMAVwsDAmgiakLavrPkECYcaEAyNNh1cQ9YUhSR7XGAxl049GloRbrw043U5JMniVw1HQexC8xTLaz2d10cnHsSjlybc1OGRXdtNHKnznKIWoVI47pOkHBVQX1pUviiCfdu7KJIO5G0joqOeMairs4LFtBVw6azQcesVaCFpa11i7m5/h3AR4KQ3zvU5NkaBpzsv0SbN9D6PdQxC7TymfKfJHWc01Aza6UFzkAezuIECB5XD8TKtIUUYypmJoM2KUmaHgxILbgiMR4vQ1YosE9c09kxNxgjIFSkljLPZU4pSwW6vzJPOmXRgd4UtmpmEB+aBSe0OYEFaCX8HMOFGtSdrmZO59Mg/MhHIzzTEJ6HJGMsLTcSCGUbxiNV7oIA2TXKvaToN8292AlfjF7o5sV134yOOReKJIsDbvAwKef/qv3w69LPYDnNeGA7DgBSc7oYCYxppfew1X8Y2goiJaTl2hggAUcLnAzEMKaLg0oS+tkThoVytKKyIgor14XGv+02rZ+eJejgqy8iii1ikH1a1+nCi68UvBKM+zoDdY/kNfm1A2I0Zcx5JgSCyhrFbkms2XWg47rW//dEOQUB2ooEGP5M3XcjDemM6s+g4xk2WcwuaSAQNiRgjJIuS0DtWCtYP6u7fq9mslGMvEbvKm8LgsKPgof9xyQJsHqAm1K2MOR4R2XDjA7JC8e6q9XblrHumk0gJyRvkpZLbyeigc9cGmnBA94b4pB5Udu6/KAqxV7i+Xujbx72NeUGHTEnMYqY4No9D1MMOCbvIIl3mEGE9eSUHLhwGp3TMphMrMAMEJlGq6eLC7HYoFpv9Tt+//ahH0l+I7WsbK7ItASGLVHaOgB9z0I2WIiEPqmtItO063e2ISQoN0UmTRMtA2hDsniVappHlMsPBDJJck8VS8WQhryoV11sjw3Zeoo+Pj1rvH03h94jRa1k6zoOlZjiPOooVHgoOXwqV325KKwaeTGPzBjT3IaxZeEC6wbzbZqTtDJ52ladVWdt9ZZ9kfLNmk6KKovjToOU01cOhNgUjvLFt2WjJ6AgytO94cfAQL84uzGzYGiDQ4jDW7OJM26LRkMJJ6lWUhSVaxPOZqWkZgWA8e9zd6fab3+vd+7e6TCNNuEdla5s135FiB3UnHNQ3ZavFOPqlqC1BBGNU/cTmGcCseRgYZ+7vX6Tme/V5Hlhh+q5q9FdVpask1tXg69ttqVdpaCPQdy2OAJFe70p9PQ0VEJfVu0Lnf78nXxovUs8QRcqifUPh5DYcuE2IOdYDCRFuk2FbzansuLCMhxh5yzfFNJvOQzTYOqRQ+ipKVXq9XoEw94OeRaBwofGN/nxTWAP1RzlqRTf6YCyJefOfr9EDg7Y55eo1o9HB113ZaE0DaIWhpx9Izmilywj003lZWoQXIg5y2ik+2afqTn+zZ4wf6re7QgmO/b2sYAMp4f333aCNJah4ujxPtdpV9tzH+NrhQziOb341DfU0i7XpPL05VroMiMLrdeC9g1Bz3KBAsnvpPPD0gK6uZyTu6yYNjNtIWsNrOHfmhuBpx9kRBLrf1LrKfTMYxgQZ9If/8gwMcW651Q+Ho9ly8SxSEP56lui1pRv5usH6ox00W+YWSZok+Ehil9PKw1n9cq6z9wfNL1GB5mpCGsHa7JZ+t240W0RmyYVHKAy5PJ3aekhD4vV6nNmVM94/kAudqygSdWWjvAURbBTWB33sAn2E09b3ujbFja9jH+mJar0vt3o+ybUBAcuXhggWQacf7+/1p39vrmC/0dkUkUNnwsW4TbU/kOTRqZ5Euj9USiaeqhrf1EirOrEindExNixtG6mLltoEO+fG0Cc6dKGt8Wly1N0hUtEk5rs3hFOViDFAwEKHdNr+Gqca6oOS3tfTSasXUaUPZadJVKiHImExk4P61DeV7schM3cMivCPta/XB6xycjWg/ozAp0s10VRzr9F5VWvThJYoRVF13kjn6602faNd1WhVbLXwWp1f3+g6k56VK+ki0PtDo+2q0fkZ6TyZRdmpjc1r8n2cqokShVOaO6kNU31XpXpsQx2D3FDGXY/PoRv9Gio16hpO/EFDpawpcjxIQ7TMPHlUro7qVmhPTE5oKlAcA9xgbwYPPYZGRMFq2Kr7ff69xJHBHAxYozScbl+H4kMdMhq5mLE8r+3UtK5QM49hGw66s+FkzEeR4/h5FIjsV+NYdUTqxv/5ySoP4xH2WegfhGVwxvHcUxzi5cmexDmH8wN72dAaUAEiSoGHRARMC+Ed/27tovGxnV6E72CfFXGmCUDI/DaHX0tp8gghsCKatdNYPeTS2aA4uQmoXbG/YyVzAg5dEcyEZbxtDo00TYDzN8Z6zt5zHKa6IpH759Bcxz9014q/f47tzL/9b14OFBsuoBwyZatk4bJ3GTmFwBbmOURxBD+MzV4mKgElhD9oShk6bYo3FL647/Mhto3ufr/TRR4ZYfniam4Gwo9wxNJQZ8+m+v/e7bV6rNUcOvOno+vy/VRRn1hlHVaFXqkxZRQXFzU0fYWRKoHJz+nKUvXZhfE16M2HLHMeh/CggA0YP4w5iZX50DmvDvNDLAtD2NLjTtPtWtGxdCkWZWEPiXEp8KcbLUvM5IHNIvPU7A56LHp9KGs9ANVCAh96VTb6I5XDeQQSSzTB6qQ8KvMh83v24CSoJUeI17KaQXfMn6wzg9MDXU3Hg9uZKq+sW10scl2cLVzaB/wID0J7rzzMOGGM/zhh5EaKR5opnM1s/Axxn8PajGOxU8Bcd7c3tAFbjgGVM4sVn0ZGqdZtkzTRWseLACTYYwDMoUxQemzeYvDnTPyADZARZiFPu+zp4/Foo+IYzguZ1L3bZG/vH7Xf7+wAnvNQxBDWPcUZVgidIWlYEoC62WAGXgTICd6R8FwZk7S1MPM9HNZGXkZgwLs3fWsxdazRBcajB2x18CPstWDEiALRBBXSwdQbnol8QtR5GCHzDNDW+eYWYa9N9NmBTE1hh0kuqfR0kprNiSns+04fjs7HM0toSEJVqOvpQNvOVHCIV1Ir8jo1XW1pEagxvQYJlaz4IPvynDVjzQXPJGNCjKZ980vk7+HJIKhAV8SfKWJf5omhi9z7GxSEga+/Re0ah3qRxuaFkoa8R2TKPrOCMFNmN7r63CyyQq3NGDrQpkGsNejbsjGRA9w8PgPiCQyG4QYd8VSsSXwIdA5y50ufXaeWUATNBO7x/uiaBoqrDd2qeR06/qNtdvBRo0D/aJYojwLNKQIhgpqqttPq0Bi/EXNg47Pyvm1vSKEdSqB82PIYihaYstgoHaI4AOUatGow5R2cIryX5h7K38E87yiqaLxAnfFxJDQekRQ+geTXzhD94hNYu0g2Pv++6WxszOthbJz5DqW84KCjYTAE09OCLQrxiUehNxiP7CqMtGk7W/dcE97HD4m5RNnYqMgnuiB/1S9tolGaAC5T6semcqy8xoqMLzJfU20Vxr3SpNHkrtDDqlfa+/oWbqwf6Yxma6jVx77SPZZQntaM4TGJRu0f+fru0Snb13WvQ4H/56BXeaz7SaRfhoN9ZxrQQ+zrRRDAfFC/SHR8rJW3vZ5MEI0N2ifwUmMtOR+CWJvjzHnYqrexPAceh+1d1aiCErE/WsIPqQ6RX9lU5dbPXUhBPtWhr/Qm8bVYwsnD0yGzA2uZcr4UFmEI8wT0FPHSxKPpk0o/0V2fqY9mNpa2hM+AYjt0YAcnP/hYX8lnP+TQdC5KplC3QezgzKC9GiQpUoTEgfsKdQirqgROGo1DYfeCODYiDNuuUuODTNLi809oTSEq2xTBD/SdHhCFwsjY3SYeMpsvDmezJEMo5BSnp9QqC4qAMpV4ymPcGNjrXboT5xj7nvpCYefrHA/A5qh4Qg43TV+ig8cZkegA9xafy75THS/V9JG2XWioFr63Bu5ArxmVs07xOk7F7BuN0gSbOX56gMcMXWe3ZjWaNYTY6TieG5M2okWZcmRFqSvbS3ot2npMa4FX3puIhElexcREoSvOoRZgCA23lOKFwhIE3niWTgvAs85Ze7LSwguRCQvnRc4ZNgIXAXQLKyjRAhA6wUiXBBWaFE51l39eg/ZZM4sYrjLHk1mamioacSEm7uvFmdYJKnDP9hg4pph2M9EyicKI2uF3TNEGYueun0sj4RLaqN88Bx3nz+zjoLuN9B7WgnEBzWbP1WdmN3MKo7DzwDXp9vIjdcCKXiuIaY7d5MQKwlHZbBzD0YrG3dERVRw8vfAP8v7Ff/V0CJepql2l6cKNKBn51owEyKalwDhLbTqJ4q3FN6rqbATHqmNjhAjJBzbH+4dS+5qkgUB/+jTWd+8r7Vetph5oS6vzaWRE7vPrXD9uKu3oObE/KsgKRTTgmxIozzJFcaZqfas/IEWBm8gIkfgkfObyyLg6+31t/lNGMC/dpsxlNFGBJ71pB73HcNkWD3YCvhE+U8x7M98QHCxTyGOctqUCYnl4uBJXnbdWHAQ6lo2KzrOYMg7Iu4aDvTPl3x7CuY14qLPcocRjD8JKAH0aecpRUqnVHE8+xDQdi8h5yE0zzC0Hrdf4Yznz3xJSMONDSNZYZ0Ccjnxtt7V++fmVeS7mcawJEUkHCqNG80mip+cTQ1XxiQuSVNuy1EPVab0+qC47PRwYx0hfXk/l53P9+OFWs+lE52mih31h94bixyT0YtQbWlrHeYwCMFG7LrQvG0WTUD8eWovFwioGSxcWGEIJmgoK/mWWmM9g3bZ6iqMrMn7MWVEBpjNNZ2c6++wXev3jd1pvdloZqbZWHGW6vry2hbvd7vXQVDrud5pFoaZRrCWqLryoUJOTgIPV17HWLQTh9mgjQXiVFHJNddBZHBjxHKT3vA9U170u4kAr0FE4BUFvWbAUf5YZaui3p+93jETd9c8t0FuGtHCYV4w0InI7QYpBGwO9hzbhS+8qYhAZhWIO6+sspcjqbVOzFALEDuOYd5IEeixQnjrOGKgFKBobjRV+oLQgVUNnY+FJ72wloB6DCsKd5QTJolCrqtVXs8QU1Iw1r4PAxBDwAj+bJ4YAMvKlpP9hXVuRTCH6ZOQlsbFepKGZUTNmR53L9zVlnAmSQAdR3Lk1+ks/1ftjbd/n6zzSXQfq5+kPSHDIAu27Xt/vO6e8Rh0b+5YY8n9uCv31vtEPu9r2D36fApTvxxiZlCQeJg5pniGQ0G+q1g5O7tNN7g5493vOe5O+Gw8Amrm3Ta+vkkBfoBQOBsvWZRxLti+I5fUk1lPVRl9I4Nua79ygqizN8gfUlzzpbjJRdTgozTLjBqN4DtZbG4X/H+tC35e9LqFdBIOZ2iK8eWGjYV8/1rW+3TRaZPCsO+OMcn9vj24c+qt54lDkztM/vcr0DxZTkRCybVGGt/osGsyXj9Zy3UT6ZYJ4ZtAPwVxR2OnvvfQ0xL3WUa1yaJTmsR5vO33fTHVQohu/0a+zWpnXaP9Y6a9Qe/upFddfq9LNRaCPD8665Lsi0JMz365H35Za3Uu/ZerjSV/fRDrWvao9it9YH7eNLie9vMdSaxg/7Fc2xfEV976eQcPpPWvK+8WVKhThaafXvqe3wdTcAKI8V5TPFfsUJQd5QaKcRoIiL3ZTjxoGeFdqFtS6Wky1bnw91hi2xw5Z7Xg2QF+dAXlZejrPS72IDrrdbfVf3KSaNrVZEGHq31ZMTwb18PlA5L2pDnGmDx3j46XuOrxJe9szTVM7FiCnaFTjeVmy1ZjsMHr3WhNs5HzU3ditjPnpRgFyTZ0NBU9FlKP4uziHILLCxIyFx2mLgUwUJMbVHlRVB12ez2wdtFTVoz+hq9dGD7oRVLAd+8QZM1RoLI6s2KTYw5TY+QafYmANJTolYlhB5ygzp7rPOG00X/bVndLVfX733vzZfHPNAAPhj9uz7Fs6NYMhfO4tRh5iTxPdWK79hEbdY+10yrinXadl1Rg3N4UPLopC6AqEIrQKEW3cXFkq0OvyqOrjvWYImM7mlozzhLzkstRfrQ/6YjrVWV1oXZXKlmdqo1RRsdcPj2tV2VSHszPl+UTfBpFuzQt00J6GBiqQiWAoKhw4YgigTUJcEWpooOkWXKPo7vJoJg0fcFTuml7DAtTcOgGUcZN8ZxJtawcQbXQxcAioWyPw6h066xTcbm2MptMjpcSKcAMiTdfuXFjGCFxDJcei77S+KETd1MVFCRsvcbT9euUX8v7Nv/h88BexIVZ0ideXjEUaM+6FTJ/g4k8nNglNdaiiNbHAeosIgdGLM4vmIE1BgY4uwB7Y8gxH87I1QussgmydmZACVdEx8bRtefSmWhN3VjbKBlcs4qOHg25e15piYEr8sF1UdxDWGNB2eLnF1oUX+9KsFtwzh4oKtBKrCGlLoHue2O8UmEL6gc4iT1lQm88X6i7EDSEms4y08ItLMu23B1N+sklStSO64Q0sMsvzLDYKVfZjzRioN3uek/v3FIf8qzOzPaBjjtvSeFo9aQWIcxCSWJSdE8By8NteE0T6eCzNa9C8IRXYa9vaiyPleASCMmaRZoyhEk+369IWAEUbZtDrw1FLLCQmiYpjYd0z6jwscvre15Pzmc5JimhKHY6t1vDs8sC4HhQsOZZCba+36xLNkaUxYHdD7qeHDQWXOAm0Lp29BebejKt3FhnmNoYJ9gLm2A+3Dg6MK5prOuxQRiyeY5czos0UDqAu8CLooKdDoF3VGdoG74NcUutRGVUmoT6QsIBqFI+4INA7LGTy0NYEeyb3BOQqhZBMcQsFAhEKPEu6ZKyDSIOA+5akmlGsH8m+hOXpRAp8JodCue+E8hILGdaEZcjSnJCl+zNpP+peHhHWPciaPQZu37TPxcHJxgp3bDTwMn6Y+ZCbFQnjQK4D3D3GFDJfwcsk1IEikOcNUNO8sD0rNNdVb8gi19kmtjyHcLU6J3LgyUSBy4ZAEoUHWtnCz8FXDoTDmdIzHub6G2IymivDSWUsyn0mmxpOHjdi65MrGuhPUl9P09hGI73XmgqXD//EEowGvcaSpRx010Am93ULFw2elsVleUL0wfWm4OX38B2jeG0636wkKF6w20E8gvULD8mF15k/HpwprHUuU9z/A2ski6FTAY/I90w0MakHnZNigfWF5XyGRungpVDIX4cIrgatwlDpIla+LtXNUqUd3qONPhItl9U29ShQ2YWDFrUnL4PHZH2E6rq1/FO23r/Z1/IbTz/sG92V8AIp+Do7qLi+BzjC5uTgmTcehf8jRuwUivj5BdLzODBVP4a5X1O4slexdmwt+tZsfDUN9SR2pHBvGijJef5jK2SPY/b4bAKS6yuchJb4dEhDQ6l2ja9VuFd4AXd2UNoneneolQSp5sIxIFTRBgoSkpxq7QZSSDzFpjhvtSpRak/NUHqL3WEEty+3fXK3R9nrsnDh6TZdalFynKsgdh88z6ggy7MrowDFpM10jTlUJP7EOGHHAQuvWmG11nyZatGtrbmHUoIKuvCQRcTKsqmNUxHE5W2pXQ8zLlBiKBijPc/sr+Z+rbaiseitoT52xJTFqsD3ccagIAszG/0ZOcIOVoeIuQN2sAPduFljWeMOefdsubqIw9s1MSce16nKsi3R9oiRG2YxmdC/iVYdcbdxFDsOYkehpNt7ELl5FPxMvTwEjGMxMo5Mrcg4eeI5ouBYtLqC0ekux5hXKxbdu7gmb+SqnSxIOEfG0uaUIezKyvEfe+1TcXd6m5+UrhZ3aU2Z297Y7NyOetI1jOXJ+CujbMIKStB/F0rrOH8W62qPPHy3waxrEHnh2YqYE4UujRc1As3psnN+oFNfWnmgiJ725pfoCilAEvQAgBMH1g17OlPCMNIPSaQVwQDsw/C9x9QRV1c5Pp6Lqf20bX8qit21cXxfm7KOlCbHf3bnhI22TwW/IXwnFfDYXGADdEKFreB3heVYfbvRrpN821+dvAPtvo/3yxWOrvsw0+mRe2i2QKMg5YT62uj9E2Xxp2bks6iR9y//7MuhT3x1RL4kgbbvdrp4NrXDm7GSEfkT18Hz4Da7RuVDoek0lpejTqWiaXVMIj283muWBZoOjEMHXTyZmn8YRtfmEhMFuokjLcJEv/2b97q5yRTNM3lVqw0+Umms8tBoR2xeH+jV2UxZnOh4e9CwR9hSaijIy2W30Tg+dt48YR5qxziupmjkISdQGpsHz4qXdgxrBwW6zhIt8kQzCzCPjLNDmDv+cmxkPRxIRrvwjmaJPmwK+66/PxaGLiGRb4fQCmayEc/mmXYV5tCNCj/R69u18cC41LzfMov1xZNMh32ly/lEMbFWx4Mhht4B/yUL/jBlLKhmnCeKw14dCCaCl/ML/f7D1ooANojYa/WIeThZoeepbrJIh0OtCcaZZHU+HrQfOWmLJNTlIjFfrct5omPZ6u6BUgND3kBDhmgILzh4HS48nPHj5tgYmnuepua19rgu9X7bmHryl0+mui1rs14AXQFuZ3FO40ivj6XuaBo4FOJAPxYoV3udhRxGrVlzUDDygFAcoJDNE8+QG+tYavovJ2YYKIAgzzP2aTvz+YMrdoRriYt912vTydzt45QRn2/NAHY1Z4NvyEaO6nKQHivGjm5MyWsz5uQOsZZusHQIOczgQ/ZWMJnidCyUTh08IhJDJthMYsbdvpmDx9iltCgPAz3LYkPNWPDX8C+bXhMaI4pg4u4QKHB4VpX+t9fY0ni6wSNi3MtZLxRebMgUmJvGxfU5xBbvP0QUg42QKZgoqig+r7JArw+tXjCKpumI3PeE60VRB4rOPkTRfrCWVUZap6gBXacIOcWlmbrVuFZEbLlDju8HX5bP9NY4Q9KrONYVNieBpxu4kDRGPg2dzDMOZM+kKR7xaoGex4O+RJiURvLmzB9dakibR0YH0P0W7wbVh9rMyne7o2Dd2nnVOesdLCt2N6mi3aD9k1i7vNE3d61ePmBkHDkz5b7Sunf3MmGMULWaBpHShbT/eq7tGleFXBeI0hgLHXoN5zNVXaEAg2eMnYdGezhpGFVHgz7HYxE/z6Yyk+pHjrqWhon1KZ3NQ5Ws7Sk+na3eD5kOna+/7VNlE18f/MyQh3BoLFs8jqa6Qnjy3Q+6uE61Sc51H0hPypU+L0qdDb2yuterTto2pe6CVLNh0CqaaLMI9fV0bQ1Xvht0KAJtvVZFUOvJLND1fKkj5r8Iow6VyixSlaZaFZ2WUckA1nJvQSjuty5vHVursz7Wk3ls9kll1atLfe1nlRZnnnYpApFYf3kXqRh2tn4sNEG+Xm9dAsn53NObPcj2Uk+9Rh/3tV4OqSZepfpw1CHN9QDSVpe6XD4zE+hF8VE4htZNZMkX/eBr5nW67yp9v7rV//APZ/p4OJov5rRq9XlGglSm7a7Wt5jme4QI0DAc1HWUtDPVwVz7yFPtZ07NS7pTSJgBaUKIAZG1kG4EfwG/ONwJSH0yuYMzBT6lP7hBqEPAXJnzqahyf3CJXXT2Jgy1w3gcDWLxwo+MHDDnB+goJ/yMHyR2/dyU1pWhjhN3QoJc5VSXB2XTXD6pJyPa54BAtynYv3/iklFMUdZxLjrxho0Px8bU8QPH9xzf78TDs2Jz5PRZIXb67ifQaqxqqAkc6ue+J96GDuHi8OwV7PcWhoC5N6+HtQpnMj9jKVnWdDuhmBtRj+IHAyDGCFj2H5pnnAPgAY8FuUXgCms4OmM3yTCv1pHfTMnG1k7zg8UWXrsAGYBJfD8+A6/VYV9m72V3wFBhK1BHvt0JabUMJyvQnNMCIjn781ikkfz08xH/CbiwHxv3USva6KVH8ZwV5YYAjbYyRhXGdJrxMTQz/ALdjTUHFb6DjZIdEmitiH1fNxK2/wVsOI2JbVE4vq4r+u2O22ubH/GI+tpntAbDjZhf+qW8f/nPXw7eZcqM1RSfeAdaDiSIQgQkGtgFx1fKnyUmQ194g+7eHXX2YmojTJy7/TRU+Vg5ZSroSNHpfBLrgTg4Rn+dZx5hoFGgjscNpjBOmJGfY/rY2WG3vmtUrLHNkNFXlkMAACAASURBVK5jTxfTVJGXqVvXqrYbDfvaRmYsLEcahTCLcSgcIKKeiDOD4+abjN9FmcHzCfVQN1rTHRinrtdikttFnpAFC+pCrvGx0qwjUHtQljvTULrWW9AH3N+BsFEQgZIeWytUojDW2SxR15S6x+0etZIZeMoyW7G6IG8WpMISWzrSKFq9DANFtRTPct1cTrQtj/r+caM9qE+BAKbXxWxiYdyMUuGF7La1rs+W6ouj2RPMJ7G2VauhrE3MwTNKskxVtZZLi8E4RQ8jZxA3TEXpvuApUvRg14LhL7zPY4Pjvmdh7SB1cOgWKKTPEm2PtSFRTTsoD2WO7lWFGSo2LL4uIJFBdvcjU57DfUO9y8j1UA7yGhBdxwdjLLhMfeO/8Jos2fMs0t2hVm78E8cZMW4I15DxK08T3DJ4awhWxkzlvfDEcy7yIEMUOJiYJvCKGEWwFuD2hagRZXmbdJRjYzc+qChoPaNBsMEgfiCXxfZ6rkHoPhOF81nAaM2heBCPeSIXCSa/JG64xtHIvP1gRsOgrUtfetN0+tD22tS91vDUsBgZFap0hHjl8fDzd8bpHb/3unWjO8eHgsPmzLopxKz/BpUfQCUZS7voRw4eEk7goXF1uS62daOaND8oMmsdD5HX4j0Zp9+C0ge+LhM3ruL3eG+eUyvQucZYUmEELJS3oSV+PE18PYkDveA6GZ/G1yvLKna8ZOv9Qbyx7+k93dHV10ThOQHbx6pW1gc6M8oFNjl0yah88byM1RC3xRpSr3dNr0qeWY3w3RdxZIp1RBK3WE1RlPa9+fWB6vegxRTSUaBVN+iSwg7PswhrDg4UV/RiLMzhxHGzAYXofZ3lianAuQJ3pD3AdWJaghocCkw9WDNBQ/QyJzqOHGEK7Fg7JdoZEsqUgBSoUG+Spd43hX4ZlRq8id53sa6blY3wMUQ6yzK1Pr6hjQma7nyenxQ8TJd1aZ3/fPB1HvSaXxZGI4jI6S06HSlOmYYUUo9YpCVprBE2/xPm8kT4cVhOPF2ZTZCn8pLxaaBdFuqhHBQeQHpL4zpG7Kn0jX2l6CySv+8U7z3dxoiges07LIN8eTNPJfnXXoLBoB6V63e7uQloUGRCY9h3parJXDW8OrBUDIMtDYrOb6+eg7se1CaZyJ3H+3T18aNm54lZRc1iVPAufeaIUj3CZNwJvs48HB867bxKG4yaW+mMFJkYxXCtqIuUZ4N6RCMxQqJUVZCp8/BBDbVnGGXpNqEh1Dy7gBzws1JGbh6cYxI12Azg7ZEQQbPYaAhiMx62XN/DWvF0ogrOs+1NDokzLtg4RQCJ5zm3MSR56iFjaq4dBcJo/jyglnZFijN/RpTQqCv3ymcLQtQdwjRimKeRtE1r8BuFisJ38Ig0dc3rON21vYrJH5/DxpbGL8OmyfnQ4vZgGfdjIejQznHkPSJczgPPFUVWSI2j9VNx4hBVF+eJQNWKIDPK7i0Sc469k3mz9sbPh48Dcmc4Yu9pGxE356Y9pxkoQQ0gfmaE/enTnYI+HPeSj8Qt4jMhQKSGYSrGoVGNpbzb9k8jX/e9rPgax/qGDluBSLvg7h8m3qCLSQtlBU9Kl0VMLwF9jOtGnCgjXeznnODUCWioQxxS5+ocO+momT/x9sZCdlQJn1BEJ/Y4IXcnzsFP39yFobCo3L1wKLDjLo/ti32G8eue5sjOEeRnOcZWAH+iK3j6LKrl/a//y98ffvt4VMmThJoR5CUOFVfkB3YKkkAVsyAUQNeJltNYt2+P9sAz4kAlE2VYLfTmO4jH1f1DqVdTRs3M9jFY9ozHM2BkHUdGzDdl8rHValPJm8IJwpc5UrNhVJiqopvtK10dW3XbTjX5pyMkb0lHRAmzz6WhovMLEzMw4iLGjG7AT6dWCB3XGxvtbrrKTDkhWic5uY69miDR4XC0PFI2uAwbi9YZHsPh4uYaWsJ3Hxw6At8PGJrDDNTnL9cHIyhzA15dZHZTKF5uLs717vbRTLEvslQbMoPz1FCY63liY9NpGCk4dnr9sFHNyM0CSDKVba37fak3x9oI4GwWROvR+VwsU11NZtobzzLVIqx0qBsjnj9D5NNBeHaGmctFoomR1D2td1srrrCCgdQP5w9PMDbEsyjS109v1LWVjmWpuzXZrIgtPL3dVnp1mevxUJklDsUg48992enpNNJiBto1mACAYgVxwFUU2NjWi2T8OIoIOEYUB84eYzCbF/zeKI5A/tpm0N7rTKnJvbYRC9wk37MiikMd9IzCiCJ0x3974rw685pz3RbogqeXpgDyjM9Fegev8d3uaBmblsDDuI4UDHiFrqm1Yswpx6UPmIWjtGzINh30nJigscVmPfBwP0MUlbrxJGjCuwM0C4BBOG9uM0ezwgHAx/m+6/QlcXFwTlu4dpFZlGzqxpIiQLRZRSDl53lgaxtTYdu4XVyvoaic0bX5G7rPhfk0xSxqX2gZFOzYobyaxLobx1PYvhQNDVeoD02jj0Nv13g+oN7t9ITCdBwzON49r+dUspbSY2x7N2q+62mAfL1MQlOS/8PzXOfeoHc1QTutLrJYh7g3Pi+F7RszQe51W7R6pKCyNBJP56Gni8RlHUcBHWqgr7JAL5eJvkqhhXkmcvh/96UbW7aOr5cP0nOcDoZeb/a1CUSyLLRR0TWGt3BAF4lSULZXc/kIqDa1nnfEx1IEenrHAdR2JsBJsPFYTtSHg1Z2mHeqVlijcDNb/T/7Tl9RBHPIRL6eEDlY1Zrh1xp7uu9CVUmjey/Uq5pGJ1QfD3rcDPqmYFQdyUeQgDdcN+gcn9GA9RxZkU3OMBzsiKxXmu6u149Np+/KTgtf+jJNLH0D5SHCFGu0JP0yDvWPZr0qhHhlq+148NOc0CBXUaDLA9xSTx/hqsWIkWIj9fM8znGWOB/UXoTaHCq9rRNVbaLfbld6spxoZc3eRO/2qIwzi6i7nEWqiqOu86n6fWFOBIkPSpFoP9QKiFLzAi3Wic7aSL/zI/2YoaiulSRzdXGu9eGg2fLGbEBCujUQH/NbBLngPHFcTCI9Dw/v9OLXf2pNKx57THl6DLVxE4hcpjTm4pgh45VLIwBH0esOFrNpzlwde6N7ZijWMIS2WDrPoUatjyq3t/dmmTOfwMsUCgCIIuiSGTebJyBm6IGyFMrJQLSvFQKI00oKwmyiBqGII9wZl85ZvLlRLIdxOVAokW7VKE6x7RrTpz6VOuOIkcMbW626VV0fNZvESnMMkU0x8WmsfOL18V0o8OxzGyxoc+mxIHWUpLHE+DTCpcCxs3REkay4s6mwQ5XcaztlqhsUu0H6p/HkKHCwotFGuA6Lci/hBsJGwQF/G0fUAA1M9EZ8zGFz9mfoMvCkfQ1hbD6G9i3N6w/1OBfSfQLXqY+fcSTOsV865IuGmbvvmTjETLXLyrxlt3BW4bsTcwkyZjnDNN+sdaZL47e2gtv5Xp7+sd7/NPodZ/3wtzlT+Uyf7FuYutCoAVRxzuBIAD0JUY95Djp/QmcVQ2E38g3tfnduEmvI3yjqGZXA9i42vh5sv7BSFxDBtmv3WmZVdbonPzO1thjXU2PCeXW6jCPD0FYGEx9sZ/7nf/PFUEdutElh9/YOBXBg6i2C4xnZ0WVzo8IMF3lfxQp0zy34Ej5VGmh/V6g9NMb3ub0tdLOINc193a5aXS9Szc5COzSDi0zJWaTdbaX69mDIC6cwCzO7TFV+KI3EX+18zWaJhvudpiBYtim4z2njRVYAxtnjCBBEjo3OkEFOME/GQ8POgREalh+MPotRBo/a9Xw5U5Q4/mQ29HpalopdzrYzmYxko0mzp4FXRQEaR7otardwR+XkNE2tA0deTsEHegASAz8lRNmJIozPfDxqlibKgLALZ+ht6zpwhz3ClAJ0MiS2TLpD5HGiEtj4zY1ET7L6r5+dWwcDrM2nxN7m/brQxTxX5vX6FfE8facfP9wrj1N1YaDn51M97A96c7tRUXXWHSGcuSSlANEBIxlDuULVdHOj0nIBGmSSNrcpYG3AgcaYGYEFCBxdvnkhBp42BekAblwA2rclFi0NTFm5L1obU8G9OnVoeOAhYGBjAAHg4MbP0Qosul/4WhxmpKKgBvUHPaizxAh4hBSKcOuu0lRvdkd9AbkdNgMKUyuaZIgdED9qXBS42HjwEL07MIZ3KBqcPexUWjLh8Q6EP4dHH8gXoo8Aw2v3mtxfUCPWMKghxR/FItYx5tPquZxLFKIgVyBI1zFGt/DmPN0eWytS+d48Z+xD0BFsPMu4BPQOhTHPGUigPH3b1YYuXoaBbsJQ3xwqu5avMCsf/a3swIenBncSHmA3mJoXtJGN8r1ZtDj1MIkQ8FFnvuw1z2JPsygw8QaRbozj+Ydn6Mdjp9WA6r23opPr8+s8tsQNisdFBifHV41f277XFjSTR5E9BP6c7+uFIXW9zon3I2ptIGnF00NDKo1vJto8C9hSUBxjXM89LAZfv8ZyJPD0JPD06/OJjm1l8XsX5JjHIAKd0lmgehZoKAbFZa1mGilZFYZGBU9jFfNM29Wg5tBqP73Q/IWnvD441fZtpWQeystDE+XM4kFH1CX4O0aDau4rBeWhNrXjchZqXwQaFrHuNo3xMRkpbRTqr28TBZgog9Ied6rCC12niZqhsdSMRJmeW8xmo9Vho7v5uYle1BWqipV220f9A5SS3qDb8FJDe1AGxw7e5FmtLBw0wVfQCgrpfgPPOFMZZvImcJpjFYWnIxYrmI0nvY7Yhg1H7bcrXSetfnEZ6npolTelkjmxeZ4mE8y8A/1u1es3b0gjWspfvlAfEix8MNP7LppoiBM3rsIyqkUcBMcLc2hGlql5kfblQSHFVVcpwnC8Hywj/MX5E1WsuX6rfXGQF0/VhZgVh2ba3aa+DttHRVNPWl7qWLIGcG1IjDNYUXCFqU0OAvzyTH3JxkTByPjXNWcT3waVqnpsT3gWQkPcMHcG7XfIkLVcY0M5EvMdj39E+EagyqocDmrHBjSs6ZOtCabKCCvdGNftYiB94+h3LNZdhIeLfhvLpBNTcRwHjoXIz0bIHORYg/mg5oiTMmNxf/qPfe1PooNPb+SKmfHs4BlzHEhXQIB+8j0c4OYQshMOeEIFTzu9iV+Md+guiBnJn8rF0ebFja3dWeyu6Ilf6fiObl86jaDd6Niu31iIGIYG99MF855m4J+gSTcWPf31aabrPsQJMzx9JvfubuzsYBrXMAfUAOMvuFmDi5kbB9j2Z7s94+8bC/qTvc0nnYf9PHfPRsqjdcvPC+hTgX76jp/4fmMxybNKc3iierobPyZKjcjfJ9TPvqGbvH0q58ei18bfjivghEzjRRq13u5+jSbjI3PzZ1zIMUd5LGZPnMbPwlLe//g//XKwXFB4XxgxziK9Xbe621RKpqn6Q6W58UqcFxwXardrDD0LU4f2AQlTEGzuCy2LXr98mus9iBKcK7z6eumLrxZ6WBfKFqnlezb7Rse70qKR5hSI95W8LFK/KhXj43dEZk7M16DrjkEDehbGTr2qwKyvrJC6Bn4BJYh8/Vg1xiGKekajvqlW2QCIBLrdVc54Oomt2KV4I5uVEedyhso21Ms80A/rnVb7Qs/wj6NoQTUoX5t9acXk47ZWWWNc7PhsPGwYUIKWNgncP5zsHbfhzcPejKkvZkT/BcYx49Czbhtn+LrRMor1vjwaAuGT4JJOTPrO+O/d3UazSW7iF1eM+Xpmyu5GVZRqU0jNsdBZnpniNkR4EnmaLi/kMRJZrwz5PZZbc2TPUkxGUd0FhlpRhU8nvurWM8+2l9NMxfqox2NtCtqHojP+KEWlPeooPoPQfODqalBJgP00VtyjDOycSIaOD1EPRc5on/IjaDOdSY35rm/FyQxenBU9Lrj79B6MICnsQJdY5BQD5DOfOqsdRtaSHigKvd5QJ1A3OvVz/Bl7X4vIUQBOYxTr/MaRMr0CymCeHwpDiiVeD8SNn6HA3eIDSZeJkSkFC/YOUCEggo8bBmsIriLrDvsLEDeKTRoQihYOA0bN3DasT74Hje17fTbGJPL/UxxemFWSTLXO7528Hfne7OlcH5sycd8oUHivCmGObygl2Z2M2XktkBDyabFKAX1kBHtF1c0a5XN0nR7w0iQiLw4sV5iCY1d2eh56mmWsSSwiHK+QwQ4I1jKO7Frve1/fj5MD7GC4j8vIHTQfGFm2lSYkgDCGi3pNSf0gJgv+8BDo267VHyLaYiND9BWH+mZ9VGeWP51eVyQXJGbvQJH6B1lgKt194us89pQx1qw7M45FIOLhxxjF2hU1cT1KGT3PIqWDi5HULDUuYVyUahAuTHJNiqN5F/677wt9/k//sdLqVn6wtWe7uZzouBoUx6WCqWdNx5YGre50dpnqcUuudSO6teu5p9lZp7YiWpPrGGiT1frm4Ux/87FROST6sKs1XZzpYj7Xhqx4xsH4s5FzGudGaMeSAq87DFBAjeC3Oe8wF4cJzGW2FaBVWDvh9cm4EnoAqiAQL+x2nLuZa2XJpG1K5X5v6KE7HGobhSb9QYvqnV7NS/vRPI91MQm1KQ/yq0ot1jjwkz1fT5aRuiDWau8Qn6YqNblamOPC27V0TK5VBhOznzI0P4x0hJvH5COZmIKS3PPch1qDAoVnPVRMtrLvKe6P6g63uiFhYzvocsi06HmG4Xg16rTSl1+QtFFo03p6FDm2oYmTtlWubRtr5U+leGqpNq2XCHOoxifusjUbDxBLhHF173hu5qNnB+UnNz1DaRjzWiEDRcp4Vq4QdAO/E0Tg9mDKRpo9muKoJwWcJ8VNjuqO9e72QNfMj4VFR477ONrj4R8LsZNqFMs2HDDMEm0Uedg7M/5ta6klgWmt+c0Le15sRPiJ5TciR8YZG4sc+6587pMUxu1dI/NwLDTGzzFyJH8qrxziZ+WUVS5urO14lE5c4+J0x3LKCuVR3HIqFm1qM6KK49jUisCRguIKQneBXX14KunG2bRTdHwSyTgkjKb5pxHpqUo8TTWw5CFMAuGmS7aBziQ7C8z6SLimOFsfs9gZCypXvrprZ59kROnGCa99QIe8OXNnuybmZjKqpu29+LSjSmhE5FxReEJsT9/wJBD5qcg7CVasaP+Ezp6uyankHVHYkX5gcKwt0pNgyKGAJmDhDD0pzw0pHq/z6Z5+iqwb181YO74KC3l/9q+/HLxJZPP9pmrU7XvzPMJ5fDjWdpEaBB/P56ogxHqB5Q9DZN+vakV57Fyxq87UyF7d6iaLtds2WmLWekU0nKe3zOERE2Cd0kOEb1StySvttdv2Ot4ddfE81eEB6jqcr1zDEJiqduq1Nl7Emwz1JOR+DvsPROfgZg4fC/4BMKMnM+xkLAg64jWD5pNIbw6Vi6fDNy2NtC5rk/mC2IVxbDE/ESH3u0p50RsqFI+8LAoXEBrbRiIOVvy/UisEtogY8Fnbla7Sjxh/shkxvmPMLZ3lqX51lWs6y/TFMtNQDvq4P2qzK8wQuOsqXZ3NbQzepanW2702RWEQc90wY4307n5riOSTJabHnfYFi8/Xk7PcxrgUDlwTNuuEOMBOWuL5uMMU01M/y8x6hutPpNQesjnFwbhgfvX8XJtDoYd9bTNUilqQP4jpbGysdcLjLzmYOjeuwzIlTUI7PIioq4pG3++xukBF7BsflULvjCLSd8KOWRqasAIOJ6+5AF1GvUx+ZIeNRWdF2dM80cdjZaPGykgdvo4F3C5pkoe6ihlDe/q4b008xI9cKzB0i5E065PPzfVHpQlqi7iEApCOEdNakFDMvCEZf7er3T0eyPTudAycHQSFLQXhDT53IfmnsZZ5aGIPfvaOZ4RifkBJ7w4S/g/zRvRlhTWKZ5BH+GoX88AIzYsp49ZYfRPpd68LU0pzKHyzLW0MzMGP3xr2ONAtvitarevOUL+vJ6m+TEnfCPX7otFfPB7NcPqaSKcWVNYJQrjm/GMpLAhpMiwc3PjmaRYYbeEXeWRRV7xPOm7hH5tet1WvP8rgF3pa0Zw0g75naXjwdB07+ib2deM7SyKMaGO/1X3XqwoXqg5r2wrhcTL8mcP1DHx9FwT6vMZmpxOo83KotWZstwxdckMyKC06BYtEdepQQ++hsyYv2FZqCpe/+W0F8s8eUJvB9DQITZzDSJrGFYTRElCIqqtKs31BSHRFUQ1BPIi0Ob/Q/LjSlLEi9QoekhexupexVvNUj4+1iRfgBJ49CeVVhf1unZCQEFuG8YvrXtmxUb2bqCwOmiFM2mX698VcD48Penk1t0LqLn2id36qs/agvrzXdHquw8AoFuQPBTSFDObgrbaRr9tyqzviD7OJYoQRUWZ2NSgt2yBVRBtvxUJhqsv6UFikWuPnhtyTs+ynC63v7uTXVHSV9iTL3DzT4e6NFsuJNSsJ6URwgveFzsO1nk6l+cTTl9Ne5V6akFrSOH7q4Sh9SGMV24PZNdFgAmW/uAYdj7WrUn1/kA5t7vbeDJ5gaty7JEMVPlWAiINnpysV+qCYB0PHaWQSo95IftOoPWy1v32tL77ItUjRLQ7qj51mQ6fFDdZRjbrC2RmtOimZtnrYx1pCvQgTfSw6rUoSMy7sPFwNmYZ0YuNJ2q7GS8znzkZtWIe0WEadDnj3OSgoDe2DO2gWMu7k9HqMiCmCOz0JNzob9jYmbJpCx2ipLT60Nq3A6ilSTaBbmOixmdoeVzaNTcEQyvQoh7GrAUlmdH0qOEb86zR67TH4pvCMM+NguhHtyZjZVVcOoXSjRFdpnYrD/whhc1lnJ5aZ7V0cnBRr45ZxKus+KWQNd/sJ1jpVyiN3zf2++5nxV0caz6kENZXsiXM4Wq/YZx1/fry04y+7/zHk60SAHH1Lf3qnUcU7ZiybjIYo1KHXs77TVdtZShf3l/MgIkpPve78yJpiAJvrJNYxCnUP2BQG2vqsUXcFTsNiG+HyOXCwMCX5qXZ1lexJpOOK1VEIYmr1v1u4OhT053xAV7CewFnnO+mKcN7PqGou6mUc2Tv+ob3PCZl1F2MsWB1Xk739hFjaiNtB52NtzWcc2ZFjUevsTdzPvAIh/G//68+wL9UExSnw6lgksKnQ0ZBMAnmScTKz/xxFJjc08PX69dZUo4zKEDZB/tSuVvvQ6NVFbJFVMwqIsDXRggfHLYv0ze93OiJiuDsaEZDcydzSPKRq7WxqgNw4TK0b2x5tHLPtO91aZ+xI4niGff3FEx23B73/sLWxkCV9BBjQOksOzFApOlkAJ6LmLA20oIrCEiaGDG3vojO/17UHgZQFALdn0IvLqUX22Xh06PW+qizi6iLMdF9jK9FoBfoWOO4lJOGqoCgi6QC+iOMpwKGb57EKv9d+x7KDo+fr+nyi123lijZIZ92gySSypAq/jxXm5ER3upjl1rn+7m/fWn7xGRy0LNOuqbWuSw3w97AigZjeE7YeKssTvS0OWiahPm5rHUD8MjYgeHielhSgkac320oXi4m+Xx2tcKAYPE9Cvd/X8vBNRPzCBo9YI/aUk5AwkEjTKc8ivdsdzZ8SRIACCrI/3ejJtuQmg5xv3iqOYN3JoptA3FaoaEGxGK1iM9K1mlnMmov9MlUsEYn+oOdZZCNbOHdszOcpqApcT4sUVQRSC8dwtCqh8CPebJxk2IPEOJe/w/4jgIcK6ochNaNaRr6WAuHpi0mkX80zXYa+HhAmIOjo4SLWZi48I1czj/RVGmnDQc0DFYW6DBlxO84Onp6od8m+BSm/w/Ig860o/f2+03nX61v4kYP01XmsV4yHA2kFUrjvzNQbwQO+jqRW0PwwMKK4/M2m1uuKUHiXOwyiCmLHOp/F7n5RCJLby7oBuaYhovhbYvob+LrqB913Mu84SNM0SnTOKy9SWxc2Dke5DlbzNIlUehS2jgqwbhpNR7L0BmFQFGldNJox4h2kzyaMFGng4AsGmrLJQfQHIT/U9nmenYRAUaBwLrOPCf1eh4vcPD7hC8YTjOED+TscpUtzG4hK1pJvaUB1FOlNQ1Qe0wDP+Hbw8Ph9fxLJxzGgH/Tn29pMqQuU7XiRguQHnn2vfVvrhmJe+NOxF3S6wmFARNpFwis7eJqp4fNtGk2OtRrL8I3kY2qPFzt78zxUgE/S48H80/oS/lNn/nE29vdive8jXQ1brb1Y11jFdEdtexpVl+u9SzOtQQrjXt8XjbLZjYmk1O2lhJTdUMcs0y+udpqeOZ/IxyFQE/Raea1u14HKIVOd59p3ob6599REuTw41RQfcaa23JugxosiNQNjVMSEsa2TT3wyG3ENljYx9LWG/b0SYSIdG5JclKVlk1PgEOuFMpnrj6E392U2zWxszUMWNnuLPyNFZPBjpZlrPSK+T4NFDEbzFuzpnBsAkPtW7/7/3+iP/uRPtNlVdkgy8oW/SrQm/w7/FB/CLVFvdtiiLEUQY+WNoaZF3VsuOgIb2GU4NGQ+TVyowxCqg+OJKfDIt3PjTUfBcwlr7qC2Ymb0COTMNXDmpDb9NCgGkxtVqXbAuykHPnrsW1iQwf5q6701c4PXqPDOTMjBtTsx9Sj0nAmxGeeqbRrV5d6CCEKMxz8d4u6TuRGk41AD2Bin7GfFh+OruW/iEDnHU3N/HCPUPlU6ozLuxF3jso5V22m8+rOqyE08x3mulXxW0btC1QFupwpqrFbHAmakRRuy/KkqOhWxo+jF1Zej3+H4Of8ObjYqbF1B42gpp9EqJxBceQRf9K/Qb2jSzRrHxmO+ckvkcjw+ahc4xkxSEvQFADpG0RoLQJpVGyOPXpAU8DaBPHH9xrHtSdgxrhV3g5yf4OjO+End7NTZJyrCCY+m8WAdu/H7qQDmB0/X91RI/l2O4yhQ+Wm4PP7bz1cwU1cnOrTP4rqeT3fo86T9D2S9Wa8kW3odtmKOjBzPfE7NdYe+U98eyKbgVpuEAFMEJUEkBYsiJBN+84N+kZ/9ZMCA/GDYgAECpIg1KQAAIABJREFUhkybFCmq2c2+3bfvXHPVmXOOeTDW9+2dmbfd/XCrTp1zMjIiMvba61sDnD/7V487RiuQJalTsh4tArpKs0YWbIcVBxS20n0wCEUr+HtnCf7pR4f4n/7hFWalL4tRb1VinyG+YNxIgIj9qAxdHg7w9M1CMvM4mpQy8aCHmoaVljq5NRpmsUUeTloPq8sUByXvKQUMPNpFrj3L1G4Ne4H8Lp5VbT9gLI4PP29lxFmX1Bsx967FURzg7lGEG+5wVynSlOMU4DvHMZYsYOfi3YvEMDGjro3doxwHN4707t4WFT46TeCxd7J18WqRI3J8CWYmSPv+WxN5cFBPVja1jFqmrHqS0SyjWziuabE/jvDewwPpGL6apnhxlcvCzY883cQH+7EGD+ct8kATxmmgedgb4jv7A2lSGSQB/u7LS4lWYWsJP0cHgwD3DnqyELN1gF2X908irNMSbx2PMFvUEl68P+zJ+P3z82usc2aO0aTiYj6vhe3gQs00eeq6CMbJwGXcTdHQQy1Owr5aRvIw4LiP81WKs2FPmlgYIk5nN/JagBY/cVycj3u+gLmXaYMbw5SecpROgMb7IuCem924noyOCeI4widQI2PBaBXtFdYmAfYbh/y0Ng4umhoFo41ks0Ls3olbm7sjjqL5EYil4F1drlxoCBoZ9v3bwxAfDhMB6//r+Uw+8H26SLMa94cxMi8U9+JXqzXW1NdJtZE6tiYmO44PFi7gxO/8cKlukqMiDXCW8bQDzCSV38EFOy7Zpy0PGmDcergfBPivRhG+Nw7wKm2w1/fFQdp1JdaOgxfzEncmMfpehyOpsnMxYkmOE+Ai6/BqtZYsu3EQ4jnH402DvKjwOTcpMo52BPw+YCxMQM0hhdnAF3kt437ee0/SEvtegM/TQhpBeC7oAp+3Hd7qBzjxXHzO6j7PxZucI2/gsmAOKV34qkPhA/07oxgBvx4HOIgdTNc1bnPWW2pI9WFInZcj7SAvqYdKK9EDEjhzHP3RiHo7Gk5YrRgjd2txnDOMtlvVMjKdVQ4OD2N8iQYlI2cWhQCRnxz18ZQ7Y2KPohawSfMGF8fbiq7mBkNmhrI9xmGPsIM3FKJQl5hXeMnJhge8G0fKkPqttOFwHEiG9e1xDJcaZtSSRkB3PjfFbDxoEw9F5GDE4/dpmguwvG0k4uRmeYisWOK8piY6ALpIunc/83vo4yUO7h9jfdng5e0STpChOroLj2NNpBinOZ5XC6y8CqP4GDXWOJnw+dMgdUMJi//dRyucMcsx6rCe5qjCHq5yB1FVwjuJZGT/+hzwkxjLBvjZRYRX5QEwOEQ83JMblAu9MhxG12VDiIWZMWNTE+hfZQvE1O+t5vD7AwF+EqFi4jXYgCOVWwBm529w58E7JrqI8Tc12qAnUTbsKu6xH5hGvSA0Qnl9vvNYyJLzQ7+8vUHULNE7vI+60zGugVgbcyEfJKKrlv9r8K8uvJonaN7ZzqIttIt+L8e6MgO1Y0l9I3b9V2PGDuFlR5p2wTdgxA5ueWySiGBGhHJexS2s0R8qdNEJBMfJ/LNCbi1M0FgSdczKYZnXkaiTuoRH40xAMEjWUk0jisPsERgEq7NcOQfqbbGUnW4MmTBhp5Ib9tGEHeshb8+BPV4BEBZgqvDOnHFlFDfWCzM6FTBr8J+wXmYUux3D28zg3ePbAmJRlhugaTMAZaBvGUr+V2WfytqJoca8CF9PDkgNJjzXPAN8/stXJb1C/1WaQixraeUBwsCpuYYEiLxd6+o210Uq4yyvZgChoisDundgsF4kvfYGjYuMQJSmhh7UI1cQryCPx8DXMPFA5r7YQmsyfUYCYMbS+hvtOHqbQ2iPUxlI06JiAKGFm5aEfRSWcP7Nv3qru2Ujw9CXjuKS7lBGa5wNRJNDRJnOK9GPlZGHlCCnbPH9QYDfuh/jv1xkuA5C4NlCRohke7j7XN7mMr6iHu7BYYxZ1qHMKunC5c7s9culPIirRYH9oRSmwr9upNmB0pklx0pSNg+EoSPgjm0CedbgJm2RhK4AFYqgR3R98R5xA1SMsyiBVVEiXVU68gwc5KyDKyl4dqTpgOyJPBgITkIfy7XYSFjGosyIRItwLOdI68b5vJCH1cNhJM0YHCffcrzKBwGjaXIu6oFef77GfozTwwTXs7VEpRRlKQ/EgHVN1C56HSa9BG4Y4na9knifi+UKl3mOVtzODu71+7hzPMD9uwd4dXGFm5ulxPDwWAlWbhe5VK4NI8ZIuNJp6xNota1cpyUZG2F9HKwKjimMmJbsr+9jnuWY1roYMK+RD6F7XNSjAG5dy8iXFXn9hkaLDl8VzO8C7tOF3inDWRQN9kJWTDXS4UpHM5k5nggKzNmtSlckgR5vdlajnQYe7jI6wiGLxcR+SJ0XQRpHndO6kkJzYai5MHfsFWY0i5CMYnCgboqMLUdox3GID+MYB14nLMuLvMM3eSmv+Yi5d9QI1q2YKYYm//BlUQrIJMNI5oysHVtipKdWQpgZrq35hzIK7qjrZJ2fI6NjsiN0kBFs0UjATREfSmS1+VpkpZgrySX+NYPYPVbHkb1p8MAPcDcKBdAd00jBirCmwkkUYo8mEBcy3vyalYEclVcdEo7sWOjuu9jn35O+sG7rLJNAdYZBF64yhLnbYepoT/A6z8WEQ9DHMfpneSn3A5mTR1GIAwe4YXZn2+LjSU8AIU0dlAXQ6CHXhlVt1FIyNsiokj5d5UjQ4b1RD5E5RylcvMOAcNfBdd3iuqwkD1LclTwWw9Gf0oksHecceXKXDdG7rdmtSt2ZhDjbvmlIREyf1XrUS6LFPbEUujgah+jiDt04xogO61uaoHwM2XvbUoHm4Jzg16eUhY7RWBzAc4Soxgf4IGkwfX2O4QOCEx9XaYNl6qLNQjgcmSZ9pGmHPt/1gNWaDWI21OzxweWg8AMBiARXTDJ4tmCwch+zJsRi6SJNp/BDjnrZbV4hRIJwcoKimsIJE2GAzy+n6I0GCE11ZEdGLl8gKzJhaZPRHrz8GlWaw3UpZ+f7PsLBkPq1mQTKX+Rk2KgZ5AarRBf42B+NkK0XysC4Lobs+i1YLhBinPAeDaVmbdYMxeTUdBpa3YUsa4vFfcsmDdXLaVxVla9QF2u4QU/0jDLaIhPDDRO1vvzZirFgDXq9RDbATpdLHeGqCuEyUoZtR+xfNwBLK87ILGqAcU2XsOPj9s0zPL4zQhUeapYcI0FsEK/V5hmFljaI6OhLlkULHKSjV6M1BNyJm3m7cHNB5B5zd0wqeEo2gDryM3yZWezt8moWcLOwyjPf8D/mCWtYMwWxW5Cl4K2lSFp07jxWeybM7zYyF2EkzQLO5woNiPoG9XfKH+03CDDkeNR+j0poBLYY0KFgz8Zt6fhXX1GBlmq/FbYYvGlcM/adbZlAO9o0mHdHjWlZJ2MrsSDENJrYIxembSMPtP5lZd+UvdQ3Z7mrDeA0wFSyEjej5K0pZht9o+fHahxVQ2vemDl35hvMmFxNo/q+9P3bzYT8XVg1+w9mE7XZR5j3stk9mFGwfe9mE7B5WW4O7MjKXENl63bAJK+NsKT6f9U2WjnDZgJsug1MlqG9GIYxlv2aaUmRa22AvkZsb96pPVHy7w+jCs5/+8ePuwUT9jniG0ZI0xKDSQ9xj6xRJ6HO3JNQEtvFFDbrTmpxnmOYFXiLoz/m2tFRyyDTrJMk8MgPZQxNTduMIK5jEKSDybDF3HGQrwuJnon4wG1rRMMY9yulduUENJCO4LToRCjKxgM6TJkN2OuxpsjDm1mD1ZojGw+D2BW9GR+QBHJR5CBNuUNQUT7RBRd75rVJjiFbNDqgR8DodjiNNQaC/asEo/sjX0wFjNHgqOzFLMPdAzZ80O0JYeyGoYYRp3x/K0YEtFhx5Bs4GI98ZBwZNR1GPcaL1LgtShwkIT46G2K1rPDypsSbaa5MZ0LQo44h0tyTguaUQNgpAkoCW1aS8QH60d0eFpWD5TzHb797hM8vZuKSvHtEcbWPVy9nMsJmJy1H1jTiHBwlol1p1zVGBLjrEq+LFl9khbinOT778STBT44GmLOFJmgZTYkV9ZyBI/ExjPEZDzwsCorFNZdvxWsImlQIHtRdvKZhR/K76JoGpi47b8kQE2x0OA48AZ4+w2AltkUfvGywIGsr4fLywKT+jUw1gaIGglMrxl7tFRr8LC3w2IvQinobeFGU+MOzMd7qheJuZibkr+epPBgYmExDFPVaHBgwQoU6U+kbFVJSHyzSQOOwNox6LQcHroc/Ph2JXvStcYKfzgscuh1+cbvGg4TAuZWAao9ZdkbfSsMJtUzjgOYYgkTWtgVS0cSg6k+XuTCH32FOIVhtx8y0VqI+fjZn5howoPOc3bKhjx8OONpiX3iDuh8j3mPPs4fpfIkPwh6G1PRWrNijPIJxLQR4bL9oSCjgk1QXW2YzzjkG7YC/XZb4KisEMPA9cvzLkGuOIPkw7LM1g+0WLrWRPqooxlnkoM1zYfsYBvxR0Mq/UbfJ5x9bIlYdO5JrhLUjmYMFY4d5LQkSAh8nnYfhAHi2YjRDDWd/gmCZSd6fdK3yWrQOrhnDyY0TReI9F+8MXGnXSAcdnOMIz94EGO9VuPfYFanFp284oneRcjTpAz99vsBNeB8X5wW8Xg9ubyjPscmwh8V6hjuHE5yLOY7zxUDC4nlD97s1FstMjAh34gZRV8CbjOFdPUfQLlFVPgpWXGFfupyXboz7B+ylHeJ6JjlDyHtD6SzPsxxOu0bi+FgwTDxJ4FFT50V0g6HJ1siKHB5H6jG1bwM02RzL5SUIH1klQ/2iGwYIhanz4PX60uPb70dwvQbdqsBkOIFX32AcTPFynspGctXEeHhUYXVVIvBbnIxL3K97mIzpXG5wQckzWc9BXzRV/Hz81Vc5XjYDuOMHKFeF1OoF4wPZZIrkt2lx8fWv8fDDj0g9CpgnSIyTvuily7IUYxvHuRGPs8iku7vL1wjinrByHvvXg0hAqq771sG6ZbI4EVlcX+B7Hz/Gk9dLuAyVlhVKXc1iVjG9r7q06XiNrArBgoI+rYCTuBWO9jdMqElo3gUrOhsWQGINBnJswv5YM4VZl8wkT6vgzL8LltiaKkTfJ2YwXejleOTtsXlE2WuDP6y/2bCJinPMmdlgCGXL+BluhW3meFuBpjH78VyIsUOTCgSbmBitzajYACRFYrsAdqtt2xlQSogxJx5iijEFC2Y+LTpMr6U5Tb0GxlFh4aXBaqqjFmZXTAx2bG2MDBbQmeOxSEziVCyZtuFr7Sx6N8TaZPHtjlXN9ZP4GxPDYq+BZdfsO1dnNjciGtci94fVNhrgKfytRd8WwUplnDVzqFNZOGlO10Q3qN3EIr+w0N38Do2NUXgrrDGZL9mkcGyu95KO/xWcy3WSiZcWF2jNXaPaQsNEbxWAFuQZUGtAJ8+9sMjSmWxC/u2dtXEq6735wC/g/Ot//XZXFjWKZYXwIEYypNC9lotJho7jZC6Ws3ku7F5AAJj4aBalmEQwq3B1WWDfc/HW3bGEThJEPL/KZAzND9mM2WlMpT+I5cFCVqhc1zgZxVjNOtR1Li6vKNUgyIGrN80s1/otagVZs0R0O2K1WtcJS0PwdUqdnujCqKGju04dn3SA9rmQocVNbjp3C83JY3YVg1s91utK0C6znvRYySoxLDnpeRJnsBd5eHuvj6Sn+o+ubnB6kKBktEGl7Q4kCegG4+6e0yH+mcf0zdUKA+6kOQhKczHl8MEWw5OgbH6d4LRghVNI1oS5g7kwmeOCgmlPNJzDEYEod7suegGwt9fHomxF38MWhsMx9ULSpYZ5XuJ6nYlTdDIMje6FHbFqyOBYlcB4WXW4zmqUpNQZwRO4MhLl9RlQL0r3LjMpadknQycsQAuPDQBkXXg9aFwgo0Vw5RGw0mnM0G+GnSpT/ppzVYrGoZEq3JEzHJr6DraDsHKMjKL0A1N6IIybGkLoXs6lMUCbVMjWnkWhjC3Z0fsJ8+CYY9dq0wbH0SNWJjIzrGUYMD8AWnGnjLC6cDna5nkg80UgJiZO84TO3E6AHg0Y+66DR3Ruuw5uKy1Z570xaWu8MwwxHHtSzUiHKZt+OI4h98HgXzqZyaxwo8SxKx3r/H0rqSUjg8WHSYsXjEfpWh0HU/Bc17iTuDhogAfiEO5wyMw4bthGgPsoYeAf2pS5Sh3S2QB1qWC0Vy5Ej0TWZlazbpBjeLLt7DaO0HaF5GGSBaSekXVofIyM4eBeqIG7edBH3/Nxxy1w7BBWA1nMpt4Yt3yI1imCvJS4kxNuAoSx7fDEo7NT3eEf8mJ7BN/aR8xImmAUIPZqOEMWc3eIqwpO0SIfUF7hyJg28hoJoF03PqJ+Dd7s7J7NxiF8jyC3RN6DBAYzwoRif2aYMsVg7vtIV7X0/i6bApfTCjdphOt0jS+uCvRHY3SDdxA2Czj1Eh//zo/QiwJUVy/gFlMIkdx4OB2lyNMVXlwBD/oe4oGLxu9LnInHXmCy5bWHRTZClAAvl77k2jWtK7o6Zsu9XPC5SYCpMV00jHhBiIYVltzUOg2K9RLeYF9001dvXiBJPIQ98tcBVqtLrBYLOG2JOInReUPE/ZGYJaRZwOvBCRJt3JBw4QZNsUDkFqjyUjZwKDK0foDDWJ2ZvGf8LkQJZgeq3jKIQ6TrCm+mM6SrHL3IR9xPMBwMZFx7UfjwwwlOJ9TXengx5fOhRHJ4T9YGaWiQdU83vp6vixezPuPeQK4PmhLteoaj431kbH5x9VxI9IfJ2uMCtwE5ZPU8Zt8u4KxvcPzoMZa5mm4kqJkGRupDufjK+FNjXgztYQd/O2PRnVEZn2WbqJNdVoa/WCO4FGhZhmj7Z13fjcrP6ubEcGKZJ7ZFGIMZG0/Moi36PSF4uNCTLdcFWkBS04ihUYs2bAyMvqblPK3pQhd+/qwaSjYkk3X6CsDSr1sGSJkoay5RFGCVfRsQbeD05t8EfWr3saYbKEARttSwjTJopTyAwFQc8TosVRxngL28tGEfTb+zXnNlKjfaOaXyTBTNlrva5PAZblbrAw2hZcHthn2z78Zg043/xTDDBqoq4N+ab/Ts6Ddb/eYW99lg7C24VBmAqbGTUTOf4fYnt8N5S3/a02/Pp71m+jYsG2nq6CSxWs/LZmtk5QnmimpbienZ5mfHQvANQ227ppUd1ZtkG/ijUgKjj928itkQAMoQ/tmfvtM5YYd63YrLLmRY7qLEsO9Kw0fBAOmhL2ybNwwQ0hU6LdAfBCiWJUq6PK8zvH2USFgnM+GulgUcJ0DKyJqTGPPQwflnc0xOewgmEdKXLIx3sbgu0bCOKvFxf1qjrT0ZAb+uK6w4XhZwQZzTCKiU0m8HuNPzcbcfyVjNqTu8Wld4kbHXUq3Y+54vVWlZ6+CLKZO72FzhICEQMPE170xiYTS5y5mnJbzawdc3pbp0yAyOY4xjV8bF//BygQlcPDiIdfG7VEdxFDv4wf0xAodVdzpCjUMfvR5jZlzMc+BivsLlNMXZeITxuI81c8cWhWQTcjZOoPMqzcDGjdr3EfradfrDk0O8mS/wwb0TNFmB6RU5MaW+mc0v4IMMTF5JvMW6BkaxOlLpriQYoiYvL1uMmKtWMYNRx7MEWczto2ObAE3aVBwHdx0fb098XBaOsAq8lhXzzmhj53iFMTDGQcuatyynRg5ak0bAxQo8ajBN5AoBxmkS4igJ8Ot1g5cZQbQowAXQ0+QS9Jjnxx5mV2JSbqgBdfS1iSUJaMis2WMdRQEcokkvwCeLFF9K8j0zA10JO+aImVpWjv1lnQiAAc+TJAIoS0iAy9YD21rKDcZRP8S/2A9wgwh/dbXGf1nkeBC5+IPDvnzv/mGMPYIyxiU1wG3j4Fnd4SMCQxfYq8mykHVk5hUzGoHPixoPfOpRXWlTuep8PFkpOLxY5fjeIBQm8H4cytiNQJFsDIOeKcsUcSVZUzbmUEtJh21Wg0EXXhQh7/lI0gKvywB7Xi2M69KjmcvH66zG3Hfxnlcgr7QTekQHd1NhEjl41bo4Fxdbh3/CgmkBxcxvC/Gs6mSk++5AwUzLdhver2SES8pAXHFJhmEfX8U9rD0fy7qQMPkPmwJ7HY0IFPM7yKJQgn37jF5KF1iNfKzdhHZv7PcddAcOLssOzkpNLR5ZQhHPe8CdFO2bEJ1XonB9vMxdDA9aDMaqu/o/v6hxdZujdT28uq7R9PfwaA/IpnMM92O8F/dQr9dwVxXe9yPsrT14YzabZLjAMYY/foikeYLKWSMqalxXId6UFQ76Hq5nDi7WFe7uxZjXLo481amdr3J8cV5gkPTwZg6cjDnyzOUz27U9PLzj4RfnMdKFI1WdvreHZV5iul4hGu1jPAjRxAcScuwxG5SGcp5juiDpcmT8SFchm88R9vtwA24AjNNRBPCUzrB9qUK1XqoOjbtbjl7ZokEGjqxCwzkGN0kV6oa6vSGa1QxutYJX3yJqCkzLBE4y1tosnxsnAssKHTNJmSUJH03ZSqRLuVojiAJ47FNvNVqmpHSDAFW0ewSFjerUgkgmCAIU6wJVkcqGMewPUDFY2SxM1BDGDGeWBCxthCGYlP5ex8Vf/W//M/7wz/4NsrwnrnSyMNvBmgr1zU5OfpaGCgVBGjDN6B4eF5+xfK7z885nmEI4BQckPtTdy+tn349qC40cTxdWQRLaIKRTJ3Mkdgorv9akwAk22zKR2g5hcwE5SfGkvpAqalaTSvC7AXp8IctqyXE61PebCal+SI3scetYFYDJ9yiCTtW3SQOFABYLe4zu0NqRLelmwJUwoxsdntGz6Vk1ejdlwzaozI53BWDbsbM1Pmxg4cb/Iozpjp5wg6M3Y2IDKY2LVvSN5vWkAs4CR8ksMPSZgDvLOJpDMw5qgVyWJdsB7cIE8lSIPcGaXzaUpFwn+3Oy6djRLfL8iLTBRJQp0t/au+VnrY7PnDeJS9vo/Cx7u80QVHBvWHIDFOW2NmzlZmtiyDW957fnZgsfVfcrC7z9Z5NLqwyuBlNZreFWMmCEA12Hx3EJ50///L2OcSHxwMdyWgpjw90e41Nyzgx7oXzQD7gTZ+7grGCQGyo6ZbNGHLQMd2Y/pojMGcNRAMFhiOw6x+EgEiBCPRtX5X7sY3qToR8FqMce1mxIzzoEqwbvRoFUpdFNXHJRaqjDYiI8d+dbev6gH0gILh9WvDlyNmfQJeSwfo/sVYuTJMY3y0wqufiWTxJWyzHqIpBKG94YpNzpLCL7RucxRfE0jNC0wbufocTMUwypkcsrYTE4biTYIlPa78fCQrY12bFMnMuMcmHrBoEHg2xHIx/LrBAQQoDksd6GsQSevnc/9PAmzzDyYhwPY/z0di41WqzX4wj60TCR+i4yYNTZ0XTAEemaDuq8wtkglEWEurUBc7fIusHBfemHhQBBGmT40HuaFnhe12IgcGsX52Ul3bD3kgBl4+CDUSgRLRTTz6n96mp8SYNKGGDI8TVDo+WDRBenYBUJvV2yRYIO31aZL4lc8cjo0e3KGj+Ok2rc0sFMzScDZXNKrxgZ1GEZdgjvRhIn5Hc1CsfDMV15swruiveBJ2zWs4K1gA6u8hoXOa+RAtzTQYRjP0AoNWMuklD1aKzE4nyNrRL8vv5JjAHbG8parjkXrSr20TMhzet9avkczJcNGk87MrNlI2NrPlhlrNxSX+qp5rOqpfaPy9RlQdkFtWiuaCyHHsPFXRmZs00j6CrBd/wgsuHgLPLwkK/N8TAd6TT6RGzkaPCqYGi0rPFSl0i2+xWlFzSMsL6vbXE3DvCqINtDw08nSfx8sAwISNkP7bNKDhINU3QOnnQ9fC9ssO82+Gnl4HWa4yB08VuRqy0nZINb4GZ0gBfDAyynKdLlpVyL0SjB+14Jt6SrO0dWZRiGEaogwuuoT/IJYBuP02K8uMEqTpA7PRzXS/hthXkyxKG7Qj/iplN7mAmah4MWTtzgzVTjQ9yRTiO4wWAa/9pzBdg/nzJwWOspv/MdFzeZjzoFkriGV1Lr6qO6qZAtPBzsRYjqXCKreqwey5l5WmK6LBFMAtQJc/WYSXiGdXeLcb9AM2oxWwPlIMTL67VkPYZVj/w94qQHN0wwnXuYpQv0R6olpdb4/oFGY71Zk8GK4LNtp2swXaxQkynzIvS9AFNnD47bwnFDkVa0ToyyLiVztCOTRuDFe5mbPDKnhJ4c0VaVPvfILhFEmGtMNMx7Q52pXNZaNHUlC3YYDbX9wDI0moMkGjwNGdYWBGVKTAetMRrI18k2EvBb5snltICxOjdSwccIGn4WgiiG6/sCNrlA6siNfanG9LDz+nQ17w0TmeLw0coxCr+fGkNZuEUjog5ZjtsoH+iqAs38JcYPP0BVkxUzbI6RqQkBYugUC/H0SW+bPGxKijI4ClospWnAmhmdqSbNMFryH3Ws6pTXNErI6+vXZO0w7RBEFrKc2/O6cdca5nDDaumirO/TMDhiDOEC9W1d4EYLaJkhSxntaM4Up+g/KIO3Pc6N6m93om3PG9/ZDtVmsKYByeaEbIedm/Ni/0Vf1vKM+uft2NIwfBtgaX/KVHFufr3+/NbQZK6V1qmY864VbxL+LMejLDDH2FZvt2E7jUFze/SG2d05b/pbDdizx2fBnuC6TVK5vRWUmzTfa491M2zfMJZ2pmxf3WogFcVuPb7CaG0OcaOc3OD6rZbU3ndq5NHPr32VrfJzd1tjHPAChrX/WBhIRfAbYK1DMNOMYq74hpF0gEdhBeff/ffvdbezHKNJD8ubVJy9zGzraCxglhXDeUMP2bKSxYh1QPKwYvk5M7pCR7LNyPI44wBN2sjujOODkHmGL5b4+CjBmM5gWuLTDr9KGxSsqSHz9ybTKJS8w+XrXDRPfPs/eTSBHwHPLjOsFrWof6n18xkXQQdhSi0Ju3NpSGCThIubqsYkDnCyld+iAAAgAElEQVTYC7CstTVkynEwH5qZFnyTiTsOAgER/B/JkbSutRWhdkTj9c5hIjv39TrH3ZO+6NXkpm+ol2ReHplTsUJj2I8xZJRX7OCby7X0+B4Pezily3e+wnRFRqdFXtS4dzREWhY4GSe4mqeYznMR2ych4y6AJwtGFjSSqUgW6a1hjLNBgl6PKr0Gl7crjMkejkJUlQOPQi/mvJUt7sSehGB/sqrxUS+UrLi+2wlrRiXPsqlxzmdP1eEsphfcwbNSmyoI5Ar4+HKRSd/sndDFYejgcRII83nCBZfVZ5GPq4rawlZcwhwzkxm5w/DqjFEivox0OL7kZ3vGbDd2qdIl64faMMPRFeOI2AHLHmTGCVUlmuMAy8jBy+sKK9dDPM/xXudh7rq4bhkO3eB+FMJ3a3G+Hz4IgaGpj7mlEF91ptiLEIxDNCngZmv4J3wPHpzLCsXrGm7GlgiGX5PxcXDuceTvigN2UTuST7lEh3d6Ad5lFJJHVpq9oGwjqHDVQMbtT9JKNk2MyWELDc1KZwEzFTtcdy1OIxd3PU8Yd47OeK/OffZTMNC7kvgT5uedCDvo4Lqs8eksk8VxxpEYXMlhJLtBIwt1jRxBc+nou9pC0mshvcN0Gh+BbTEOPh728LO0xlfLElkvwe9S5uE6uAkSzGvgcXOLwC1w2yVInRrHgxjFOsN8tI+nj34gvbS/vgmx7wO9r/4WP6hWwPEp9usSh12Fp22F23KNo1EfdXKIm8EIo2WLS5FiMCR+jdvFDRb9CJN0gdJvUOzdw4cHK3znbIb+qsBq5qO4LVD4CaI6Q3SiEotq3aHwargT9pDHuMkrHHot8tKBK13Z7CHmNW9x9UZd3/cfkMECyinEFHcYtHBvW1QLblYJyF3M1jWWYYTnTYX3D2NMct5vP0TffYpsegvvwRBP0wADX2USF4sah3s1pp6LTy4DVH6F2bRAElH36qNzG2RpgX5/gNusxqIZSvNG5CcoixXmqzmSvbfguksE1Vp6l6+7I6ReH5NghYomM9M6EcQJLs6vMDo8kogndkHn6QLZaimtSD5d1dQmr9cIfI6wh0gGh2IIcxMCUoJFavYYS8VosK07UXPqFNTw/pNye4efQdVGcQSlIJD3OPNG2V1two1lNKW9uoZzQlUU4nZtRbPGDZ8vJiCCUb4OGa+qrOCFNI6oOZGNR0WWSY86A5XZNkIgqBopG6hM1kzDdKu8QBglks2azS4wOX0I14tkTZHFeLOI2ww35T22xJCOXsmOMTOT/+Pkxo40Ne9OGVcuhkLO2bGfYXIUc2i49LdBhtHfGXevHWsqRjKvYLGlwWtcfrVWTvtL1Lxh2DgT7aMoyAxcFQ1sLC3qht0iNGEBTRixghODCwVvGlBjC+Q2wG37Pmz4sWUVDb6zU84NGNr5CUO9KfzSerits1g0b9ZnbF9PkYeJsNb3sxFN7kAi+063b0E3FhavqfTSumdVNaeGFGteMRpUc39vp6C7jmXDXhpwJJhTRuuWzdxsI+Rd7BpW7PhdgaEeuDLEFigadm0H9m0B9jZU224qdrlpvccsLLT38nbkvsklNPeDXierBzAMqbTemPMrn3O9j9SkssvomrH4RierQN6Cewt2HwY1nD/5Zw+6gs0dUlHlSjh1IKxehePTBAUjX8iCMLbCUteMEWEv7DQXNoLUx+I2g0ejxX4sDs382RoP9hOcuCGGQ+DF1QoHgY8Pjn38xasSFwxMDgHp3pzW4th1Bx5mN2QYOxxCncUMDl5zx8jYEQYdS+0bcL3g7tnB8X6E4z32JreYS6ckwQiNJz6GUYA1WwpYTE8mgQHB80rYBrpAOZLmh22f4286cwvNWCPDdtwPcffAFx3OuO8iZoxKRsOKi3lRyeuzVJ75ekHg4HCipg3uFNneQbd2vxfBZVgwnXOsT2sdvF6luFznEsI6gIuTnjarfL4uUdBZ27qIWqZZtXgU+vjxnQG8shQ3MEfjBMVjuPjhOBZzwIDMDkchbP0wYdjXOXs7te/2pu2ECfyyo7YTGNXAGWisgThG7TjlIGSoq4OfDCPEQYcbmolcV5pdWIP2jNrEknl7OsYgO0adIXWBBIYEquz+ZBvMOWN5uGjXLb4p2BKgNyg7jumE5NidposfjSIxJ7RDF6OBK2PfdUiNVI2rokPvugIzDA/7Hs4YuyDaz1Y2K23fh0MzAkdRPuTv6zzETVogW1eYdx6WJZ3hNdJUdah0BJ95Do7ZJesRJHd4WimDx2BZKjyZO8cMuvcjD8s+MPdC9OoK7m2J0KW2lMwrm2kaOH0PXj9Ce73WkTpnPww3Dvh5YwZeJVrLBYV0pgOZRhayuc9bdlk7WBa1jNI5Gr/sXDw8iBGSzQo4kvXFIe/HHoZHEQZ7PvplicWVh1d8qSaUEe/dA6CYNijKDousxWU4wrJIcXCwj6QOUHgxUsfFNAyw117gp5czyVxkQPLDIEIYAHff/R38fTcRA9fHQY7XNw2idIbbb/4Oo9/5CQZFh/UY+Ox6gdXVc3zE2sTDx7JRO10sMWtTycnLVjeYDSKkqLHfrVF4AdbOKd4/Ysh9il+8JqOwwNrpU80mGX5ZusbRsBSn8c9eA36UYH8QIaALdnGJxA/w9jhDUNd4/76PYVejKgMsVjVezFucHTsYt644jolVOOXgQ/F2XsJd+1gzTzNv5VkxSXr4u3MHh7/9Q4RXX8HJLoXV9XOXEkKEZY1FGaJj1FPPRdrFeHDSoXUbREGONlO2gg0+iwU1hBGSXoXAKeCNXNysPPzlfIDrKYGkj0Fd42GS4otqgtsqQkC2uk4FAHvxCAxoePr1U0yOzyRxIAgjaVHiSDnPUoxGE/mM1ukKVbqCm8Toj84kI426YOb8hVEfQaiTHLJ3bHGRDaypfCQLJWNOs3Zwk2+NF5saLTJcpsVB2ih+g+XhMWXLWxTzawz2j1F1DJ6PNNyY4Eo0c1Ry+CjyQrMvI623a8oUE+mAj6TFJozY6c5Wllaiq+y4kn8XoMYR+uISk9MDFFXPBAJvmQ2N7TCrs2FFlBHZAgRZxM3Ylt8rchueG4MaLFejgFjBi0VDamowkSPyMhYIGsZFVsoNxDQQx44OLbNoAIQFQBbzbVzFO/+wA5IECpqYkQ2TtxkRWgioC/GW4Nrl+cxFNu9T8YJRm8k1VUpqC/iMs9cew8Y9q7yfQtgdpkxh0Q7DZ35wh20T/GqyEc2cWVlFiwvlkIy5wuBZdVxbfZy9FCrfsuBpg8oMPt4aZkxcj3lXhhM2elDDnO7wbDxUxdh2jG5G4QZdK3u+vT4K1XfPmN4TKhuw/Kh2ImsdoLn2lGLYyBrj5lZArfEyqi8Vt4jG2xiZhRqELJC1B2O0oJb0M2aWnen5t5zQhlbdHLkysiolkHB2kTVY2ljvibeoIfy3f/Z2x8gRajdY5cBoiN44wvQ8x+AwYhksKo7LeGFKdSsyBb9gF+iyxundHpq8xWpVYXqTI5HQWwc/OOgLSJvdpuiPQtyuKowHsczgn7D+TUTBLfpwxTzw8k2K14tKo0fo1Ku0IPpRP8DvvjuWhX264tc1fjKi7i3SdguOJZmET3DmM7VfAmNLCaQmY8eHL7VP7LYlIxgFAZbM2OPM0wUu1xUWRY0LRuoQONAJ6bk4G/kSf3L3KMHTq1QACSNWhqNQSm3LLMXtosaS+YE0tQQaPzIKfIz6kYQ4D4Z0A9Io0eLl7QqrRgFSldd4N4rgtx4uigLneYOLQuvNCFJ5s92JAhx5Pj5MYjzsh7hmDAgLz5tO3M28fz5bZ4jjAH3HwU1WiUEmCT2c7fcQ95kTWOH1ZcqUAyQcG9UdrroGn7GPlc5Ql921DsZhiHuRh3uhh8+XjCJucd8PEXctSm3wRsOAXU3cEDPGPGf3cYDWa7FOWxH3a/yKAk3St4w84YjrbkAGxsfHiSeaucw4rG7kPXNnqAYFlkCRNY1iD6c9HxNHI2oOPPbdNrgoWzwvSgH0ZDzJ2PL+5P+Ya8dKNtbNDSOOzX1xOyfMA0SrncZNg0UX4GVTS63Rw70EA9QY+QqmujGrCB0B9GXhY5A1OHY7dHGEJqamjuxODXcvgUNR/3UJ3A3hPHbgZBH8oEZaebi+bSSQuZun0q9dlayxa+G2DW6SPpy6QFjUmJzFqNYu2qhBHQJRjzFPPq4JHEKICSNtXBkpMwDe46ySgb9ZiioLMW0P4a1j/Pqyxvz2C7y3f4p5meJw1CF1j+H5zMrsRK/pVwWOyzUG5S16xRL9JhUmmqHp/SBEEU6Q+RS5t/jl+Azf3LzBfUxRDw/woBfLOPsiv5EN4mqwh+v9h+jCEm9WLhrq1+o1+uVzNG6Mu4MO18saWXSA9XKBoDdGXuRI19fYH/WwqiMcjga4LVys56+FbRomjGspMJiM0fo99IZ7mM7maKsC49iREOO0oYY0kNGnaBZEO1cjCiiqaJCu1/DjRK65y/Aa3rvsyO5y7I328GrOkPoWx8dDlLfnyLMp3j4YIXNGGAdLOFWLZzcLYbhPRzGcPMBowucM69daPL9hgoKLgRuh3wQ4GTX44EGN5eda37g/dPCqd4jPFyHeLHI4ZYoi7ME9OpENE13tZbFGG/YQ9MeAF5v2AdXONWUmLDtlJVEcI0/p+PcRxBwtszGDCxAlIHxGVHIOCB6FvZHJjIeWZjPJBGT/bygVeSJI53NRYl7U6aoskS4Uou2lroLnlT9LUMnvEaOZLt51mWI9O8do71D0vdrVXMtiIi0f1FiJYcIVbZx08PLvTYGQFY8NZTOcIuige8vAKCrgAilOys5FPr/CCU2I3gClN9g4ASxIEjCw+QUKEJX94pHq1MPgOv03w2pp7CDvlC3bSPOj8k8KduyQToku8zdj2DAoyQrWtkyLiZCRIf4OsWhfm1/S6gddiDea/y2tpVMIQSOq2d6CAgYKG+Xct0aYW/C3ZU7t1zbqsw2gMsTdVgdouMhdHnTDeQmCMKDQauA2E0jDPm2xj0FAxrRhvq4gxLBZ9gzLi23gmKna2x6z/IxeDj3VIou0X9iZgRuQajWSG7y2Yczsa+gvsthHr7A1j5s3tHMC9LroBkC0gkbjt3V72KHtdhwsdYdmvC13nzXNyCk0LnjbLGPBonH+7pwezR0kHy+GOQWFAjp3byIbH2TQtY3WkV8rrnrrjNoZyW+ukx0f61W2o2XRYaLDY46M//zfvdtd5rUswF3eIMtaDA4iTNMKdQEkx5HE0Sexi2xN8a0+N9LrXNyvSd9Fu6gwbjq8eLZCwBaPcYCHByNZAMjOHR/EeLGsZORxcZtKyG2vH8iYjRebUS5vnqzgswcyazBgJ2QNHI4DvHN3gL2Y7RbaRsCgZYIQ0eIQnzNHrh8hSCKUmdY5JZMhnr6ZSqL+5c0aPTR4cDzA7ZqO6ExYRL5PVnxFPbJxGq8zLRtxpLIVhe5iJ3RwOoix7koBHnHgw2Wcjmj9K3FB84MqNUDUw/UcnB0mWOU1QrqO+X10y3Ls6HEcWcOtGqzSFi/SAtO8kpo9apKoA+RlYmA0WxR+6+0jfLcX4PzJDIu8lRE2mUf1KfPpTMbMEcDF4naO38u8xZCM3ijE2VEk2YO30wINHcbopPOW5gq2g3w5r8RhTEPoHnttueiQtZDtkz4cyW6xGYALKM0ijEpJQu30JeP5YlZiwDByyWzsFIBXkMaROUej0n0NAdesMGP8FiPk+HsILFeMzwgUlK5NmDMZNMm3pvxPFnVGoGiETe50AsgXVF3x94XsIG3EyXtbNvg4CXEae3in5+Pd0xgtF/LzAsPcwfO8wk0L/CDS46Hph47hZ3kjo7K9yEXeNljS7R1DjCB3hh4OrllD1cIdOGgPI7hsVxir49nfL1Bf8SK78CbsqgUu33Qoey3WdJ+WLoKwgMPMwbciXKV9ZDcrrKY19mlEkPgiB1elC7cfoQgIen3c5h2SQYnPb8Y46De45xR4t3YQXOWIYhed36I/LBBMQvz88i5eFGO8nAL3na+RTBL86qs5blgfd/AAD+IAH9Tn8OcuXngjPCqusaiW+DJdywPgLfYoxzGSsIfSDxE1QNi4+Mo7xjB9g+v0DaqPfoBl2uAIazzHWsaIrwsH/vAuRvEtzrsH8KsFDtwLDP0Cz249HA2IwxLclC6Ooluc7EV4eePgzWKGtCaF6gPuCL1+jPntuQTVT6JUMu688BBVOJBmCW7aavYWi7mFMReMrzKOVgJCOlmDEE6nYItgwEZISFsF8Y2JXOBnwCeLFvq4ev41fv/3PsRnLyqpnGNWIDd0flPICL/JbuE6Bc68Ke4dBKDcze8CPFs6+OSCDSKHqIMe4uFEZAFuS9WgxhexlaOilo56PGFkVP+k66s6/61xwGcWIz+d3LRQriOOW74NjRmR/D0pgFUAZfVum2gKA4LEVCBMko56dUpnNUV8+JvRasuNcGViSiA5iVaLZUGFgG3RFWpHuHUsMnxsMb3BYDCU0TRHxTSwiAKObCV1kH4sFXvUD3Oxpi6QTmPGe3Gz6gU92fyRCSVoZLoE2UI1B+jxMjKJi8+nf/Uf8Qd//Ac4X/qGxdPFVTGR7e21SjrVNvNc8RxRa6YgcUe7ZVgYEgSy7hjtnVa3WfLM8EsCGhW8CD4wI+ENm2mRi6GEeHZ5xeQIja6Oizqf6oJnSKrI+F2NXNZIoCNgu2LrTcJjllvFaMhsKqJeQwNwNkjCaCMNlSbXYidP0J4dpVHMCFacshYabYGnIjD9l41pRsDUtwGgJSw3OMMclT0+NWboa9l7SoCWAfG7APRbQ9MNk2kNLhvvrxy5AC0L6CxINfBdNwJ2FK8RRPY8yDHYyhELrozOTnclZsxqALJ8cr51jvjZUwZYdXmGI5X3SM2qahAFwIlpUQG8suc7GtTNpkLjfCzw3IJfEw9jTrDed+aK7zjczU0t97ANUNcT8229glnKzS2ww3HuZFDa989zJRrCf/kvH3ZuHMhYxYsILFqpTuMHnbo3+QDE3FkSeDgSFxMNfOSrGgeJj4ejAJ9/PsNh10ld2i9fLGUURuMFd0JHw0AE5NHQx/mixsuywTiJ0KaFZM5xfBtclMjXjYxk2fvqBg5GY9aw+fAqdgprxRgvCm3u61JzDtkVSzBBEfibutFuXl5UxpMkIc5GLH73sVxkKOiY5nOubnE5L+R73jroiTZpXtR4dZ6jWDTCUEp1oe/g6GQg+WBklWpqeZj75HjI8xbzrBQTBJs2yCZxPFPJB6fFMIkxYiC0BLdSrN8KWKKxhONjAh1mD17mlYBH6ROlBsd1hH3d8yJ893SCF1dzvLlcY0Cd3n6CXt/F62mGak3jCkGkxrOwM5qRK5QI8fyQCWMlj962mk1FXShNNdfrGnNqmupOtI0jx8GjJJL4nkN2dLH6r2oxiX2sqxrzljl0EMBMgDjsMeJE6+II8Hj+xXnKthB5mHdIHRXdE+jq0wXSLsN7gqYHutc3jzZVKsgImV2QXFYZ+5J4wK+LWn7fENTMaRCDGDfYVxt4UnFHl66tkqNm6hW7lAUg1BKM/otFgePQk+N8dxTibhSgKRk2TaezglsuftceM/gaCYBmFqEA87bDEZlY38M68JGuc4lKohHpuK5wU3c4LCpUhyG60wTdPBfWuy1cCc/mfSVs8sTD8EWBkJmNZ33MaJ7oKaDn5iSX6iSy5Z308ZKt7xqCEjIwFfx5KbpJ98hHd+zD6ZEaZTyLi//94l18MtvHenGLoLqCVzV4NIgwamZY1Uc4iy5l15iPTvGX6ztyOaaLKebOAE67QtyWCOsl4iDGncMh7oQzoB3jVxcNfv3pT/Gdd/awf/pdlK2D90ev8cnXt6IfDfYfomgdnMUOnq0Ar1yizGe4XeaYsPXDCyUrkRrjw1GEg+gC+yhxOPYwLxLURQ63p/3kdZZLfiWbiFyvxdN8Ajc55VVGSXawR7cq2a5ANo9JwAYdRyKjXq4ZZRKbXK9WWi0oKpSEAtk4VcLcMYidGZ39WKNbYp/RVSusuj0JeqcWjpEeWsSgRg1uXtTxyuMiN6dghLFIfA6IfpfxQZLTxmtmJORySxHM8vmpkU/UkZHx4wZGhs6MohHQqIucgC+NX1UwIAwBASEFIcaJKOwdx0vbuZQukDry2R11tS3132pakCo0w9YoyNsCA9USGWerWeG32ib9grAQkoOncSk8biu434QJ12r4oslEDP5MKKhKmdhQM6zHohtkMo5c3CVTT36nao4V9Co4ZjvH8tUXOH74Dtp4T8e2m9gSZWfsEqcjxe0Y14KDnSmfoYWEQtgENOtpNODBAiSdpek4zQAdle1tjRSKKXZpG3PuN2DFeFvsZdqMSvWY1Yah0S3inN7QhXou7OhbD8kqDw0+tCjMMlfmKBVg2OxEQ4ltWkyMQcP+7CYE2fCBm05eOzpVYLWRDRiKyhp/9V7afq9uPiwjpQ98MbpspX5mHbChzPbMGoWgXat2mUG9NNspsfyurfFiW723OSGbz9H207FzXBu93u643FywzX92ZtoGKCojvb3W273DDrsoL2jvFxNibd7Tb7yaPVjD/hpz0eYa6om1z5nt79z82OYPG1BuDkhvW9VzbowsRksrd6s1ve/8qp3HiLzHRyGr6/78vY4LIftSK3ZqDkK0zC67zKROazAJcXORoY081KRGAweLpyv0WDtV1Pi99yY4PelhVnZ48izFxXQtIc2reY07ewE+enuCb54vZdQ3OuxhHnei01p+NUNDl2TnSq5evQYun2ugMp/kw4Ev1W8nowAHjHZg6O/ExzVnxK6LZ7c5fm8QYy/0cVm2+L/mazFA/GCvh1EQYk1mLGtxdxjgnXEPb8oan68K/Pu3T/A/Pj3H31yv8U4/xmdpjrRsMPI8/Hg0xtNZgSfrTNo6jvqBuEfvBQ6cwMWnZYE49PBRFOGD/UR2vC/mBb776AAha6yyUs4dK7HqrJZcPuoqz072xPlcFDk++5wMSSfnkSNEml4+n5cozc6So/mkc9HzPLx1dw9V18CvKwwqCrwh2rwHoxiHezGmuaTLIitaGbuXrI1jFhsaAYsfRiFOYh9/z65hGgvogC41cobXg20Zv393Iufs/75M0RQlfkKncaStFwygflkU+FXJblYH/2iYSIRIUdXSFnOX3+c1cu3TssV+FKDzO7xh928LfLEu5eH6uwdDhFGI/+XJFfZcD//2/ghlQYNGi++exfjoNMSdx/twX66wuqzwX64zfL0qBbSSybub+HgceYgiBvR2OBwlSIsa/+H1HH+T5XINnUJHzt8fRIgdD+/EDv7o4USOi6aPvYh1hgxbBYJeJJ+1v3k9x+fLQrSEbMP4rX6E7+9HyI96uNsDnp+3+D+ezbAoSjxLGwGpH45DfG8U42Ec4GlR4chv8dmqxpfLSsKHGfB9fxDiw8MYR4ErjTMExo96nYjl/SIT4b6EYlNET3MW3cFEHx3beYDW67Ci3u14gMWra/Qf9BG8HWJ1k6M36uGioMPYxS9ejZGN91C3MZ5crXA9e4q3754CQR+Os4LbRjjbD/GXTxnpREdRgP5kJHKNtiIIKOG1a2FVGHi+H87w6OguEifHXz1fidNzeXUlY9m33vsIXrlAlpZI8wytl+Ds+Awvrm7wwWGHa5o40i/xYG+EX5670mJSNbkkEHx4N8R/836Jn7+IsF7f4O2Bi+/tZUiSCMuLEum8Q3YnxLR0MPaAo5a5m6wbcuDs5WiSUL6nt2wRjB38PwsP7xy6+Owqw8Goj9MxNXw+fnre4OfPXbxYxfCGI2Hb+HzIowleXdyiq9boH57AjUf4+uf/L/6Hf//f4ZPPppgvc2X6TTSIknqq5SP4Ya8pN3X8O0ekbseAeD7xuekl8Aokd1ElSZppoaBKUZqMguVBT3OSjlGrRpuPZrdT3Lv/QMa6hTRDkZFSZrwls0/wRamHCOfVdCYjKuMQtjErugiy5akSVk8woHniKxxUh6v8rNEs6e6ZC78dlqobmYBKM+eMrskOXHc0U7IgWy3WjkGFQF3hklndzTHwFcieioljB2zoQJHfS9OJZUT5C8kPaxi3dvua3yto1oK27ThST76W2KlpwGwgWWtoQJUwgyYImBstyTTcMImmU9cwTVqVZ0CNYZOUjdke8SZMWE8UWmFoNO5F375Wq27BkysTGE6L2OjCcT9zCHkuCaAZ/M//aruMuaLyqzi21/Npx3wKysxFMmyhspMKBrV2jXegufpmBLkjjvv/YRU5F9Y0sp1p691jNaUWWO2irs3Ye8tequzS1rNZV7VpTzHsnr4fut/1cyPnTbSfej4Vi5kRrd0Q2Ltrh8nUjYJG8sg7Ntduo8ljXJBcuw1Nv3HgWsuU3Tzo55reAjLzGja+kQ3IBIJAfvvZ0vtuC1XtvSY3OjdBtgpPwwK2LOa3APQO4LQ1ghvhwu5lUqmHvp6CUIGA8pjRa++KA8nohY3BRH67AYQ7FqDtLsZMkgUQ/rM/fqvzhhTkM9pFWyPiQYBAhMIdhrGL15eZiLIPY0+0g7dXOcb7ISas/nJcXOUNzkYeDqRD0sHNtMDh0UiE2GRwXlU1lnS65g3isSch2OmXS+zvx3ArF6uuRJG2cLIacezJyPb+hO5LzbgjS3ST1XjBvlwTgqrjSCaNdwIi/1E/xqlL8BDgdc5OZo5qXTwraxkVHvVC3FYt0mWO0yjEvV4k75HO2cfUhjk+Ltal5N3NqNELqd9zsBd7uCo7zMoSP08ziQZ5JwjxJi/w02WGS456WuBH+8wtjJH4IfbRYpnXeJNV+PvVGg/6Ic6SHj5fZ5L394jmmijAg9BD3rIH18GbihlxDmZkMOsOL3OOkgv8470Ej5MEeUmApDe2xKWgxUVdS6DwYwIlR6RSEhvDrlnG8KzZ8FLTAc7eA+rrqIFkrpWKcMk9/HTJWrFaACJZlBfrAtO6lgzDvg8MQ7q6uVC7AmTJYLDBYjXdCWoAACAASURBVEyHtZhYGglbpjbpiKGENcGXi7AXoM8xa8i4jhLFkuxriEnHsShF8zXn40hR4c2swqerCi/qBu+HIU56Ie5HjL5owPIH9iFfFo1E4DCKiIZ1jmdDD+h5Lh5ENLMEUktHxu8KndSbkVR8UzQCvvryqXAxrSoxEA18soad1OilNMOIrscRkEqH7nVRou93eBhGcgzUq7KHldrIkjdmzV5cxu6olvNO4KEXOTja91Cz87WpEFTAO+yMjYBbTjYjPZc3OTBLG+0ZTmuNQeKDKPFQHvURjiq4w1aafNyzBBXZ5qTBOu+hSmuJ5pnlMd44pzhf1vhswXrCGvPMQxJ2OPOuRJP3utrHGhH8ciru3LlzjB5zA8sMr+koomHGryVsmiM2jwsqH9Asf6fOtWzEWTrcn8i4lm+bi3lNLQlZ71WKOupjP2RlZImofImq9BANxyizOY6CHHGUoPN6eJTM8O4+MHJK7A8qfPp6H1e3DdzeDcZ8EBUeHox9HB902B+4KFK6WR0sZw0qSh1cRg9x4gAsrzucv3IRnVWIe+xPJ2vd4DoHVlkg+uKrdS73a+V4+NnzEl28j+GgB2d4Dy/PrzHul/jRP/4RvvnmGrcXcwGPXrKHymM/rhGyc9Hm4Ifsoh9KVJTmmJlFguG9wiCaBz8f1qaVgp8U1QRZEKFggbEsOqLaEXUTsGxK5g2wYfyMdHFrsL3yI6ZNwyyOduynGXq62OlypguXLqZ8Nzr8tGu6fL9dIDeL89bdaZegb+vS+PMm68yMJXVJ2iKD7cRqOxTciuytKWRnJGnXaLO8yZjSjrrNexS945ZXUcBl8uEkXofvzWF7h/kmM2OzYNy+Z52eb5lS6yAWfZoR+G9f35owFNgZmGJLSzajTyWGLINkGKzdeejmwE2moXEP6zuyfbiW3TVcr42k+RbYM1NJAWz6HoxSacNM2ROg0HqX09pSQt9iNZWW3sDx7buwXxYR3bfOvI669RU2kS/mCPStbmvw7P0qmk3zEbDMtrn7DAW4fQ2byWc/Q7LaGVAmW4zNJsViGcM6G95VL4e9qezGwXxNNi/2PVljzZbCtLytgC37EbeDdXMtLJOvV08Z6Q0LumHg7KfSbKjM+dkyjYr17Zm3363QfcsyynNnl82Tf7Kf6S1I3OQK2nq9HZf27pW3f7asuPx9V+zaAY9pKvkXf/y4mxYNYrZhcDTqeoiaBuHQR5kSJLqIGFnydIVoXeODjyf45Ks1oiF1fMD4fl9yq7JXK7jnOZzIRcAxZi9EMtQxy6tljuEkwosvl/j4B3v46esUh46Hy18tRHvmDTle6PDBSSJO1BWtaHzzBByFg7QocTgJEEUe3IYRKa6MgG/SCkE/wD5H3AxKTrV7mVocnr/rgrtwB9OCcTIlhomPVwwWzmt8t9/DP98b4RfXuTxACQAZCv37Bwk+GHmoESB3XDyZpnielphmDX65zHHA8Wro46zn4EHfx2NmpjnU9tU4Lzv8elEpaHU76Uh+EPi404vx6xI42hvjuJgiztYsocJV0eK6dsUkwVy9/b6Pu6GHj4d8f66wUn9/m+KLdY13+iEeHvQERL7v69ioqxrRR1VeiFelmiSY+fgNa6e6Bh8MGB/CrmfmfrXiUiaM5k73IcGH0+I87/CEgcKJj2PRsLUSbk0R/dgN8Dt9R9zKDP9l/AlNEWSTJNOYY7JxhG7sIXiVyviM43WuQcwAdA8GQO7jl5cL/KdFiZuswCdpjSdZgfthgB+PY/xoL5ZGDg6DJ0GAv15muFmVUi23RwNK4OCKbmrPxQdDH72mxdD18LO8xeMDUqJA3LIysJaR4tj30EtCNGUNX0TtPnKGdcdAN2CVm49ZEuBmEOAeYz2uGRS4AqtrbhmSm9UY9RwE+z3UvRZenKA7X8NPauCOD3fkwdvvUL70cfO8xRO2bhDonHTo8b6nQ3zWws1qRGcBnAEQNB3KIEDzZYrFrY940od3nSG476Jd5qju+pjGAX75lNExAR4/9vD4OJUFnq9TPqvgXqyBe30EjwZAv8Pfng/wH6bfQ7C6Rff1L/H44BSj1pexbOldYzQE/qJ9F5+1e3jHL/FPvCWumgC/yFPcFBlKp4cL9toGa9ydFHi9HksbSJquhV3wmhKdH8OLQoRNiTBypVWjdofChPBBnfsDJB7rCVUf1TQlGt9Hs5oibtcI44GYp5z+HuKOzRuUOdAR/UoipdicMRkAf/h2htCt8c1XLSZDD+EkxCdXAabrGi+uC5Tw0Qu1oWW1WuA7ByEeHVUyaThJPDw5L7A/9jEZdLgz8nDo1QhCB0/nwF//ao2fvqpxdjyRJpDHxz5W6QoXow/w3rt3cPF8itvnn2IcRbjKB/j8/Bx7kyMMmKsZx6jDfalbJGievn4uztmW4/yWQfix1Laxro095R4zTmVs2mAw2ZfCTwU4bOMxYcWG3dJ5mD7k+egXrd1GI6j5a/rQ9o0wXUetFsjpRMo6HJV5UAG8Wei34iOz+Ni5mK6qG55rhwlSAmUbR6GspGmVMAuIxLHI91idlwJdrqJbfeNWl2b+VYGcZQvNor1RbtmqOUVYutRaHZ1hPvTtbJbtrfRJhFaaU6iMnB3HapajmpD13W5NNJa/VAAjYzo7IpT+Yz1HotGiftgu6gb0KEI0Wm4LCqTSzOKzrV7L8MRmA6Bn3tpW9JqZc7WLZzeg0oCaHVi2+14UKVuUZPIFLei1fb96YgyrtOtMVgQj64jdHNg7w46QNwDMmHXMvaK9uL/huzWSBR0ra+6jvj1zLn9j9GojVOSammuwcVWbe0sYS4PoDd+smyoTJm6lDfotlmX7DRi0s1GwWZkWvNoBvu7ZtsYkuwuwmwnjMZF10/hMNvendTpboGUhnWU49f7fDHH1UuwAPQvE9Q41HyVzlxgh5kYuYX9S3669OGajJvXuZkOo44EtIt0ZtW++aCUHm00SNYQlnD/603e6Nd21pFtcNlE4Wn1EBi7y0c1yceeWixyTYYA1M/IOe8iYWxL6ILsY0t2S1sinhbSYMMPtelVj0qc2scDZJMThYYRnS4Yp1yiZKXZT4PplLjvzwIMYISYMlV61TK/A/lC1M7zBGOtCJrAUU4lWvY37MR4d9jEeRSiyXHIRo0FP2LBBHIrOsF4VckM+XVd4uUxFBzcrGhUJdx2+H/fwXhxK0PDY9/FWz8OjyMe8UeaJobA9arvYesIE/bbDmAG6wog5MvJhdhhPPyEsF44oCCWbj4tfzW5cOhMrF7/IOjxjlI/b4MjR6BXmIT5ivEnV4E1e4XlRiJOYD11q6hgDQwPEY1ZKBQFW7CKmM9inukofFuyR5rSKLTG62WecrgYbS65Y4EqLC2Nr6G5eVI3osFjD5rqsevNwFke4qmqUVYV3ez4exD4OvBZhL0bFjtcuRBUYli3s4QV1XFWG+90SUdihY+vHlIHFmsfHDcI/kPHLW1yjw8uMuqIGP+xHwkLfjzw8iHwchNrO4HJ64jlYtY04jll5RqZzECrB3TK/LPRRTHw0/Jm6kkXZm/TgZC0cxr5MYjEWtDkXYfb2uWhCYDXy0MQtBqMITqo6RZ8bkKLG7azFq5sS7z2IMGJVIa/LvJPaOwaVM2B8llfC9taHGuURhpQvcJDF4/Xw5pbShhx9Oo1auiwrJF6Aw5GDt45dxF4n7StB7qC8Bq7XDa4vC4lYWveBvUmIOGgkSHpIBqqkw5vauxoHjIOaBWip5U1Ygcu6Qh/+yMXPbkZYvByjnl+gaiNcFz7e+D2cVTkelZc4iEP8Rf8x5nsxbmcxHib8LNRYrF/hk9sO4zhEHmu7UOBUaJMzGUeylWQvrLBkw875V6g7Hyf3HokpIOvouu/Dcznm5vg9QM9t9etSP0lWiwwYdWZ0EPWUn3JciSPimKxtSuSrGQY9DwHr1xwaC1I0ZYFMCjdCbbsI+/IzTKAu0wVQUmKSCVj33B4CVKJJ9dwMw6DB2dCTWJqDQYSjPRffnOfIsg6FA/z8ZY73zxK8e9bHsgb+86czPK0H+NM/+R0s/+EfcJMtgTDBrKAGNUHZ+Rjv7QEVTVkrOL2+mKjWsxt5JsTMeyoZrUIzWx+tF6N2ImHYBUj4ESKpbttZ0O041LQZ2GowYVwMmODnl88YMpGsZ+PHWXSGO8zHJkR5hy20AbSy8GwE43bRUCBkR4Gy8GzotK22SKCYAagWdFhR/IadNHjNslTfWnptgoVdRQ0g4DOK74Wj6J2XtVjYjPn0xWXx5PODkxABaFpTVxUZoiQW04kv+mAD6Hato3xSSIwHtaCmym6HnRHMsYlq4Zhtl3fUZ7qus1uGRxf7LXzbniNTB7YZmQtU0AaRDdVmGD/znN7AJ/uylmQ2ESQ7FOcOMPhNkKN/lzHwhmXadfJuga5+3zZyRUexO73DFihaoL7Dvm3Q9nYrYaCwUn3yKpYRs2y3+Q45z9YAYX/KOLt3f6+eZoMiNzyndfUaycWubtD82ZaEKDja3HRK2m8A+074stlkWBAm98auqUI+sPq7hEHdxA3pbkLH2HbbpnfDZs9lWDw7Trdfly2gyWRUHPztHEP1t2zZ2e1xb2Ccbrh2TtGGCRQXv/kgWjBtP+qbc7DDgG6OeAt6N6eN9+/mY+DgERnCP/mjR10a+8jZQys1RHzW0Q3mYzB0kSQBXn4xk4U+ockj8bFclRgf9NBRcF806Kjfchme2mDChfT5Cm+dDvHFN7e4cxChF3g464eoEw+fT3N0KUdmuS6q6xaUdFEn//qa4yQXJywEDoF1Ucuo6jjyEEceFmQwfQeXS1oPHByw7qyvo2UCp2QUCWD85ibDbJXj7Zhdxh0y2Z1zPNsiXdf44biHd/shlqsWj0Mfv7XHhg4FnbWhyX0ubBxByv1SSUUe40PIhJTsPKbUsXUkpNhh3ETi4qbx8fW8xKzmeLTFa7IGYYTHkx6O/A5N0eHTdSEPDl6In03XuC4L/Nf7AwRuINVtD/s+7nudOKPbhs5JbWm5YZJE4En/L4EJjSnMs7soWaPWyHiX41Jq2EauKy6/T7MW38wzGf9+lPjYC4AJdW1czBk1YaIp6Njl+JxBrppRpAsIx6FrcOza4SvuwusGUV3iXujgzPdxFKibj/fNsgVeM3OvoamFjF6D45BsJEfiFJM3aBkazcYYvxEzDyUJwXkNb1aIBoSxK13fh7vvo2PaMBeSeY4FdX9JgN6dPvy+C6dXo8qAdlmh5gVijVZdYr3o8OqmxZN5jbuPBvArB/cOQ5ydlejCGm7AUXWC9QpY+zWOfLofI3FIun3GcjDbDZgXLq4WHr6ZMmOxwLjv4GpJA02L03GMp9c1/vq1j6v2BH49g9/c4lfPpvj975/gl1/c4vGdCC3vwzzGu4cezvbYXR3gP37d4J9/P8bdcIWvX7XIwaiWBsN+g+dXKQbJAIWzj5O4xY+PC0RBCoe0Y6wxFF997WHgMye6xtcXezhvD/H5ixyvqjmyEjjdm8BvVpi5e7jIhniw7yIqVuiiMb6s9uAtL3ESXeE/XwRogwG67BZv4Rk+eZPhrY//KR6f9pGtF7hKO1x/+Z/QPxygdRPEvX00vaGww3xk8XoTBPKh5kkXK80AmlXGkag2avChrjYJfs4lIqVlCgzbX86lf9ftUjheD2UXyOeTDG9dVnIfU6vnNTX2kwBPLl4jIBAvVuIwPttnGHyAi9sVii5H9f+x9V7NtmXnddhYOex48rmpb+iAboAACDZAkUQVZVGEyCIpsWTZcoku+9kv/k9+1oMfZBf1YKskUbZBGGJA7EaH2zeee/I5O668lmt835xr7wurEfqkvfcKc8055vjGN0btokICx0txtMNknCGu8xYfHnZYrDN89vISkVPjeBIh83bRVRl++x9/D04Q4K/+zQ/hpFM08UhKj16boypy6YxlI0VbsFHIx2g4wDyvECRDiXsL0olM+mQDxaeAoIU7WV6bGojjtH++7OrJ8dUzBFsid7vhFwbLMFS8hmJmbBcww6IIIDQaItH69SU7XfLsQsTfkcm3pI92IFu+Rhck29Aiy6foJje/70utNmfW6KT03vpb7OSGu9ksZ4a1UMpR2GTbVSudt22tBr/Mv5Zxoh3LZZkLAyu58OiwWq2kOsX85GC8D49zgmgnFQ5YL0W1ZzHlZlta68GMNogIEH4LrJqVUDbGplxuDZ975naLiZFrq5UnvlILvob1NGV3YZz6iLAeGQpzI1Y7hmqyTKXcd8PkWRWahaaW4JV32Vq0LYOqN9YWFTWFxh7Phgm1QGRL5mDtWix4MowbP0Q3Exak9RBqA4ktQBYrGOrrbFnWwF05F8ORbdNgG9y32UOYr5TtM2djY/e2tIy24aY3kpaha+UNW0yl6EYNIDZRgbzuIjkVg3YDu6yli0H3dvRa6G03G7Zkq2yovq+m19hnRF+pySmbzYVlYzeM5dv2SBZc9g9mP6L0/XTjosy//MRoK/kJlIrJ9yR/zHXgs6vnpibvdqwQdPJv+hqCAdQb3aniYPFFNNf/YVTD+Zf/6oMuZ1rHWYbxQSxNCawHRglj0DwUZYXVvIYTeMjmpeidkkkoTEk49ZUaW5YY7kQ4uy6x63q4ebOEy25iz8E793bwy5NrfHg4QDPwUCHAzjltTFYCQn++qjAYepjfVmIL894uM4o96cJllqjdlbGLlSCIprPM7N2NfLCBU6LKZDCzTMnO6AZJ5QgA3fU86bZlJ/OLRSWl39il6D+WSedqmWHguBiEgbBqv7xeYieJ8EHq4+NJKro5sh0XWY2bpsXPlxkqduF2wG+PUxGsS4582+HemGki2ulDUMloNDZiMFOWWr79wFdwiQb3PDN5eb5Y8YSMd6uB5WCIQVlgr5iLnoAAVSw2TCmkSGLR0IVFIQNdhbQOAmFglJrWiUQZXqaAkD2kfawUpjgxhx7OW2Yet/LzfY/Zz0bszQaVusVrsrCejyPGvYEMkCOaPTceoknGSNoSSbFEXGQqaI1DLFnSDzp05yUCdh37DYL7EfwDB86E0VwecN2ifF0hZMmNzUF5AXfkwzkK4LMMOwzQ5ExNYFBuB4cYgmi+6tDQPDjoNFOX1OuqQbdHz5oInc+iIu1DHOSvOxRnOeI4RPROhDRtxUy4vijglkakLqXvEu10iCro4CYN4ocOArJgpy6aIXvKKfL2EDF5hxqIKMRN3UrCSHHSwJ2HcOsaO0ctqhhYXLsIIjbXFDh6z8cwBL48YxtBK0C8uu0wYZJPWKPsKoSrAN11i7XbYTDp4BZk5mlqHcFzGzjDAtGeB9dnd3yA87mDm4r51AF+9JWPRZngstpB55TYx0vMu7FIJV6tAzSNghECrQQlwjTBJIkxSHLUxQJ/88kLzN1d8abk7791P8R5+wghlEX84rNPMZ+dY7p/Fw/uTpCVARo/xiAcMXMOCXLMaaFEj71giMwbgOHGXLg1Io0awDWigBGJNbp4gCafi9VIsZihym/pNimdwOnkEEUbixaVDJt430kMJmPyOgE1ndgcUfZAm6EKbrNSD7xyiToYaLuCWaxjije8WK2LlEjRJA0mg3DTFI9wfvYC3/3NB8iaBM9PSzSyu6BmWv37qEtryxxtQ2sj3oNUMr+Z0csMX8onpEvYrAWWfbM6IWkMkW5ZMtmGsZJYwwAtf1YV0jwQpKmwYSxLshOZNix2CufrRCTfl39MqsjWgitl1W3NmfEC3CK/TCFtmw3brMm2TLWJXVNKQvSsZqFRMkLnIdV0Ue+q2kgBZNLwoYuZ5WX67NbtAzH4SD6LGe7sQBZPQnN9xBSbMxdTnXJE3IB4HpoqF8aUYF0tWXT1EqaoLz3rOVmNoy0lKpOlBTvtrLaklC2Lmx9Y1GxYJ/kEacrQc38Lj/Xf2WYDLZcrPrTXwrCNZt5VgGYYQ7v6GubIEFjmk3Vhl0XeUDfmbA1YEFiwXVc0bJ0FnxuaT9ku071twKtF0m/hl54ZVuQpkMeqGQwqkc1Ezyzr9bQlUq0225KoAYMWzWwXR3sTZHtPDCSypWTTLKSX3OgADWts31+Wuy3WUC75W1hsi3WT8ulm82TZYXtnjEq0b3+ybKpssCgVkCXUwMQe3G7Ve40NkTau9CdsxqFx0eB7KEG4NcJM2bl/Mm0VwWxqWt1cCwctB2sbvjY0oHk6Zc4jRjAktAGTm3J9j1X7G77ZzthN1Xal/UncwPmT/+bdzgtdcZK/uC6QDAOk4wDuqsbtosLFWSYLFeOymtTH9WWOwdCHE3nCFPDBiVMfq+sCWVbjcOCLFxytOj79co7JYSwND9K0Evt4Zz/G7OUa9bzEl1WDdQe898EQb366kHLs3OmExWOsF4FfXraYhK6UjVm2YsLEfF0JMGOk047vSWPAIXN8XeYZM1XFx4tZjikNmgMfh/St8Rzp5GXgeZ130jixkwb4bFnhdF1gJ4jx/YMUURwhKUuZnHyHrCS73Wi4XIity5MkxHuxj9T4fkmJlB558PBVTuNcHi8NkYHrosHY7bDvO0jjCDfpENdOiNKPsKKJs+sj6hoM2hae5PC22O9y7NYZUmq5ZBgxQcHFMkhwEw0xLNc4ymaqTJBINd2VSuceN+6MG2S5fcJ4QZacCElCiYzCIT1HMuQvcgmoX7Qxaj/ELExRdTMUtG+e3MHKabFf5piubjD3GjHHHjS8NykKeh42Dca0EPEz+MslmiDAOuoku9k9CuDsuajCBHvJGmnQoHpTwl84yNIOCz9GOe+wTIBV7IqFCSUHTya0scnR3bgMYEb9hmHJHdrYl9g5fxhKAgjWJUCQNmB5laCRVjWAMxnAGwNd4SKnSXbQIi0qFPMaIT383FaYKrvHl6FLsJD4WO+EGM8L1PNazm8ZuHCDDnvszB1EcOJOc7PLBg7L22zAYYl67KCh3GJdY7WbYtCym7eTpqli2YgpNjcVTluJTUpH9ozG4jRU4W6OOeH3p+hcSjZcBDs5usMYiGrJ9X36OsTBPu08fHx16SArSJqWuHsnxee3e3g228HJ5SkOBx5G3RKfzVPM3T18OLzAz65HMm79KELJ+DaHcYwhwvUbXK2WaH2COG2uSVoC+xB741BY/tcvX2C5uMbxvSd4fLSDxo2Ql2sp/dLChf+7vj5DPN6F35aIkyGaYIL57ALT6jUucYCA5xSN1DjcDbSbMghRU79480YM4oPpEcqSUgYy2sriE0wQaDHtKKQ5spgpaxehePLJvMi89UrBElkFYS6VCZDpUygc1RqRlRMLjapCyjgYx8X87Bn+4T/6Nl6e5LhcMvc4Mmay1qhZvUVt+XDj72f8w/ryotqoKKliAZslDFgq7VBXK81J5f1v6dsXiBaSZvrcJBF4zm9nmB4ewaM+kV6L9N805y1lPqtpo1enYaEsKNLfKVvDjk1dUCmbMA0IMokYHlFKRJuSly4kfXFqm0/obTHshlyXNMtIWYCzaY2wWjBhvLaEVsaZ7a2VW0X1Gh8nJeW+y9mWZ22ntgEnAnptuoNVZZmymOgqN0DB3guFNkafpgdvOsB1dd4wKxYlqj2XXmpdlPnGCjxtt6kFMSb6TH5nEcnbHcACyAzbs7GVUeBkWzL0uC1Q3Dr3fpW276FIiIbf2lBjUJztYLZCzW1wZM55w1RtwKLVtG3SaMzWQICtaQzpsY9lwGyZ3mDf3qrGvNt2Cd7qB02pWPGSkiDiPSw+hfZ9Nwf/dhOTPmvWt1F9Ow2QN5GLCtatTMLW0FXLqRtEC2RtV4uSJvwDYfsMkLPNRBac225ycfmzzCOPmRVE+56m49uym3qKG4GBTbtRIL2tG+QRSMixtSc1E5YygKpnM96PpoytZ2FK2uZ8dZQaSYNh+az3Ys+Gms+2T7hlOaX/nppvtYfvQbUwhH/8L97tGBo/SGmk7CBMXGHrmiXD4iuUeYWD3RhXNzn8mD5dZItcjEYe7hwkUubNr9YyiR/vh7g4LyRVwtmLRZi9ihw8mqZiYfLpZ7c4Okxx9XyOJRtQjiK07KBkLvFZIckSDmtiywpfLgs89Ni56mPtAE+zEqfCGDrSsPBuHOLjJEZW1qLTYyl1P3JxPwlxZ3co3byzssPXBgEWVYtfXud4vsqx6ICjOMLdhAthg4AWNTSLbhx8LdJIM+aMcrfuOzULUdgTQzK9VyxB86Fcc6BUtegFeXHZrMDdMr/mzoy5nTdejEsmQHgBhjKfNtKww2Vt7ob4NBnhqZdi5YRyY77ZLPDb6wv1+upanMfM0ACe1AsUFRBlJRrmCjM2qs0xbqnRc7FOKjz5VojREf0GE8xmDvY/6FDdsIPVQV52+Lef18iuGny46+B7Hzn4VbaHXy538eliiG7JrOALPKsrFHvfRby+ReB4GDoNjrOn2KFhtn+AVVniTtPhDAnmRQU3KjEPQ5RkgtIcZ6sJ7g2W+IMHL+H6Hryyxmq1xM9f1RiPh7i3H+GgXSHJavgNrU98hE2L8oJ9KA6iU6Y0qNm4LLFhraLnoY/wToLmpkHDvGu3gTcM4S4JwAj0CCB8XDQdrhsHI5bn4eDu0JG0FhEknrKbtsJp5eNNw2aeCoe+g9/guJeNZIOc3ap+gOz+EElaY+ekRLNU2xreVpYHCE7Y9Z461Hg1OG88/NurUs7XqRrsBS6ejELxOJyS/esgMgYv6jDei7CceliOPOyPGhQzH+1pJYDTuR8gue/L32Vf1mhSD84wgL/jos4JUFt88cLDKdnheB8/Xx0hK0vMshqeE+HIeY48uSv+be9P5/jfnt9HtV4jiBxc3V4j2TsS1iyIUtGgFg3tR4D19QvsJQuMoyMkaYzX6yHOnv4UNxcvMZns4NG772M6HIp9zzvlCb5ctdg/2oNTrXGZ+RKBuFjcIkkmqJsScXOBeRUhY4LQaBeDNIETJpK8wUm6zlfIrk8kYm54cB/ZsoLDjh9u6KTcRjP0ECV1hLRmyQp4o6mUbaWLVkyFJQVvfwAAIABJREFUa2HeyNYJXyKGyAHaimVe3YETK7Kcy5g08SGUXF31nKvnZ/ju732A2c0agT/C84tcNdEC6mw4vM6mtgSrma2cqbn5MqutAVQKUnlcVltmCjWWzTBMvu1mlZwM8eaz5U8uUJrWa+tnohQTCxjDlsgKYACvKa2pVsss+QaUWnauJ2eM7YUi5i0toc05tho2izHeosOU+VNt47af4aaZZXvhUwCkgEK7dy09InW7HqKYtg9TPrfFUq2RGU7GMJG6AeA5qeOHzr36vNoGm00pXK6GNYU27JDtvLaaOgPplDMz7OG2Xkshrn1PK8oysWvybd8KY9+qPy9bkZb9yNZi3JfqjcEzx48triogtN3DW+ybDirVxsnh8KR1/NvSIvGDXNW3/rans7aO679Q1rS6ti12q+8iN4DEUqp91alnCS0bq7BEj+ftNhNr+aJWNltJIdubJ2P11G9eDOwx+Ed1pZYRttwox5GRiOr7WkCz/SEqXzFCAcPyGmbSgPQeZJnzV8ZMz8Hckk3vsnnOdG4xd9e8v/VDtCNDxqhxrNjAQH2NJRw3uN3cS3ML9RHdkm3IINXtg2U27U01T2Z/7w2k32x89IE3pup6dBYQ9nOBmVv0Ex08io3tDMultHvhU8fmjNmsxPIiQyFOzg6+8c0dYdguLmgm7WJ6b4D1mjXOCsk4wMnrtdhyJItSMpHJvM1GgcRusetQukDJJMYegkWN+eu1NIa4KZM/tANv97zATt7iLHUR5QRqXNg9jNwIt4GHr85vJdqN1ipR6+A7cYyPA0iOLmHigiXmusFtTdNZX2K2xIyZTQ05s2JdDH0Xo9bFtPXwnUmESeBhJ+hwFHgYRD5WtYPzrELZNniVU8Pk4muTQCqUnKjJtS0rB3+3LLEqGvz50QAPIp1CWNaSB5isUteiCCKsaczbtYibQkrJ1+Nd/HI8xXNngKQo8bDOMWoLVK6Pg3KFuRvjhMXPtsW0LfGkXGLclKj9AJ/GY7w4vIvXLJ1UTFpZ44TNPkGCPF8gqOYY1de4k6zwR9+cYG/Y0Z8XHx56oi97dVViWfmYpg0eT3SyeTob4UfXxwjKGdZFhLOLU1zUhziM9/F+dYJZvIPPuxI7/gneSX2EToPCifC6ifBoTGlbjdNshKerHTz2MxyPVvC7FY7DNQZehzAuMY0cSb+QMZe5qNeB6OKcuILvN2hmDqo3NUJHl0Rn10dIpo9PT0i2BCjOgW7mwOeiTZaE47TssJhXYvEi+ta0Q06/SHZ373dAHsC56VC91i5yfxoh84HLyMUeu4XnPsKv5gxBlA5jTGKKB+EWNCF3cEGDbY6FYYiHoYN0UaKTMG/j+SDsQYtTNvFEnpRfJ6mD45jBJbQjUf1KS3+xsYvwKECzw3IbG2l4LTi5aOSRO3GxKhwszjvUiw6TOz6KoEOR11h2NOEOEMQd7u0wxg74+89ifLJ6gqJqUIYlBs0bfDkf46adiOFys77Gl+VA7s/68jWCwaEAcj9IcJRmeLmORbrhdJUwfEHX4IM7KU5XgYBMd3WGq7MXuL5ZYLx7gA8f38M4HWJRsrxZ4W6SI3VqvKzuYOGG4kSQra6xLkssVyvpTI7GR3J+vAjsoGUziVPnaPIbibijjZI3OJYJj18TqAqwY0BbWcBjtBtLilz9aTTN0F+B/pymOC8RodNeipuxQHxKq5JeOpSUhlqqJUgnOKlrKUcnZCld4PLFZ5idv8af/vk/wbId4+nLS+1QlffXxiMlYSw8IRbbol+kTKS+fn25pjfiMJO/gAcr8jcGNCyPsqRuqowW/vD6baZsbcLoGTczscsCt6X32Wi1LCTUZ8zGudnSmi4KW8CmX1x6vNCXYc1H2aVEF3IBYLbzdmspM2VQuUL2Mpl/99FsW2bOlrmziM+SXP3CJrVH0yBhuptF2yfMkwVkZqHvQczm/gjoMkBLdVj6zracawGALZv2r7QLsL5oC8TaE3t7CdbvtkGX7ZJ9+8dWebZhvcyS/Rb7o4u26ebRz//1pV/AoGU6N1STALCtBpi+6cC+gwVeWwCnPxOTJLKFBc0hGAbYYKt+t2GOSQGLcpz9j4zu0Ja47RnobVN9oGXOtElJmXz7epZnLdiRlqA+31f/xGaqaGVU76ct99prZz03Vfu+Gdf2HXRHo++1Da22O523RozeYXuLZU4yAH5LpmBHgWU/dfgq+2fPZzM6reZPj6jngu2xGtBvn+T+FH4dEAoy32580bvex9WRTzUv7pt2zHjoA3HMc0vyT8grczz8SppK/se/eLd7dUq/LU0oIYtwfrISUfxgl+yWh2Hq4fhuipdfzpCOQowmIWYs27kuxmv1dZu/YbefK9FaXtFgxlLv13dxs6iwcxwLw3A4DnH6l69wXbQYPkwkfcA/TrATApOfzZEUQD11JQN3tqxw7XS4V7gY7Q7xbL3ET07XMrg+TmN8I/LhhSrxZGrHX87WmDNW0+kkDePuIJA0Esaz0TtutqrwOI4wbFz8z4/3BeAtshL/YZ6jLR3sRh5+usjxs0WGrGnw/d0B/uLBFE/zFk9vMzwe+6IZvB8FuMcKdEl/O8aL2MXBOIyT4eKwcDr4nYPclG5ejw9xy+7FsYvxfCbnnjQVwrLQRcyhzokMrGb/UkP1dPcIf+Xt4Xk6wiuPtkCVTM5Bxzxkyhs7FPNTrC5P4JZz/MvvjvA/fH8Hk6DEZ2c1Pjlh96WLbz8O8JOTGv/uJyvcm7j47z4eYnHj4vP1A/xodYB1t8a3pye458wwiUt8furgX/9NJukLj+4xF4TxdGMMhz52dwd4VdzH5WqA3+zOcE3h/16Ed8JL/NbRlWhKHRp25yke3ykke7dadHAjXxpZ/LjCrAgQ06i5ICD00FW1dBCGA19i4UJ2QecuhvsNyhlQnvqSkuLVOdIHMYqiw+3KQzHtsKxaOEmCHWToXgFR1yGeelI+zk8rRE2L9EGIjjX8hBpGB/MfZXDjGPMdF0cf0ozdQVN4KM8oC3DgR8paLM8Av2Ip20P+xRzDQYd218dqzeNvUQw9fFVEcHeBnR1apnQYp8DlaYPdxIPH/N2ChrsNXFqh+AGWsw5YM3mnw6tbB8/Y/PAwxGHUSPLL8nkB/46PctlIUxc3YKfzFnXqYGcaIPY9rPMK//rzD3B9yc7XN3AOYjzL7uFxcoNstcS7Bx4+uU4RY4VnWYpB4OBw/xBRNcPPblmrreF6CQKXKldlPJ2mA4NqqrrGanaGx4MlfvyTr3A5q/CH3/829hhX1rW4blNcs0xeZShYogwCRMkAbjhQfGTABy2INNTM6o06lHmGyK2wvjxBFPsI9+6jXi+wnN0iikeoHU/0sE6TSZZxG6Ti/0ePQ/oqWlDGqDP5x/OlhErrJZmgK/L3VnfHeLRQtJRM6OE/0+kAy1WF9fkzeF6GD7/xMZ6fr80CYGo4khNslw0t7Uh0nKvJIZsF3CRDyCaeGxFX476o25WGc7oZaGOaRnmJwnibC7Doo8cBdnrul7S+pGvgjNHQWU2axGv1ove3O4Z1pt8sIBun6Q27s9G2bRZKzS3esg2xeMXYWkgWsgFFvYjfIAdtkHBNSpjRUfXslZaHN6jLNIUI0N2Y7VrWR0TyPZC1zTVy0/sGJgHJNs7MJDwoo6RLsYJCe7RmhX/L+NeAKnOMch97rLetETQsXg/6ezHbFjzcMIeyTBt8ubmXvJAaP9gDyu0u6R7cyRZx8yfCM1g5Qg9rDWuoZXQtcSvwkiYkq120Zd8etZvhS4C/5bdnWkJMA4Ieu9VqqvbOgHWDkfVnKuPglZG4UwMAN93Dxq6o903kc2GAvWnNcCnnEA2pLfFSEmM0cybDuGeIyQyYTvJNE4Uy/gR65mV6uQ2Cs2V7Wq7ZS71pqthIJ+z5bxftN2+0vQnZArdG36jjbEvP+jYi3TKofxv46zBVnarKmChtMePWjhEB5paBNUyx2UBI4o+59ryO9smSHCRT3uZmShvTrOWSOVOrO5Rp0zwlDn0IGzj/4l+9361X7KJtdZfdMhrUwzqrMYg9tCz/TmLJrhSxdMXGDg9+Qn/AFu11Dpdaw+tCRPmHx4lMCPEwRF6zmzRAwXzi2MXxdYm7iwAragq9CmfLHC8DB5PHI0w/m2HPZTMJdWBM+WhxGzh4cZXjDtNGXA9ZwRJdhweuas8YD3bD4RC5aAkQXXrZ+djhhaTRM4+10kYJkhU7jit5xNRx0efuaV7ji4zMhYPHSYQHojkMMGUDTdfgLK/wKA7xD6cREgohGU1VNxhT/M9uY3bzcgCwVGz3M3KnVey5rltheJixGjou7rI7qIXkFtN5hzsbJhjMhlNcJgPxX2SZ+VUywptohIxlrrzEXpXjYTmX+D7amoTsQKkq0dGFyQw7XoNH7wV4dJ9lKFKoHhYrD96aGrcKs9rBdUNj31b0f984bhGGLr46H8D1KpRdjr956WK5KPH1dwZ4sxphMSvxAQFA2SJfu0jdHaRNjkE4wXI0FKsfFxn2Ujp2VCiDAnUWAV6O8ajCV+ceRtEMd+80mAxcHA4cSQMpbh00bktHEuFjbmTH5wvze7Og956PxaIW3zvHDZF6Fa5zMpO0EvJwtnawWrdYYoCHx/sYLL/Cw2mFwEuwO9JyIlNULq4r/PB5g717D/A7xyuU6wKvb0osig4RNbOMHYGPJ0cdvjqp8PCYsWauRPstsgbzlYNF7uF2xeaBBtHIxb2dFrfU0CYeBpOhZmuXOVIW/Epgf+CK3rboaIxc44xuKXWIcLAHb/cA52c3mJ9+hTRqcW8vwV7qivflIu/wLDsUT7v3klucr3xh29gx/q2DAo/3G2msma0cjMcdXp0l+NHsMf56HuJO+wVum4FoQpclvQLZVJHAC2Ik7gxnWYw6u0VEc+U4QRaMpWkidho0xQIVGVJ3iKG7lPO8KQCnKZHN3iAdpIgGI3jxWCxkZJGQWEcCHZ2CPOZeC24yLFfXoK4KzRim+TiNnn0fDhtOqHYr18hWN6hX10h3Hkh6S1msJepNLKhoK8IHww0kLYD6S7FQpxbReGBKt6l0qzbC/nFe0sXGLFxSiuKeyhhD072mrIQxnKQxnv/8/8UP/ui7mBcpnr8pNCHDLCTaGW3D5fXn/JnM89rBIYBPQJNMtH0BdCMWsjt+K7i3nboWPsibblgSO5lridCAGHtAfI0YSRuwYrRbykwYrsRiFwuAzGLf28OYMrpcFJO5Kl9uwyWDYLR8ZxdLRUeqgTNLpImX61mMrd8JCygkjilCbZXceQ4KJIz9rmEnpAy3xcjI58t105QPO87MgRic+zba2oAXiwb0Zf2d6Rfp/qi3MLcu+IYa3KaG9D1M56pKu3re0VwPU84390qsZwzY6UGGvY/CG2zLESzkMMdkNxtboEtuvVxU/Vz9cnMOpsC8wf527Gwxwpvr9mvXzIAC3fFsmCIFk//l69TvMTbE69tkqe1S5vu91RRj9gJbHbs8DzYnUcphQbJNSpGXSw6rdS6gtKJDK9ZvraytkjLTKAinlEdLueaaGoDPn4sExEgJ7LmqNtEcoq3J202Oea1lId/ewmwGqt0iSONOn0ZifB37JBEF/7YkaxuUNuNaN21yxWXu+vXMaBGO9Ey3HIvpWxJWUJ63fgdjYCVN7jVAgsEdtktZS+HmelqW0D4uZiPxiIDwj//sYbdeVILy13WDyV6Kpqpx550hPv/xBeK9GAG7Px0HI36dlZgta+zsxvjix2cYHKSS+UqfwZc3JXb2IqxnlZTohpGLVz+/xj/+aI/UDS5fLnEfLu6uHLxmJ+Wixk/uxDiPXDx+vsYTJ8C/ObsVceWfv3sP8+kAR/kS89slTi5y/Jw6Qum+g6RVvLef4KO7U1RnS9EBMUGCZb2qaPDtwwEOCGRdB399tcTT+RpfG8V45Po4SlIBrz87WyJyHDyZJHh3GOJ+6onFzeubQsyrmX5wum7ED+/39yJ5TF6UDViRpFUOdYSDKBZPQU60J8sKfzcr4DfA7+4FOCKgrmoELI9Te0aDW2MeKcmgtK7xIrxODlHWlSxsLDHe9RqslwscVRnCtoXf1si9ECuafg99RBlzn3O0YwfLoyG+LGs8eD/Gtw5aLH6R4fK5B+/D+4g/fYa1kyB8OEHTXKN+4OHxPXZNVsgR4OWFh6dvWvzt0yFGuYP3sMTdvMb1PMc3AuY9B5inCdLlCpk7wJePP8BTfx+npYOPinPxqyuSBi+aK7woaMNBgBrhcVrhj791igO3lM5exvSxw6FaAkU9QJSucXILfPJVideVi9/7jREOhx7Oiw6XFw1eLQocBi2eXwJFwMkhwQ+fLjEIGvzuPQcPpw72dwI82WWnJrViwC9eBlgWjDRc4X/9WYVBGmNn7OHTTy7we+/tSN7xet3gv/r2CA/3XPy7H92IV+PC8zCZjPHpTQx3sIOoXqJj/3V9hSGWePZmjv3Ywdfv7eJXZxm60R66aA9OPESbX2HqLLGYrzCgAjEZYNWEcJwKq8USf/RRgJsl8MVyDzP6P7ohqvk1uobavhDrm2uMxzEWKwf+nW/CjY/h3z7Ff/+bK3zv3QiRs8DnpxX+9oR+iAeYzS8wz1w4gY/PZju4OX2G5PgR3MEx6rLG7x6VGNQlwjjCa+8usmwBt1liPr9GmbyDprzFCkMZ+5w9gvYKZZvCjwJ8OL7GyUWNtefBj3fhRSZ314a8k/k2tijsKJblVv5LuYQnN4Esr3bFWubGNINw8m9LaehCfo3bq0vspBUqd4DhcAensxU8P5UGCy8ZoKpaROlAGi/KMpfNE0vyzApncwpaD+V6ia7NaAIAN4ikASwkCw0PRV0jDENJ6aAljCwVpjGFk8ftVz/Dn/yz38P1PMavXlzJAtM3ZIgiQAEQy1l2IlV9mza2qF2KnqOUr21ZSRYXld7IPxaY8v0MtlEgtwVcDGsozBt39IbdEEBrGbUeEJjlyU7s/QLRoWK0pbVeMcuQ2G4oMjZ6NLP4GwsZPU4DcvgzG81lFgiryRMwZK1ZTGlXT8EwGqaEqmuynqgucDaua6vEKIBHwTTPWXGtXdQ2bIWiRAmiUycDKT9v6/dsroPiGS2rbsWdGZZXAb0uniLh6NlDix4USFhQKLIFSY7R85POZ3OeMk4MY6fgwnaQKmjTeqh5P8PkWE2lhX/qSacgQexoLBttGmwsrrGdvXwdGXAZkqYZx+oixQbHAuuNAaI5H9vdvhlr23o3PR7VS1o4LJY522bnRrMpY8SMGVu2FaBjNkRyjW3p3TBfFmTKGDINJT13a6UBFtAQGNJhwPeEcBFLG14fbmINM61MIauBlT53RkKhb09TfDZSGQmH0bzy3FTLqc8NSS0Bifru+ryYhB8bW8lSqt392FKs3i8zRu2mzcZcmufAbqKs5tFuCKyUwSJnHdZG3cj3kM0eny+Tld6q/6jhHRXkmUg++556z3X+lb80zTb2XBUEa9ODdOhzI250xwF1yf1TqrvCjoPLZhn/+R/e725uCyS7Mea3OaJRJGkjLA3zOi5nJcbHAxSLEsmA0XUNwjTgyo6awfTsEuTbEeknPlzqvHieoYt2WYoJc2JKR/NlJTFvX9sfYtCVOF22eJrqDfij84quJPB8slzSFwv6u5RZi89CF6csCa8rMTQ+jFy8F3n4MPAwgiPeejwGdkF2owSD0JUosqbSqDLuLFi2oz/f0AVuOw8XeYU2ItCt8WIBJF2HA1/NnJmnSlNodlbTiONNTs+/Gmd5g6u6xVXd4Eka4jCNEVSadzoKaWzMKLdWfPi4ZJ6vCrG5GXqdNLkcUDzm8tJ1yMi0dJ10Uz+tGpzUHtbs5nVbfBQCH0eONJawc5cdzFlEHZWPosnFdzAZOzgaBohp/7Fs4ZSOaA8DprmMPLRJiSrekXI3OZZv7pQISxeZR+cQDyfXidjD+FmGiIs9vQJdoOzo1xhglsR4FgFX03u4zl1cxfsY7YxxZzXHh8tXWPkdXgYTMX0+3lvCbzrEWOOhu0bqNoiTCllXo6g83FQuvlimeDhqsGpLrFYVLmcl7u3RDBj41SxCXTnImgqDLsdyVeD9e4F0rLNcuBMDTw48fHg/QEYvx9cNPr/ZwWUT4/rqDV5frsHGKMnjTT18dNdDkTv4958XQDLGYOc+snwOVNSmDeXah1GCuqMNkgufLBS7YhsPoR/CLS6Qhi7mNRd/2glpWYKCxqNRhtmKFiYhijaBH42xylcilWhb6iypy1uLVGI4naJouBGgBcsQjTdCWxHEMGsnA5PRAqfAbuLjepWj9g8xGSUI109RYoyiYy5zDcdNcVV50qEbhwHKzsWi8dCVJSSUkP6TKPFgUMBzAtx0QwFTcbvGZbMrvoddl2Hp7qJZn+OqaJEVfGWFwZQ527k0e9D7MYwHAthGtG0aDMRsvQtpPqRWKpy4GseXEi71hHW2Eqq3cwN4XiyA0EACNNT41YVoFdkOwfmryG4RRiOU+RLR+EAmeXbv5cVakj4I7pyWpfalnK/D78UrjZukGUI+A5UDNxkhDGhV4sANE1Fu0NJFF3MHDpNrxDyekyJQrtc4ON7H1clLPHo0xf27x/jVi1LuUw8GzMKvC6ABPLJAUvtpCUKTm2oXCK389KBCs4wN47K1uL7dQamg4deqS/K9XA/FWcbezIjMDYi0C4VdoPSjLMNjGFF5bwU1G5Ngw1SYNxe8RjQtDRqbxW7DohiWzmrATC6q4Jx+ybSMoDl/y2jJnkDfUwCYafQwZ92zjZbxMtxhfxYGqm28Bd9i3SyAUy6r/9utrxSE9D8wzKQBjIbZ3hyL9erbvEb9AtUfcdN4wvfjM2A7T+05bgqOlgGyJePNEdh7bVk681nmQvZNLbqVUkDdAxnDDFoG1/5+21PSYL6e2bNjoifNLAu5uSj6J9v3XYHzJirQjDDLNhpNor35v/7Wuor/uoZv62wMzhJg33+u3fRsrPx0LFj6jvpVoxM2hdU+f9qUmQ1t2netaGOX0qziEWjbKbbCf/pTN5td2wBlta+b+2ZdPreMpbc2PZsnQR9YPa23r4HiYwu5N8NSgZ7RA+psYHY25kszAQgYtT1qG6LeDAozT9ixslXp0HPcOpZ+I2I4d1Oe3rbfEduZH3zvoLuhJ91+goq6unmJo/tDTHcDdHWL1WWJ4UEsgIF2HurJ3uLefozFvBFbmnVRYXo0lMHsRR7WNyX2diNgVeKj3QQnX91iMgnFhuUgiZEzXQKFaBBfmQnq4zWlVUT6mqjhJyHeHY0x+eUZbqoWvz8JsMMEDk+bGwQw8hNd9drjvyVnNopEOyRsBhfjrhLgSmuLZ6sSf3NVYN42+MYkxO/vJ4hZynJC8UTjeQmLwcHUdvhkDfwvr+bYT1x8OI7wKPSlc5oA69ObEq8WJe4NfcxrR3Ju+UAeDwJ8vBPiDicU5tkKi9BJ6X1WQF5P/Z/rOyip12TWbsh8Yx3TreyQdAKpPR/PvVjA952wQ1hXSGQXp356bHYR935j3eDFoVqk0CxcokpcCaqrGOfHyYzkhd9hGQ5xGh8jRolkfYulN0LjlDjzPPzfu9/C09ZFtbxEOPsldh5/jLr08b7X4rdu3+BisIvP2iGmTYbjdoXhuMb7gxxFliHbdfAfLnbw5dk1vrqq0FXX2J0m2JnEGLgNDsc+BomLz65TrG9PcZi2NIbD3WmCbx3zbhb40a8yvHsnwXqRYScOMR40ArKfnZf4+9clMi9FG4dIdr6Bh/d28OVP/wr3J7QnyvCLNyWCeAIkA0RBgiYYCcvJDSd1chEKpO0Se/4K8SDET75id3yJYdRI3B2tYL73eIpBXEsTzt+/XImOrfBSKWGEwQglU0S40LkEYjHGDjW0rI7myK5eIPACxCFlDGOUwlqNUPkDJNWN+OZV/hhOONKEm2YBMcMpbjAJMszdfeThAYJGrUpaNxIdHgEYS7Dl7UuJenTSu8iaGHkFzG4u8fG9AqsqwWtaP7UBnGCCcQB8fLhGMo4QMlLxvMMiPsKsbBB5KzRtjaBtEHsNFtkaPpnraCjaPoI4AuG6WEveccf6vliZcOOnnbHs6K3oESc0iQs/SuA4dLY0JRSKlrlJM2a1HNt8ppp6jfb2DeLpMdpgoO8p1A1TWJhisoQbhIhpKp+vEPgRKpepJgSKtSSaFPlSkkzkxnY1HC+UjuMyWyFbrzAaDmVHLAxVlKJpCvzGe8e4uLzGm5PXcNsaP/jjP8AP/54pL8ZuRCZQ+rZxXnHVrPgt0GYE3HyuTdlGYt1M2UoxiP7HLGlmtjaL4lbZcgMO7QKtn6msi9n1G9ClJVZlMoQVsc0tdnEwYnZh06wGyTAOtqS00UQq8yCerWQB5TurCdysMXoNTMclx6Ex+tV1Tc+Rk5UY7BvhP38mzm+W/dE1WR0YbLOLWWmVWbINIwokbA+yvebyWtNlq2Vbg5KFtbUkqwU65tobhloJIW4izEU0DKTYF/WL7wbw9uVwYwfCGyxsi6Q/mcQK+SiiEK5dRu8lXxtAaMT+Pb/UH5oe97Z2bbtE2zcLGYCgFjw93Hq7RPwWGNfz4zgXX0h7fNaapQeXG3hjx6aSt7bcbYyN5brq3bSXut8UmbKqlja1cU+77q1MlVfEWKmYe6tg39xVAdfK1Fs9pL03+tYKXPjIchNpd0riDOApc26ZQCkdGyDFtVKkbOL+wMa11jCFOkJs17DiS0qQjEG1YZSFaaWFlQFscl0sSy4G1vq88PNlPjFbHMuYmsnrLZa17/y3z7scq33tZvvSb2YMk94z61IKtvpZ425CWU7PRhu2XqxjtphbC9iNRZNeos0GQPXX5tnhs2EeIpmvzZ89Tho4f/Gn73TUaFWRLzm4i3mOwwdjRLEHP3RQXBYSf3Z+leP4naHsvhfnGY4OY3x8N8H//qMrRHsJ0rICnaLJ4FRljZ1JgJvXa+z66l22e5wgX9Xw1sCyA2bPnfYHAAAgAElEQVR1if0BDW9dLG4rHI4nqK5u8I0wwM+CDmHZ4D6Ad246vHJc/EHk4qCuceMFODa7fzZ1UPcY+o4wRLxpVRgI00DgKuaxaFA0ZOJaXFKfNkxxpyxw0FSIq9I4mTMCSydeT9CYKwCCjSE5F/vOEValpgE0kXbTShoBWRhOEEz9G3suErSIpDNOlhS1UDG+XHrhSQvb6cyK4Tklt7hl04RoplzELntA6b9M8EgvtU58DXl+vHZMJ6FBNY2I3yNQJGVOelgqs2Yha1l+po+fi+A4RHqPOr1KDJJfzRKs1mwCCJFkM5yiRHEU4q+693HSxBgmMX47+yneXV4iLT2snYHo2bLJCDdBil/5+xJxOHQ7HI8XYnWy8krMC6ZKLPFkn3R/iYfRHFM3xP4EGI5q+G6K80WDv3vV4KuLDIe0Xxl2qN0I+8MEO0GJq9kKy4KNpR7GUYPKBW7WPv7uRYmLnMCOBtIDjB5/H4fxCrcX55hRz9jWWHcuBgF3lK3cs84ZonNjARKp7+BR+ArPThaiaXw1Y+JFguMd4K9+fot4uIPj3RiDwMNVwUmgReWPkDXUsgVoRbfGjmZ2jWeoKHqMJwL4O7cFs3O4+MVokNeFgAbOcATk7FqWpgI2RvDBbpmx7CDoFsg9mvpQXK3jta5XcP0B3LZCacyYFYGpQXnNMcdxzUxvJtlUOSZujrRbYZ55WHSxbHDa9Q0mUSNJQ1kXybFl8S6qlpY/ObKajTy0E+pQlDXaYo1k91BGT1kUCNOR6P2kPOoxIcIwf5xXCN5sWVA2GhLmqEH0WzO97IJNl6pMhQJCaMKcSxyiXA9ZdLUUS3BHv8BaGjIgTUQZS6FkAOXvXAHmZcYMdFdkFmHI+DtdMFgeZjMHm1yqnGypi4J6RsdDmoTYmY5xO1uivHmBf/SD38XPPl9iRh/CvuT1ts7KirH73X+f+/prTIAp4Wpyhp1pbfIDF1HTK2lLv7KoWti4ATUKnEyJy3qsbTFdChX1/7YLqBao9b+3XxgM9RZINQuVsliGlZCOaT0nxU4bzso2juivhYbVW9nDFgWIPSlo7WAsoLUlSVM1tu+zzaJZQKhAU++lHCb168KcmC5tI5K3YESPwjC48jICvg0ct9dI/t3r3gwYtXdqa0HWO6FaTb0PWwDYrOWqpzTH2GMtLW33N8cCX/sawxopGNr+pWGweg2ouQ3m4lqu8K0NhPlsezvs22nVT89gA5gNG2QdJM291SMwsggD8gXA9aVhY+qsIglLvZirs3X3jWZQyUtjL7NFb+tzvTE65/eiGTSfL/dRpAiqveQxqVuR3jmZccy1EEAjdka8x6ozlanIEC72uqrGUCMPbQ631c5pWdc2wOhVEKlI32luzs3e/P5e6Wv6e9en9mhPgJ0f7Dwi3xsLKquLtBBfWXsDzex0Y/OE+/G02fTwGmx4SjPE+iFkHvD+db1w1p6cuc2b7BM2dm5tN9R30pTfn9B25n/6b59012WDk1mJcBgiiH0sbkuM9kMxtE0DB+t5gTxv4TMWbT9GvSyRjEMc+y6+vMkR7iSI3E4WyctXSySTWC5UGnSYn+diKhyOAwR5hXDRoJmSfaiRpBGqqsb65Rzf2Unh1o1E0S1zYLDM8ctRjKefXeN+4OMP7o2wlzX4WsUUDQcDdPBrLvxaY2d3aOvTr01zbwnmWtfBdTDGhRvh1AvwsMlxd3GNCRkzGVFkEe2eUWtCcitEtKqAbeUG2jxyuAv22+LyBsFqZZ49jQyyRqMUrQsrQgNj45+lnXebB1OWTrNjJkikX6Fywg2ukqkAwoP8Bi53SnwwfD40nqShcHBccp4cOhinDhI2ZkyphYhQv+lQXq6IFdCGLdooRu462HtvjOpFhuZkDnfsw5sA5U6Cv8y/jRufYPoSJ7cuqkWOdPI+7hRzHJVXOMyX+DIEDt6pkY4qPNhj83eDSeTgx6cpfnx5jONBhl/cHgr4jf0M76dnovn65KTDt45bJF2JX5w3eMMYtXuPMa8KfHv8JbrawTAt8XA3wXQYIHBa1EWDedViXQE/P21xO6+wN/Lw7MrHy0WBgx3g1WWNug0QTe9gEI+QuDXOz86wypf47sMYvzhbIAwSlE2KYZRhEjHxNkSY7GKxbrGHZ4jCGLHn4P/6YimlzjSdAoMdSbxoWl/GDA1gmYjjdTXcao7AqWWc1T5zfAlkdGfJtZHpONRONi7TpdUKJWwzAWW0E5KNQFPA92NUjN2SDsIGzvoUu8ECy4LspoMunCKNU7jdAggm0hxTsTmEYgjugltfmj0IPNFV8KpbFOEBEt/HrsNzvZW4OhZnLzIfQRxLqVQ0fQR/sqhWcL1Y9MAcU+VqBmYA8pjIql+fn2GQDkWLx505O4k5OfthLGOfaRq1y6g5YizVC1L7R2Bnp6oNwaGTGps92AIodQXqfJjO05YoReeXoq7LHgxzU7cR+Ltoyhx+wOzoDsvVHF4YSNdxNp8bdoQbugBR5MOJB9r0JYwJS8QrOccwSUxZusZwf4ImqzE7fY4/+sG38cXLAm+uMwVBFij1uim7vpuSpxgCb2ZT4URMVJSCHNucoAvo9mJk+CtlOf5/k7mBIVYDZjRKwmj0DRcb1c8mpVWbMfiPcEpK0Bi9lpYYlMlSMPT2ovdrC4v1WXsLcFrmRs9f7rW1OrGaMINOlVXZEFtqU7NZQOVIDeDoUy/6RWyrCcWyVoaV6V9jdKl6ruoNKUylaLMNkDFaMPEtNWChxyY9o2jIL8uuWnC13bxiQODW6Sh8seysaWjgh0jzeV/qs6XQX0PwW4u1jp8NyNmQdAbEmpW6t88x0FzZVAvENkfWk85bTJDoXiVFQxm6jbTQvLnxH+nZQjmIDbDQV5oVbQt86vvZbYAFjBvwafqs+mEg+lDDUvWbCaPLlTMwnr1CnhhdvepA+VwpS+pyTZe5b8ssRuTPbDAx4FF0qtyMKlMoy7d5ylQDbO6d/b19Ao3RuX6WHbsmxnCLo91cY1sx2Gwotkvu9hbYzzODxjybFuja62W1qfq8WpcEO1R0mjE6Q0MwEiZsWHQ9ll5Fa1hBy+wKilGaXP5rX9dDwR4RbgQo/NEjloz/6z9/3HVNI6HvjH1jZuyA/m8xPcka1BkzYD2sbnKkSYCd4wTFPMdkP8VXv7zG9MEIQeBilLgCGm/nJdxBiK6s4VUdAjIZqgrW/OO8lB17tSgR1y0C18WgrHDJTl7Hw9dvCrzfuXjhAl8wMeIkx/f5+aMAWRtKF3GaFziuGsw9H+82kq8h1gVk4xzfkZgz0Rp4vkkDcSSmLWaeqjAzerFkEJFVk0HmYM2uxDRFUbq4dgIwwGxEoTsZJpbY2IktaSceitDBVTQV6xi3bnHrJZggx5R/z7IvB6aIyVka5OewtK2Ak3Y0bHbh4jkfDFB3LvazhWovHZaSWRoPsQpj3IQRrqQ1v8b/c3GNOzsh0kmN/cTHb+15SE7ZVepiOAkQ3gkQpQ3mZxXy1sPthTrC770TIN1x4Yct/HGA//j0GP9x+T6Osy8xW3g494+Qrb7AXlHhIDlGEjJq8Ar7+x1Orxqc5B7eOw5xkXEBr3E673CajzBNWny+PsKhu8ZlxVLqDDvuHPASSdYY4xqv1gM83HdwlK6xLEfI1wVWZYZXl3PkTYDD4zu4e3SAsiix554gjToUBZA3NV7NSuTrDhfXS8SBgyd3dnGwmwL7HzEIDDevf4LZ7Y00mFS1h0XFDtdGNIiEXv/g4RjvHzj4P84/QFveYi86x+ezFEWwb0AAWWUF5D5Lon6ApvUQBSGihuXHSxbmxbB52Y3RBEMpPYT1LZpshd2oRuH4AtzaYCrspUNW0C3Zx4uKfK348FlbCPPId5QXKAaxUW8EoZzIKF1gSUayaGUyqE0XpgOPgmOOJ45Xll9d6nwJSCmNYLmEr9fJlox3v/szYmuOdzFtlsxmFWZziFZljoY6ymKl3XflCuF4qiVFh16iMQJm/JYdcn+IJl9IsghZRIfaQRujSJBkNmhCahq+xkAk3Lx5gZhdxPU1Gieic7U0UsUp5SaO6IcpGpdnl/aDZLgZ8+bHcj5VzU5lVzqXLSso3cVSvmYKCC8MbWsK5AXHQIOiapEMx1JO7oIY0709LC+e4c/+5Dt4fVLh89cLw4LQboYbOVtqssuimVj7+6W1UPmPZIpahk/tM7amcn0vs1L0QLAHhcqMWC6u93fb6lC0An/VJerCpiyOtfQwTGEvWzR/Zxgx1XxaZLbRbskxS4nZMDPGU7EX1MuYUtE9z8k2vPRQxyy8wg3a+DxT1raNC3reGwBk2U9eIbLVG9hkWLJee2UXQplpTVnb7JkFt/D/dGzL1e+Zra0SpQXG1q6lB6eaRrvZoBurMLtAbjN4uqKb0qou3AI9zVjnv3vPPGGntaPT3iMLsWzajV2MLdyygKFvIjHWMQIye1BjNiGGETMnuwWlzaco+7BhbS1gtsDIjEHV+CkzrNffbkaMusH8xLJYPRA25Xv1ETDg1BKihqPVW2OMkM3XeqAb6KnPjAHzBrWrT6FWEhjjqq/YNDvZgSKl416np13GWjgx1jvy9WZTpiydZI1o44iVOvRjTzc5tutdnimRoJi9Yb+x0CtliWG5anacmM3D9rMtj6rBExZE61U247wf+Ma6RxhN1fsJsyld9qaBT66jWTu4+dkaBzruze/k+Exijy3Z9zpUc+5WtmoZV9kwqhxCx7Uxpv6Tf/qoW7CU6zMr1sHR3RQvXi4F/LEmT3aMEwM1Rhnj5wIH02ksC9DZ8zUmRzFCr4PvecivC1C8lK3ZrRzKAjl7s8KdO6nEfZFZYJlxdr4WFqJY1xL9VNQN9t8ZI345xz0K5j2XvsIYZC1GC+DjUYgfhgNMuhrfW5e4W1WS/DH3xFYYC2izSFzXaOhvlkS6O2IprwtEc8Bllec+6LhI0AjZkXM7SaZ4Fk8xeXIXB4OaEbn45MsFkrxEWuW4z5ipuhILmXe/8xALOLi8XmN1ukCXt7iLDNNijYiReSwVOvQSpBaCmq0IATsiwW7iEHvFAvS/yXk3g0CaONIyxwoRzuIUb5IxbpMhLoaJgOZZ1oix9f7yHM3sAgdBi+8gx72xB8fnuTqSF9vELprrBtEBmyIcXKDFZ3MX96YOrlcdXl8V+JNvhKJvc6MOn1UHeH0R4KCe4UUFxOMOVbvEis0GpY+bWYH9qJH3fv8wQePWeD3zsagC/M7jGmO/w9NbVyUGFRtzXJyvA1wXI+lsXS/meHZVIy9qRKMDfHAU4+MHFbyOWbollnWN66zBZ687HOwfYuWMEbsFDtwzJH6BKAiQ+K3YoHQdYXmExgnwn75Y43h/gNHBQ1SLc9ysVjif13i8q/qlz88KTCOWAFx8cByjbGMs6givq0NEzgq3VSAm303H7FsC9QZevUTS3UipPXMP4CZT1HxCnUr1h7X62vnNAmG9RFUWCN01qugIbTiFxzY4sBRcw20yRIxepJbFYxNJLB6OrsMyNqttBD0EcXbCU60ItSB+V8lOUSLuTEqFliJsX2SrANFYMvAcy1ojygiEeoMC2r3AM91lslIYjY5OSwROGgNHXaLVzKhPnuh8jJls09XwqCFk/iH1e14gYBV+rDYzRrDMXTyBpngZblnP2AVCJlKZhNXHT2AvDaRDPrl63FIKpqWnadBVUNGhY6MLk4MKzfkt8kxK22QEwsmedqraTseGoJBsaiOdym3JvG8fTVXAj0LJz2XzF197O7vFD37/XVzMfHz58sbEotm0CJ28NSLMirLVdF6mTin1Cve5AQxbKiLFDRvQYVdvG73VL5K2bGT+oF+sTSerLmAbMGrfRzWACgyFsNF6cc+E6Os25c7NImmqhEarpZjBahYtDLblOtsFrJsZ/antmjaLsWFWLLjUdzBNGAbl2FKnBcVS9tPyyJYtouU6LMVpj71fQ+XUlVlUOY+W/Tag0rKfthxodWo6tjZdwm8t5hb86A8VHr3di9LfX6sL6yWGPdDZYs22QK68W1+itueh4K0v/xqW0gJCCzYty7MB39bBpa8v9my8LeZaOlY7gTeSA71pltXbJA8KJ2Y2L3pM+oP+L98CQ/q5Bjbo3/a0mY7Kjay1PyLdSFhtoNWXGmDGcSC2Mj1wVaCv+VIbwGk3Xty42AxtYQPN5sg+a7aqoLhXrWbsmasw3/5MAWPfCWw3UkbvaAlQZRo3DLxeHbsR66l47RK3RvnmeRZLm775w24/7ObFzgu98nSTtCLPNOuEbIah9dem3UPl0AbCG8Bnj6cfvuae6POozLk8u+qKJ8NANmKigTaTQI9k9f0fxS2cf/pn73Sl7+FmWeHu3QHWsxxuFGK5JIwB/EGA3UmIYl0hYxcDvcKmIc39cPp0humdIQa7EfzWwb2gxSeXBeqqw97RAHNhahza4iGvHDHqbZYluvMcO26HR5WDFVmtW+Cp3+Bu7eA7ZYf/7HS4doAPEIAKHy46d7tYNEGHdYGP5jm8rsNyEGIex2jLBu/QD65tUIcuvDjCbZrip/EuyrbFu+tbDOpcvcrcCE/DAa7DEQqvwUfFXDzQxh++I928PzzNpGz5LsHd/hivZgWGWY6vzc/wcByhnOwgfPMaK3Z9shG6rBEGTH3okFJflhe4SAb41e4dnA5SHJ1eoTLC8KM6wx5qFCbW7tSJ8MJL8JpMph/JYKDfWtC2uN/leNRkeLCa4Sib46v1Am9CD+8dAu8GlWjiKq/DuefidU12tMGHjyN840GIxOuQM6Zt5uL56w6DsYN/8MiB59FHscPzWxcnNyX+zy9K/Oqixgd7Lj64E6GpOsxXLf7zWYVsXWPgA//k2yNhNs/mIX7zHQePdxphCOlCmIQevriopMR/uQb2YgefLo8RdBUWBRf7JX78zMF7O8Bo9y4Sv4R7+xkmcYd390OMRzFcP8QwdbEfUfPVYL5ocV10+E+/qvHZrMTuwMeLiwxJEqJogIggOJqIpxcZo8RbIp+XyBoPo0mEOB5h1o1RCfsUI3TJ8TVSUvPcEl6bo3VYpqY90VJ247Ubo/FTKV3TKxFdhKKakwJTFqWaw6uW6PwxKpZuQ4J5hhpSzK0GxNKURABr2Go4zOBVfYoInqXUVCvgYkNJ31FKMEghNTdHZBTJaynjwL/1fR+h66CUCaIV6yJ2eIn1QsP3MfQG/5ZNV9Qnur78XFhGWsSI9Isxf0zK0IYpKXMLWNOJR3bntHfhJpCfxXxtu90VfR9Bdy0AjcCKQmzqXCnVYN64LdPpJP22KS1/yc9Z354LuGQnM49RmFAeL8f/YimgnJs3/ox5vwR1ARtG0qEmnrADnBMmS8Nk3F1XGEWnYzPKHHm+kuxkahCTwY54blJnSxlAzdPMM4z29sSK56NvPMbLlxmul4USL4pgdfHrr6kuBbKwmSYTy9RpScw0HThaThW2QZoQbBayKVcZsEGw30M8fmHtaES7Z7oUTclbwLPLK2x4KrOo2fslnrBCV9kCmQWH+pm8hsokWlPazTpuS8gKFjadyWKob4X0Sjrp8ZrrIxYWSk3IQmY3LBasvsWCCAlpy3HKYsvVNFow+UZ+b1TVxqBYztciE6PJtGyWbqT4TBmZjjkwvV/KtlqcI8+ZebPN+aq8SAlO/RA1V9ZOdy3pmuOU+7nh0awzjl1DbfOBBZGGn7F8sWGktsruG46oj3qW2282GhbEK7xXAKIc6aZESRmUnKE5CC0FGqCyDTa3YKDht8xf2iYEswEwJ6Uk0dYmxtxje1+tF6JFfzYuTvGXsln9P8bah8+DBYqyvWvEQMg0axkZRt+Rz2deKxcyT5rOWm1K4RyojWzWc0/mWbmJJglFHkp7WbY8Cc09tM1OyorbwWWvhSGyRT5mFZP6wHKuFamLKVlbeyQLSPvigEGfMqaMj6a9TXqYplGI1Qtzv5SkVzs6qz/l67np55koeNOraka14gOT5iSl8beMzi3rq930fFalQdXuI4TJVwcGNqX2FSSzEeCgfJJ2cP70zx51F7MCu3cGSHdC3F7kKG4LpOMIledIrFwYebh9s8Z0EmJdNvBGEbqyEasW6Z4tudh2+M69CH//ppQu1+EoRLcu0Xgqtqcli58G2EWHB2dr3F21eBMCrychjtY15o6DuHYR74X44FWNy6bE5ZBJHyGCLhSD68OSRrQOfqurcZSt4Ym3m4vK9/BmOMF1ECPkopVEKFwHo7bS+DrPx3kwwIUTgenAY5Q4XpXCSFyFIaKHhwgfjqQ8dvXLW+QXN7hTFxiUBQ67HDurDFcEAYxJC1wEhyM8y308vfXwMkxRhBFazxXD6FuHIFbvwthrMeIAqVuMalqEdLhwYtw4BCkEaC68FlJ2PqhXeFQucYhKVIlM77gKUzwPB3jRNMjLFepigXJJI+oVfvt+hPfvhaI1rDMXB9MAe7suytyRhgEysp3f4rOLFtPYwe8+8PDOvis2L3/9KsHfXobsMcbvHF5gLwR+8brGTd7BHexiN2aZPEOd08C6w/7Aw7xo8fSmQxo7uMoS3JSpZs567ECPMK+nOIjWeH1TY71eYnlzI6zM3QMf3z6o4AYpHLJ0qxoXRQinnCGgWfhwgk/X95A4ZGUvcMoGJ2NATNAyHCeY15GU7dlwkEQBmGJWIcEs4w7Nk6YDLgjsGHX9SKPSZEskkREyGUUhH6ZGG37akom5ffeYXG+iI4mYIAtBDR0bGNgIxM5z7SrmZ9mcXD7Mvng62Z2bLmRcgAVAMIWabJLnizRAd2vbBUkya/a1bDLRhAyZr9g5bzQ44oPGSUPQGwGb+otJpyg9OdkRKTmzDpLQF9aQu2/uXgU4CZunDSTymr4ca8sNBFj6+l6DQzDI82cZJwxksyEdrGWGhvnBoo00YMI2JBjAIrtR211sJyGWtxsCVV18JcTd86SrWDKJCah83W2XZSl2M3VRoPV9DEIPnR+JzU1VFFjPrqQE7A8nyG6v4UdqS0MQ2hSZeBk6QShgygtjeX+WYrwgkmtVtxW6YoGwWyNMJ0Aw1ZK8gDmjZ7Lrm6wdhmHQmXnjvWZ8+WwZS+6vlPt7dGmE8gqctOFEy69yFfrd+RabYYrXBOXq52jgoEUJygMaNmfLQ80cm2UVbYneMh1bHJEpaer56nFtGA+V4RlYpSuwrHn22BV46fnYY5OPFjrImIEbHbaAhC2cIKU4UzI0FcwemCku0PGkTJV6OyrYMWXAHpy9zZRZNrAHL2bzrayheb4MRbI5HHOP5HMpbLAMUH+hbbG1L0m/xfgZhrJnDi07IyyMGTJG62aZNTkXEfAr66zdxQbk9ObXPRW3ja82rJ/5qWVEDSGm48oUWvsStGXR7Du9xRzrbezj4AygsSy4luIt3NzyGNQHoGf/7MtkDMj9NydvNatW32fmPVvt6E/ODEzeKdkgy+bZjDC57+ZaUZMqjL1KYSygVzs5s4np51Jzl63+1l4zIwaxpWSBfr0MQ0vPPdMuJ6bnYufEzUZAx0jPPhtGTpuNdP633L7h7Q0Tas9ro3/tqwlmE2bBu7Y3bKQrOg1spBT2e8t02k2QsIFyUrZ6oa/T6oQBlxb8m3VFgCE3l12Lx9QQ/vO/+KBjxyo9CEcmW3h5W8Ef+BiOQ7Rlhbpo4QY+ksjFyVmGwU6AJu8wGfqid7u4LDAi2Nv3cXVWwok8YTUoBl9d56BGcefOCItViQf3Urz7bIkLAp7AQzFiR2SN4YrsT4cz18PX2xTPuwLlsMXHyS4Obpe4mQHXQYA8HeDD9ZIpZMKETYoCV34iC9devkTiACfjMXI/wus0xU/CQ8ldDT0H95bXOM5KtJGHlx31eQW6dY3vvTvF0e0Ch0zEen2KcZmhDT2cDPaRcXfQefgsjnHhA3/4Z7+Jq7LEv//rN1iuQsz8BGlboKlryWtuO+2cZHrFfbfD3PHxhp1M8j4c2D7StsKuC9xPgG++ford1Qq10+FZMMXf7R7iK6ZyNA5cRnSxWYGdlasVFmfPkQ5chFWGpGVpdiWWJKU7kHSZwyHj9Qo82m/xz78zxMQF1pWDe9MWKa0CfAer2sVJ5eOnLzx8chPjoD7D470QP/oqw2kRYEo948TFbzzscDgGPjsr8clJjTY5QDc8xG9MzzBn04KX4G8uHuDu8BZPwudYOi6enzvStTnLgFWRoG5X+K13ItFSXuUJimyJZr1AHgRYlhEOpz5m8xs4USoZwrOK4G6MMJ6g8gJkyxWccIgk8lDTIiVgx28rARgEO3DViJjAzPW4U2VfAQGHMjVcWOjNyKnNxqiJTZFo7UpN9SB06wiefDRkrcyCJ5MUd6ayNnHi0V00QRInJia9yHPaqhZU8wbthKmMhUxeEllm3fjNRCxsnylHSvqhDbHX3b+cGneVsoskq0dwShbKEw2n8v+6eLY0NGe+c8ASsC7u7PIvmBXsB4hZLuV1KMUKXYAed9wEXnYRrujsLQtoo81ZbGiScrIjDJsf+vIaWr5QHsAxrMynTr6SAiyWEQa0mpxnLRup4Fs8CdnkEahGpqJ2s23EMknAdRjI8ZTZGpevPkc8GFFEiLasxdJpuHMoMoq6WGE43UWNQHSMklbAzD9GJC5naNhwkw7gBQlWlxdo6zWC0QQ+KwJFIZsYt55jmLgYTYZouwjXc2a0D8THUBhBWds2AncVvduizZYmytqhGENfuZ4sI3HM2TKULGL8RmPsFCSxBGagguk2VosTTX1RKGOivnriz1qgmKW/X4AsmLIrnwIzAUPb3ZOGGekJEgs2BcjblFcd0zzfHmBJLIumRPSlQvNsacOxiQo067Buhuziao34LdWh99ourvpq8508s1u/60Gi/b1ZLgVNqV5Qy382O1YvrWyE5H4YNtZUx3RFtOVRvRFKCG4oFAFB8jF6t5Vh1ffSv+8pG/2w3lBb76vdP5gDNND97a5S7ZjuUYqAQstLKeY1I61nKi1xvV02QhMAACAASURBVAHYdjNhgbX9PMUNBgRvbRzsiOpZNKVM++OzGF/2PlunaA+T18KygD1YNFGB26zqZnxsxA59l7EBcjqxKBJk5U+8Adj0ZhrPVP+sUgU17tZmEea5c+Oq2mrdeHGjYjcMfG60tLw1pvSO62n00gH9ff8cbDVd6dyrTSwK8AyQ2jYAN9dX/6Us5dYWrWfVldzWngPdsG51mL817s3rewmHdlH3EZI2L92SBeb9jPLCsPQ6bmRtspfXzENWfsN5UsaybPS1CZAMorZr6zV6krZwfu93jrr4eIAV9Wo+hBlczQsEwxD1qkIY+6iZ28vuXTEudlDQYDphwkOA5XmBRt1XJBqKN4XBFFx0KbBnjJdYiExCXFxk2Ls7QD4rxMbEX1QoXQ/716VoABfvD3B9lmPgBbiZF7hPUOQEuHI6fBjs4KP1GohKDCsfR0UhUVfr0MV+3mCexvjZ3jFeDKbIPHZ4qnZvp6bFb4m4K8XfcD2c4hwR/HqFnWwhpeEnqwXGgYN4NMB1HOInt0CZDlBTa0hbG7IY0wCPv36EX90U+PRljf+PrTfrtiQ9rsN25snMM9255urqGQ2AIDiAoymKpAYOomXapJYlr+UXP/jdf8R/ws9+8xLl5SfbtGRJJBfJBUMgG0MDje6u6ppu3enMmXnSK/aO+DIvqJZANKruPSfzGyJ27NgR8VlrjQMtFdhi3GWoRnvc6xrM6j2qfU1N2bNyguVohk05wlHTYm3NfPMc91cLplV3bWd8Ji5QYWOON9pvWNPjXKl2m0CwXa3Y881ajHQ3L/H+dGlqMJwezvAHP1fhQQlUlw3uzQsUBznyQ5N+dfhyPcKbqx0eHgNfe5Dj84W1Is7w6UWOl9d7fHiyxqPDEb580+DLqw4PHpT47GWDF4sRni9s7NoOd+YnODqd4uFxhhebCZZb4Gx0wwv83VfAbLzFk/mKEyOeLifY7fY4XxrwtPnVHT64U+BylyE/uIO63uJe+QrtdoWFFYG0BY7nJd7sTtCgwDhvWdxh2Ga53eFotICp8J6trTk02JQ4H5fYZCdoLQqyS2ZgMDJTTFW2rBI2vDEhRrKL2FC6YKud2Tzo0Zi/b51jDGzzwpJRs/nUYgHNMJhulu5bXjqNGzMmOSI4AiMfBuGSfzVMMCaOyYARWUJiAkvZJzBo4MyArP2sBNFsLWOAjBGd0q6NVeYyQlYETtZulLNnqP1D/SCNj9oTCJC4U3DNoc0HDbMlMbZAjVLHVhht7J00P8bU2bkuipzAkt9RqFra+nnqZ7RmfRWfWB0z4mQt3QjT2TlboAIGvRNHMJp98PS5Ws7YOwLNZi0jWlZKiVsBjgVFTJ/amCpOqVeqmWByj53pBe35rHXOdAxr2mTOpLTnNqDBlL0Kckybs746x765xFvvfwXb/YyAU3jHDOogxxLpOjoTrZUMe2gLZUxDbM89IvOyZwCYHLD/niL5wei2cN7e+oKuiutggUQ/zzYcmlJSMt7qFTic8hEkgNxT6OnS7wb48bMiNrsXopNdTM/jTGBUgJK+Ue/UxMg5IDUEkZgNgpsAcD2ZGD8aTOVw3jC5La+kjDFg7mqdhYlGwwEfHTAF6A3ONHz3YFqJ3GT/jwpsb5eVeDInVdA6VvLgLhhD//AeRQzaA+m5AsQH6Ix3vU2SOlT2L6FJ8Qpi/lx6Bwez3g5EzxhIbbC+6dV0lwYJz1ugO9ahZxRjx7wYJcB8VKyng+tfkPB8nPse3ESXKa+37oMGZz+p+eMDeLDMFKw+l4GWERVmJc12RCAxmNHtMkM/81GB7D0qB3sbHZ8C7EVwkc55SCsiGiH7rWAnCtTi9PZA27FrAO2oro/vjSDL/17rqy9Q+ZJSvwL5YYH7YEl77mCxh666sn15eAqU+Ju+ibefsa/iJ0kQgFvmJslh5JP600BJb5xBdPjQ+hD+4R+9373mpJIp02o2NsqmXTz/4SVODkucPT7As1drVEWO+ckYy02DzaJBORnhYFZhs9xiNqlw7yTH+arFet1idL3j501s1ujemkVL02Qdfa2dx+E2w8umxcsfXOIr96coNy2+tGKVh1Pkr3b42Zsdvl2NMTG0Pz/DGgV+vdniF56/wbzocGAzDbMczycznE8O8Hp2jG8fnhFw3W/WeLK6QJkXKNsG7WyPT6cP8aIrrCMITucjtIs1fvX6M/zszQ124yk+fvgOvvrrH+DF97+Ho8/OUS53uFuvWE383dkJ/r9sgV/+F7+Jjz+9wl/+oMUWVizS0gk9yGv8Ur3CtizxF+UxFnWDO/Ua7XiG66oiMxNaEat4LG22cddSc/aoyrAvC6zqHO/t3qCsgYtyjEsbr2XOmmk2SzE12CxvsFysMGo3yLeXOGpv8D/+6gl+zQpK8gInPzcnyHx61SJ70eCqPcS//uQlvvF2gd/9asmU+//8V1/Fm80YHx5e4Xce/wRfu9vi9Q1gGtK/+KzCszcmaK3xjccdfubuHmcVcHndYFtO8MnnazJFTxdKiV62Gb5xHxT8/9+fnmBSrvHu0R7Plxk+X2a4bs/YYuRO9YbVnq+bR8j3K2C7UvuVYkxtRV4d6lDWCzyq3qCt95jzDxZ4Xh+gxUOsywNq4wwYWFV6aFPywurLrX3djkDJKpWtNVJjGsH9Fkd4icoqxKc7PN89Vpq+26DN76KaWYP0NTVJ5hgbgi01UKWY2ebvevDUtI2Di0zTYja1GzP13zNGzfaJeMA1IZk1vDGNW2dpZUXDJBWsmjezvpeuxzKdbikm0gCX6VE5holWxUFliLMJ7BQdG8Nn/9S7GoX1CiSgrfm/rYVMVRWqJibD2WFnffmsAMTOn1XLWwQ+Egs1nlgNvkAAO/1zjFKLts3IqsnJGcspUKS0uTGJAngWcfIdPLoONoXpk8wAopt6YTmuaxSjiMXy5q9MXXuHAI6fkvki68sqO/sz9cELcbnDo+Tos/0WW2oHC+TtDjfLJVPTtkaHd++rEtsCtv0Co9IGDmoiE1tOWZOucO+eBdV79+yT8JR7NAeGBo/pAPx3eBYcrIo56tmlBOpcQ8RepW6UBau9AbV64YR/cdjjPJczZKq2DeeoFLLSrbFfkXINVsRTgYnliPFj+jlbb1ZzevBh/SXl0NUmQ+/uveRcfkBdl3ycsy50yQ5uVMU78EHOvCi4kWSCpSgD196Tb3TmzryHs00/6SApvmsIy9KHuQeNedMKqPpxb8IpfoKSfND/N7Nuwxdzni0cPqeYOCvoqDIxd75O0R4nGBivk3WNsBwz+5X+9Pvzmbw/nDY4ac8SoxnAJr1sQFAPCLyVS6QV01f4bN8oxAiGS+vn9/nWbvTBR4Kl3h4mhSBcC9N2+i86a2ZPQh2yF0IQgllAyXFqZofMznXMPvRj+Bys3mpt5DDGbFxjAeCOZ9TGU5LN9sCTXUOCuB0U2CRmdzDCLc5rjMljNy+hx5RiFQvtf+4thqIoResaoNKyI2IvB4sgu8fXidGN2tNebxpVgh44D+0EpTg9e9hvSR+wBnPNZ7SPsmDc5DnutyLdHZ0uCFNps9T3VpdUAaj9zIfGEP7OP3jQ7aoC2XSEclzg+sUK86MK9SjH2dh6gbV4tWzI8I0qS1ntOQVjfjqh3tAaWFta68G9GW5WDXZGu6wb3D0pcXVl6dkSR7Mc6+sa18sa33r/EE+/WOIiy7C4rvGzH53g/PmKo+HuzAqcWCruiy2ujqd4nO2xM4BT5PigmOHr6xpPp4f44ck9LEZjbKxHX9NhWZR4srzALrvGUXWGF4fWAqRjO5gny3O8tb5hmpaHthzhynRn1tvP2lLkYxy1Wzza71DMpvi4nuBFVuFmVOFVMWGz47uzAr/1S8dYTzr8X//+Gqv1nm1obPrG+80C17sMn5ZzLEcVZyxbM2JjJXb7hrI0I1q4/kZb5R3u5Hu2sDHAd2GCejebD7IWR9Yw21JwxphaEcXiEiftEjN7xvkOj0YZps0G9x+UuPfVESaHJa6+5JJjPulwnnf48fUIi+0ery7X+OBehZ9/Bzg7KPDJzQRfridomwW2Nxv8xWcNDsscv/HuCFk1wdO1FUe0OGpu8PZxyXTrDy86fHZTYbk3hjHHzujgYmLDUzDFNQ6KLfbdCGWR4YW10DPd17jDF8szgqVJ2WLfWqNmY5ZmbMdiU2qswailH3fWoNiYImPujD3KdpxLO64KrJuKYDd0K3R0zuDYBVRblVoFHWwE2mGebzCxUqR2g7PREtfNnHt4NXrEyHSab9BaccE8x7bWVJiuOkZrnfbyAjWDrWBiDACOyKCRzePFcQbO9tMMtY0LpN7D9KzWDkUVx9PmDU7KHZ43p2xXE0af6UOCPTMgSnuTPSPwkICa/foMoBDNyYAwbWzvaGJhZ0fMZlgqljo50xaSaVMDc/sXA11MEdBzKbq3ghAZAKUe1b/LmMhOINPAl6dIU5WoGz71l4viCYG3XmvUaV5mzKh1g+kBMIyl1MQJuR77UulXJChnywdPppFc835vSlf1FYvBGCQgMKiCtb+rbYqJTTfZrrG7fIlyfoDNcsE9ffKVr+Dl82e4Of8S3/r138DzL8+xyycSp2u6qRthQRT5ZRlggj06NFXp2f00gG3vxIkBqSLZBeQUiLuIfKA5YlW5f7iqIYM7EFNiOioz5AS/Pm5L6TClkSyll3R13nIj0ts9u9UDHZHb2uPbGCKAkINgZwiHzpMCdGcj7WxxrKijIE1OMfbaHUu0uxiMdksMSNBwznBECo2gkDpGe165Sa5JamYZadufAk3+ovpm12MGQ5bmzvqEFDppgUBdvWC5HKcGiPEz1oMzrVbo/eIJgkWNqJRr795a85b9fA9TyP4DI1Fl6gPqIZgwRPQZ9GfyjbLv1ug/f6rAfP5gt2B0QmP6DJEQt1oMOnD39eV56FO7KlnTj4QudogLQzLBtKS9ZRrLOEhlxy+kagh9foJOPLsWZARhqIsl9n5QTR1rGJNT4nOdwbfiCvudyHbYF5ids04nSiVHUNHr+iLjEuCRD8VITH1hNVHJzwcDsdACxjnwHfNKK55cn2ZCcx6ThNI9cr7RA6WwW0l6ogjHVzu+2X1Pkib4kIuQvKb99z6GcT4jsPH7qh6EsixGJ2ncX8/Y29dqepHOgrINHd43QPh7f/Bu9/Jyg/mDGe6eVtisW1y/3uD44Rybyw0e3Z3gJy/WODie4OZyg+22xXtfPcL56x3Tyq8+vcbZ4xnevlPhi5fWgDfDfDLC5YsV7jycMS3XLmvkRY5nf3dJ9u3tb91Dd1ThzZsN8nWDb5zO8DefX+H4vWNslzX2l1tMJiXxU9kUuJ/ZdJEczw7u4Wp+wj2c7nacCjFlWskuGTDOGlh5gb3kR+tLHNc1FpMxXuYVdvsRlmWOBwcFPl3keGtzjW+tXtGoN9/8EM8eP8Cfflxjue3YmuagWWOa5fiinGGUb/AH/+ARDs7G+F//D9PQZZzXe7zboNvXmHU5rscz1EXFxZ/uNni3XeMka/D09BTXBkTWNVC3OLApGtkIb7oc03rHn7HGvsuiwpd5gSYbYdruMMk6nGyXeLB+A5y/wPtnI7z/fo57d0c4uzNCY7OLXzTYX7SwEonxu2PsD4FPXwH/5w/XePfBFI8me3zt7RIHlQz3sgY+ft7i288aPD4eYTodYVPvUbQZPnpcoNu0eLZuWeH7oqnwZn8ES+BV2R6zqkBXL/HkeIdV0+Fu1eFi1+Hp8gjGyhyWLVY45KgzZBU2+QEvZsnWPwWm3RaH4x1qm4G9fYPDcQsUYyzaO3RYi26KBhONDxzlSosaA0VtSc9kKEW71VhCawfTWVr/Eo8na9ytarx3wpHD+NNPxiinB2jyGdaG8qop2b9J3rDh9IY9qsSMmaMbWesXK1CyqS8e4ZPyz20MolgMAwNl3mGyvyBobUbHFHPbPOy8vsG6OCUoNC2eNYO2STC2t+T1vEUKi0Joeq0K1NKgYsTsDltFsRhhv8ASMIqxIWjWXEuLko0JjN5ZpRdW8Dt83JMMn72d2EDp2ixFbVkA+7sG282OT2LATGlzFd6I4DHdjrSCAmx7tI1mBQcbQNaTxirYHvUhpL8gM+ApqQRGvHAlpS9VwWcGLKWaXbpDxSMriUUp0mla0RCzy2Hd5MJWi2tODWp2OxTW/fHoDurlFVbLG0xmNnbQZiRP0axucP7sUzx+cox2dAej6UkyypFqoSjbxeF0rO4mBEolai/LvvJYqfq+GEBxQujoHCAkds30r62zw+aIrGG4GFamdryHI5+F695rpFpqVfdoTR9hqND/juDZ0SPXJdacOiuDuPZs/IEB29iDyl7T1ztvFS0IGpg2Vr5LLEewuQLJ7ng8AAkElfSlDsASCHORWgJVjrKoXnXn2gOIQeHNEAAOcmWS9sV0FbXV4BmOimH3udFOSTiqZ2t7DBWg2JkoO8+JuR6AlwEDpADBU44OAsRo62yqdbOf20DingYUgA++zZPsjhjY+5Hr7tXX/pDDit0Ap4mQ8z8QsO41a0NA1ysh+t/i/gVb7DYvPjtSk8L/sSsO2mIPXNYQ65jWjAbg9h01IKjz0TNTYs4MyPlqRcsW2lt7F7dLZK+lF7W7ZcCP7BlZ6gCG/YxxHQONvevvsvct9CIqwVqhQlXfKuDq+2g6UPeAIjS+DORZHG9gS+cvWESlq72jwU9NGiLANNvqOveYbxwSC4Ez3d/4d36es8VkQi0I9XOpenv9o0piS7tHs+7Qp4uwUMTiPpS+yBt5BztN35DhXUsZ/8l//1H3+dMV7jyZ4eb1hqnFWdticlhha7TuqkU+MQ0OsL3ZIZsUGM8KbFYNppMRp5pYs+ppB1w2lua0dhgdmm2H8QSYHFRYPbeZpDm6TYP2qsb4zpiVwF9+esVpD++cTLHKW2QH1kPwBLt1hd3yAsVog1k+Q7mf4mR6yjnFxjCtrbmt+dyipNbGGk4ftjvarLPG2pcU2BYZzvMZJvsGd+srPN5v8PXrNwSJ50WJ789P8LSssB1t8M7Xn2B05y7+0ycbgmH7nbyp0eQl1vkId8oVfu93nuDzl5f49JMNmvMd6izDWbNhpfXIJlvUDcZdS+byZVVh5ftrwCarKhzulphva6ztwubW9Dqj1nGZZayqnW+3eNDt8RA7nO5W1nmP+sgLa5lhaa9uhclD4GtPSnx4lOHlsxo/vqrx7LrD0dkER5MMz7c1XlxnuFjv8ce/qOkSr68bXO72uHdcYnYwwV/8uMOrZYajwzk+OFjjZLTBeJrhsAD+3cdL/OBihx9dAKd3p2RCfvZhgd98Z4R7JfC91x0uFiP25zOQ/LoG1tsC58sWl/UR2b0y32DZzjCzsX/FCTbLFZ7cPcKd0RqoL1FVe/zkfIG8muMGjzjv1+6ctRdv2orFIeqUYimFnqnLsxrT/QoP8ktkxRYvdmesfp3kC1xdtbh3WKqH4PiEhTQ3jZovR9rGLtDYdLDUWOzVw4/FPtZep0VhOKgEtvsCdWbTiu0yGagzZ22p/j2yesmpJROriN3vcO+gxvmyJAjetgXTr5vxGR3SuNshr20Kxh77csKiBdtzgho6UxlDFmYwPeDxumvuFLxZYYqYoqY2DZ96CNKheOt6pnHNOFGnOJwP5lV/ZJvFanL6iPciJB/gTl46RBlqY31StacZCqZ31CPQABfH8Y1nfdxvv9e2LC6zj4wRkPZpZHEHTl/6MwEdMprODnCKigPmoFuSz+E0n+ilpb0zBxKpS6VIvcqxbdkD0wIBNcmNv3OdjklIdgtUYwslS7bvIevsgE64g4jKmVKxpSzEsf94RK6KR53Rfk6wO5hBn7BgpkJpzrSSOTZOWVDhieQ+0STX18ELhqLtiSCZAoI0ASVSy64HVbsbYbj+X4VEUu2DvixpBQPfJJYvcV09e6ENjAIVT5/z5f2zHYT2PdyceSSrrc0fpt2df3JX1j+L1l3rSq6Qx9HBSxSbxH8PgEwCoX4i04GLtO3g+eNdnOPS27pO0lGvV5bGRgvcB0hK3+WPlaqjByBVgKJnzbjGCRA6sCLQ8bS6O3zBLoFVMXQKJrRHA41ipLZjZvFAtxlj1CKjoiyAwIKCw/jceCDfhgG1nEgoZ3ODV+7ZSLWs6qsXesZV/TFdJODATyz4T5+5QUsaZgPMzvVrxjMeXKU36mYlrKeclRr2Ku2wL3wmfRfH1nnWxP6aWRLXitN+pulksc/BiyojwxMfqpAAfX6OuIPEbfFO2tPoDRrvmmaPhywiGmjH7zmDnMKCtAf9JQ5w2sNxD9T8DJgdMoDI542qdRbkKCXPR3e7znXg37mekSBbwb/uJMBZxr/3B+90+4kWs920KO9OsDKG8KTC9ZsN6e3J2Ko/C+ulzJ5jtjWLqy0ePpqyvcnWjKWlOE1biD1OzmZYXG6RTyzFCJS7Pad3GMI11iGvNCB+92KFuu3waD7HatPhKtthPjoEpieouws0iyWOy0dYVxnmszvI8p3BJaUx2j21QHe7Lb6xeIVx0+F7Z/fxopjgsG0w2e9xXK9RWvkjRri3WWC9B56f3cWPa4sICkMI+IX3J3jv7RnevFjhP/yoxtbG5jU1jgxx1jWKusHDd6b44P0DrJ9d4OzTV7j38g02+xxfjg/wo+IAnxZTXBQTvtMkV/PrkfVz2+dY5BkWecUee6Y/O7aJKZsdTustDvZbnNisVbRY5xW+KCZ4OZpwXrOt+9bTiE29Q7NbY33xJSc3ZPY7ZYliPGdK0/6usHYg+xp3ygUeHwLfvAt89GCOrz4G50kvdjn++pW1iukwrnb44Zc1yn3NogVjPB/O9nhwp8KLqxZ//vkaVmFkRS1Pjkao9sCXS2MiC+pFDQBYlej1tsCo2lPX+cNLa3w9R5mvsVrn+OL1Gs3kHhmzx7MtJtUem9ogkc3gzVFNjjDO1zhv5tjbOLWuwIgzqq0C2GYAW4uhHXarNZaLC2zXSzw8LPDOvTHe1BOcnt7F64s3yIsON3trKH3IYhK5E6sWZvdBgRwzsuaIeQY1CD0MnLUtsItnDCFRTydWc74/x6Td4HwBLKwZMoCTs1PpEw3gsbq5I3g04GEsoz21FTQYy1l2Nrs5Q20FKG5M2LScF9T1eAZI4uJy+ohSD8H0qUpNDl0Vj/a71sbG+hkm++d/b+8n0BdGiWDRGHB7b+tRWBs7Jb1ISd1iNFEV0CAjZ4EbtWgdp74w7WzrZcDU5pXT+KmSfmSD9QxY01ircbZF7/YOJtkIx8hKaWe87LnZDoeGSGPmjB0KVoq4MvXy8pYvznDROScGyNY7DLicqxKcnvxKvtdbMHSaAmPnnT/pKa/EfnCT1ISfaTFLkVIP6kbV0ZP62Om3+lS2A3tZYKWXvXiEP2nGN8CxrLdYWBaR9RW9IvOkNFOBYzCPDg5ERcgZMrBx1pDLoEkLqmVx3oGLyanujixC32dMbqSqHRTEf3nKWutor+PV9DEOLUE5bW+ApFTsEujJNXbCPdoMrtmgyKAH4g6G3Pn2I+G89QzXzB1voFj/M1c2ykE7lu+fKVWb+R/Fc2hdhY8j5estTgJV+53VI/kEjoFm0LtCiclzECGw4KyuYw393QBUOgoNMOpDvOS4nfXiXGJ/QMdTDkD6NRd4dNzsjKPLzvze9eck6SR97bRmPcTTmUoHYMDuxU9Je6r0fORA9Yx6j2ThBGrjDHjQyc+OFPYQPIcEhdWxfteiKGjQQDoFC2yPErbCmDGHjT7jOmGflJ/tAXav7/OgKM069up+SlOkmU0ALDIb8QchKh8UIEdAx8K9lEYPplgvzl+nfjrs3u3zzAnvt/ZANqI3DYrytHQKPHvpgmck6FY8xex6YGnV9fD2XgaMbf3sWSnF8Y4ZDDy6TG1n/vE/fqtryhzzwwrXF1vM7ow5k9is++7lmk2nzWCvDNQhw/HpGM+f3mA+KzGzaSQrjYubVTnOFw3GdYvDkwmWJmTfWXPHPcZWnbbYYj6vkFUGEjvcn5a4OV/jerNnmtccyc3WWmFkyMoM87Mpbs47HNx9hLG1jLh8g8nBHXRb6yk3ZRuZyvqjNeaUc5hKqJ1MMWt3eL9e4GU+xnU+RTFqMN4tyQZZkcvDZo3zcoLLcoZ2f40ndzOcHIzR5ofoblpcfblgIcA6K7A0ndtoj1/JbjBqdvjoW2/jst7jr7/9Bs/2Y1xaNTM98whjE4jsrI2JpRA1rcQKX2xTbEPmZYbD3Q2KrVVWm1Yt5++ai21YYWVchwMVH8sUjksDvCkkIgixEX0GXgyI1Jsljtrn+Nm7K/zuN6Z49yDH9U2DlzcZnr7e4b/7tQrjPMfzXY6/ejHGnXmLs7LF//bta3x+3eCbT8a4PylxXO3xb/7ims/0lbeN2i3wnU+3eDyvcL7ekWH81mPr3dfh757XeOdOhXExwk+uR/ibN+9gn49RVMc4aJ7i2ZtLgi+bGJNjg2kFNOU9fDA9x9PLGuftGVoWYeRYd6ZLsjm9C5zlz7Ff7/H09RY3mzVODyr80S8c4k//5hqrNsOjR08csBigsarxCqv8iA2rrQdf1a5xNHqD6/YU62zKliYGZqyyOqNGzRsMR0VuzM10yj16YLX7FlWzVhNngpyKBTAG+Dh5xHR/nOxh/8s+1aqYbRKONWzO2AjZBpioAENnQSObHGx541UDVXY/CD44/03tcuwSWxDLP3PDaEGBgKSKV+x3zRBbY+ad9QbltJIw4N5TL1OVsqqJTYRdoCoNsO05scQAYvTFI9HnzYFD+B2NhQWxTPPaqsWMFZEYxrC0uXUCYJraCw+8YTIzFV6AEGkdjWhSiocOnC115EKM6bdQ0xNlDrg8HeMWVYyc3tE0Z9aYVX0fBYLCRUli4Fa4904O5GwNQy2lZ+wrPeOz3Fl6CkcMpP6MOsLI33kwIYbT57Pa3ucjFjcp3+xRuU1zYd9IT7t5494YnRXePRghnlVjUgdA4VvOmgAAIABJREFUTeskZoI60dYE5NFL0IFIaAyHY7uCcfM1CgfQp0yd8fAT5ByJIJEL1CPU4ioE0+iaJU5/5Ie68xkweOFLxYZ6AYm3WpKntMKKYJX8ZblGA+2cgx8GFQ4unDpLjjEUYMH0DXBHD2boV3swz95zPiOWj5/uT8AjXwln40hEBI6KKu8B+zVs0BwkKtnd0BkmMOvgL4GwITzz4CZpUqMkq/9hsjw8BwIhXO5onuxyDbLxDlA13cVDz0S9K6JMvRQV6g2eKFK2AWoENlInlmA2/Y707HoPIuPz9JX67Ji6kdKicbec3RO+9PStw8voQUje0AumpI02IKXpJn75XXscbWOctQ/Wz19PrYrE/sfTSrcsIBfAns3o00Hy+2/E2aBHpmzRoKE7O1QoYOOzEtjLXmmF/VynOxK6U18bT48LQffBVNgFaWzV0zKK7EIGwefg9/aBicC0TjYDVQ+ZQ3esbJX9da7G1P/on73bLRc17p5JP1geltjtgRsDh/OSrWhG5QjXV9a3zeYN5hyVRo+w27Pq+PRsgvXNjpMuDu5OsLzc8cAu1zXGlmK21jB3xgRMJopvNjW6qxrtZo/F/gBVXqKYtdg1a8zuVppFfL5BuwPm1X1Mx4fosjGyprbRKViToVGzW3NK5oyMibQXZ39hzoSVaynRYo4dZm2Du4+OUFYNPruo0aw2ODnqsF3scO90wjYXzy72mJ2e4eblGuVmg4vRDLODHKvFCmWW47/5rYf4yy+u8d3vraV74iFih2BuvM0ntpw9NVvUutmcwuh9ZQjfesnJUTE1krqyC7lrHrObpoFWIKIQsgDra2BziQ/PWvzm21t89R7wjYcjnFgfszzDxarDdp/jP/6oxZNTay1jLXEy/PmzDj95sdf83RZ4sajxwVtTHJTAx89qfPz5FncORnh0VuFlXWK1qnF2OsLPPcrY23G5anFR57ipDzEd7fB0PccnN2eYjDb4tfuv8Pl1ju+/nmC7PueUE0vLnZ0cYrW9xAZzrPJ71BLCKmLtwhMIdahGFnvkaBcvMalfkcF8drXnucmsmXVxgGpyyGNsrYIOD8+QdWu8uFiiHZ+xKMNm3voMIdLgVVmh6WrMm5eYliO8tnbonVU1q2KVF410eQerpJTX815zTEkacFTrEuwbni2xZEodssLWiqtYOSyhvY3C69qaKV7jyanesrvS2s+LbbMvZsNniUH4WQQ1MpUSg0Q3fTcYrbFyBFkCJQKJBhgbfiaNANsICpipRY50VC37TKnpM0dTevrTzujOUtC0zh11bYoWVf1rTNpmu0vOjylFe3d7T36Hp7zDhXpUb2fX5JoyP16Y4ZaagDOts1XZy0lpHmzQKTKOCmplPG1t2VcuHAXvTg8M5Axuu7JgT5w/SU5OyThVkif928AF9kBPfyh84zTBAASG9srNrBi9SBVHKwdb63ByDlitdjs+137eerVGiwiuTbgMTiDwoggygeSFecQ17STgixyRHEdUGasZefRvi+bnwSzG6+rXourYAWGSlLmzSWC6r0hJaW5fHzZtp3PSL2v/evYppPnBIQm921nT74indCfplIj+xP9fj0D6tNygOGk4yYPsiZ/9YAB7h+5owPvnhcZN3Lb2OR47CgrifcimkEzUWRMzF3rYXocncJFWVs63l5f6W/VndbhWAUbTfweIjArdBEz0EzqrvbPXHUpf78/pq+6pQj9gui0pJe2sX4/nA1v5dB59RnxbOr8JPfuXeuTAs5maSw80tNFCJxhGtjyKAj2PkvwzIwiJql+BF38CZ9+VFg8Ns0BNTOXR39mcemkC4whJ4xlA+vaz8R1j+g9thHNxgz6XwSUT2nlgGhmDIXAkex/3IXoaRjB2G3OLqXPygM+gwfBe6RxsYARhPtwnpYk9a5TuqaxhWMS0joHHfb2UipYt0jxj2d8P5x2yf/LHH3RbNoP0PlPXNYs5lhdbzO+P2dh2e7nB5mbH8VZmwNdthtMnUzQXO2zpZIGzkxInOfDjHy8wOjIxvRl7Xf6zkwLlrGCqyKZJHJctups97mcnuK5PsRhleHP+OcZnGSb3cjRLA1J7TPO30Jyv8HhygKvpIbJdQzYQsxma2tpoVCzC6Jpao7gKG3Tvkx2sya6NaMlGTBvXqzXKtsXhtMJkvsWyKZBdrnAwH2FtwI1VnVsUZYXFssPo6BiLVY6q22KzH6Fsc/xP/8Ov4X/53/8c1+sJVktOR04pPlUGqvrJQIqMol9+LxpIB4mHQptC08d0oSU6OfCWEXOihvkpEuvvt9e4efp9/Ldf6TguzoTyR0WDP/zVAwKUP/v4Cl9eWbVvjfPLLX7rZw/xy+9X+JW3K/y7T4DrbYPffm+EZ9s9PrsAvv23C/zgosPTyyX+1a+f4euPSyxXGV5sOxzmHe7OchyWe/x4sccPX4/wYmEgbox/+F6H71+e4qbt8K3TS6yssSiAP/vRFJvRDLt8RnBbdCuuUdtZaw/Nwq22lzgsFmwj83pzF3fvHGDRHWL58oeY4wUmYwsgRnjTnKCd3OdUkdWrpzidmhbvEPvJGaw+fFdY8h2shGYEZoFAFHC4oxMNL8PAvfDUpIEwdXSXRo6aFdJ55sw8PWrslr1DMULNNgeFevQ5IFH6csQCFgN5vP9RgWbjHUu5cBvLRibOGO3K5vGKBbfv3W23NCy22yMbf2hVnJaLYkWutVewPoAynKYfTFGeFRegpa5Qd1nAgmlQAzuuJyxZ9GHMm6cS7WyaltAUdOMp1tua72WfUXGwvDWQlmLNik6kk4k/k3ZIoNRaOFnzau8lSIbf1jlyap7/dl8ZqS03Pygo+NbP8nXtOwnU9ay0b54rE/jrTXG4J7ftiXlQAVBE23S1GsoW0bw5xYQJvPmr3y0LDlL3DwIu9cZTOtHTtO6sglFJrMQgdUfQHo4qATw7U/Yc6uOaWAK5dTluD9MlGBeDyfUI4oPRo1LpZGtZUa7gko4nFTMoxU5w6cJB43QNlZDh9f1I0NPBZDBOA+Sc2DI6WQfj7K0YInpPIWuVo/BLH6jG8KEz1EuocEn91RI4pIZVzFOALp1n2T8Fz/pMXwJntTxwcF2UPFv0sbP2J9auXgG2HtmBHONGZ23ciYrFEeNue8SfT4dB+2BZnx6DR8I+Te7m11OW4qBH60VBhM6n26hYdx3veAetqTgrd+YEaxb42Ht76cAAsOp+6P2IpQOg+v5EWpeFEHuBb2ND4+e4nmS3/fmGwD+dZ9eN+tlkh4E4sYH3HSBTC00jPDjd3rKFwb8HVQFEZSad001dBkze4vIJr4qNBuPCkCGD0O+F5EOxhMAhWybRFnthEZeptwvWPowTn27pNb3IiDbU+/R5UQqBZRJo9K2ZJH9RRkWaEi+bTn59MG+cozYtK2K4QFmlePskRUgij166I5JBKCCeQ9ZDOnRpyZVX1FPqPKkLh19sVpvH/QrWsO/YEMVvKmLs8OEcyP7pv/hK17B/hX5heb5iv7l7DyZM0+0aa8y8x41pwpDh6O5Ei17mWLzZYHI4xuHBCLurHdY3NZqbHeb3Jjh8dICrZ0tU4xyP70/w+kYjpMbTElevVmhuMnx09gBZVmGRzfFy+RzZtMP561c4fTDHqKlwUN3HeLxBszxAdXTKVLMJu62ZtRm9zBgQax0ynclxeY8ytYDoULKNhzW73Wi8V7PlRSonNhu1xDSv2ZeuGmd4950DfP7FDfLxDM9f3XD8S53Z545QYo0/+kePsNu3+PYPlnj+qqOWkiNffYN1SeWgdfN0qQk83MEN5ygGIFRkYyLYmEErwxZaFBlDXZR9VxP87htj4CpqAay5Yre3Gb0N6tVLnFU1/uUvzrDf7vA3zzs8veiwwhSzoyNcbEuUVnzTbHF58QqzSYv/6puHmGctrtZ7vLxsUVSm77MekyOsrRhlArx1J8e0KHC1GeF7FxK3X+9yzMsaR+MGrxYdPl0c4mBWYltnuNxV1AUae8uqa+xwkr/Em/MFjsc57sxzzOcFjqcVXu8O8J1PL1EVe9w9yPBmtcVbRzleXHa42k8xqg5Q2fgy4i/rtzfnDOk6s8kWAuAGyNjywZGHyQ+iL1T0HYtuZ3SqBr7J9FmAo0pmC2CC3jcQaA7MzphYNpnCUSHGii1zvCgiDJXtsjl0O4MEfMhRWId2T1urXY3hNTV7NuNX17Z3dl4MdPXNRa3amC7C5vI2Lf9jWlE6AbJbtu3Sn4W2UFMWNHKOmmljlRjAiY0O8Caj7M6SwFOmhOvhztfGPfIq8T06AVljKh3weG9oGSyPVpl6jhmjSVg+YDBSR/9hKjASfQER5Kx1Y8LruHP0uJfgxdlDmUc9g67h7d/0i5c+SzBRRpZKaE/19KGbw80Bw5U+NoTcCVRojZWak3Qg7r5jRz83CWYNWBs5oUQWOCgJPWH458Tu+f1Xm59+rfj7tod2poUZBUFsfdi2xysw/dl0DPR0oSNzrOQgXH+qWo6+GtffrH8Rf8EhiIu1SFvnvSP/3o54k2/eCwd+zm/6r/ZFCgG60xMHQPazESckHizWPWnmvFo7nZPBOuhSqApVDUdVqDVMof698WEO2bQ8vg+D3HSAh3Dcgw3Wevqqp31PJ3PwWXFl4ln9e/p37RWZItx9hVMxmp8rVu+H7+lXOH1OPLeBdzmvdLb6u+cPSPunfxJ25Ib3PWGZfk8HX583WCa5wFup2yE89qyN6y/Tb//U2DXN4VWQysk56Xn6yJN7HxX23rM29ivJCji+c7ALcaftPPq0j8HbJnuklLJYOa6IBw5BespHR8eFdAr4s/ruHhyrSZrrMWPKiMsq4tyEGYo2PfHjPTgW0O/15TqWw7OSWFOnFqJYJoC6pDDa3w9nGbL/8l9+pdutalxf2ZD3HF/86BrvffMOxkclJpMcz75Y4qgaYbWsmcqdHI+RGytS6eTWuw5H8xJY7FBvahTm1+7NsFxuke0zjG52+Ojx3JpBoJnu2Xz52XKPzXKK9yanmI73uOnGuDAherfEYvElDqYzjFpr/nsX5WiMsphiVxzSAdbbDWYHFUeWWfsNu8CF9YnLgQtLSVrRilVCujik2W2x2y5QlBP2h7NK07yaoco6HGVXWGxznFY7/Mo/fBd/953PUY0qfHa+wME4x/OrQ0yqHL/3m3fw9Q+f4PtPn+PP/voCT58rwlI/JK2DNRoO4bjSCQY0orG0YgKdwV4Yz+Ar9AZUolmUGSJ9OTnp0Dyq5nDshmDDtG0KSBo0i3O09Yqj66x4xKZt7Fpr0GvNxM9wL3uFTdMQ0K0X11iuNixO+fq7MyxfrPDDV1vOpD6aTTA7PGQ18v1pi5vaKn0rFNWU4/vWoym6wlrDAJNsgw/mL1B0BX7wZoR7By0umwNOKDG2a9LtmVp+Mtvg1f4hXp+f4/nTT1ga/+GTQ9w5zPC919aVZYTS5Je2350xaQZySuSHj7HtrLjGKo+VxpQeMJcecK+xftFSQwydV6wxDdy7Cer0OPBbc4WZlnXDq1Yqpkk0BrBAayCNjFmOTW0MmgEdLbYq4dx4G/Azzaen/gU2fHawR8tkS6j506QMY7DGZYmmMUmFfZRG0VFrqsoR6swsIIuod7dVAYk5LNOmEXDau9j5p4FV2tei42D3bLpPXHgF8WpxwnQ2AWlKlCm17T0L+ZrGiFDrZiBcZsyIUcOH41GO8SjDpjYNW7Tm6HGCbHHvFSKdqSMvw+OchBMuPRQLM2bAimrPW4BJ12bolMii2z33qlQ2CHcmp0/fRBtBGTwucVujKgq2F7LomQA/WAy3GWRbbV2oB/WebgToYoE8PyVA6ACKvSi9n+FALeROMd7a18p1UGIHVUZOvRKdpg+djka47mUZN6SpKK5p9GIpm5HO9hIu3E/TEZLG0eGfp5Z7dx3Bq4pY0tY588j99HtEBmwAMOK9AwiHltOe0U4YGfuBFlqliEzYeyVvzPwWM8M0Y4CaxAqGnMIva/hgHjEH1Q5wxXIaOI4iHYeRQsE9eGAw5IxfZlpgtasJhjCxg8aoRaG+F6wMzxXXcIBIict8fSgn4szuYYDjPiBS5GRv+orq0H3ZNCPLYATn48l4nVOXDei7wpF7/8aQbfjoRWmPxVSJ5TWNs/RlfQmtA7FbS6aXSjOXB8ER/zzYUz6wNs0yKeHanKby+xbsladYfS9upVcDAEdBhjOBKixTEUbSzApV9tfPkdiwOCvsRgQF9vMsqLCA3DMGjn8HKWL5ZbXN0fdxnZzRC1Y7Ai3Hdnw2jfqLNlQGrr2A0eyjA0ixkj5ycnBm7F8lmdEi9H/FvyEDzD+LtmTeV5YZKWIMsZQiPxQsas207uzm4O1pqIdn1VEUNMq+WUDJ9lY2um6+R/b7f/hut1nXWK4aLLYdqnmBwzsTzA5G2LYZdYHWvsQM3vWixm7dYlxmbHUyr3KcZsBRt8cDG3lX73GVdfhi0WBhFctlgdl8hN0nVyjemmO/bNiWZtWMMJm+jXF1B8czoBkVuHhzCSxeYlZssJ12uNpaRet91M0IJ7NDLNyRmTDepi5wjUtrcmzeiqWhbENjbboYWXvqhEbIHdVob7ooNX22JiBFucOo2wKbBe4/uYPz6xyT+YRVu09fdExRWjHIb7x7hg/en2I7z/Gv/+xzfPnGmcFWyD8Agw6KUl5+rdyc+/QBp7dpn6SEVwoybhodg4wXe87ZvwyGhicmJPEoYoxUGWn90SqCZDkW07TJNXE6Bj+0xm6zgokzH85rpiE/vyqURuRFz3F8dsqLkFtPRToar9VlD74WR6MVrjdmuSvs86kKaJjesXFdNR4VL9Dtdrha7zAZT3BQlSgMhI9yPF9Yaxa7bNJwXbVTHdDRhNW7mU/ciIjFF4D7yYpPFmP4wfZUFicFGwvMylW1GrGpI2y14vNXjX2LhtBaw77aixMzvJCDDsmCDqvCol825sxnBLNXmqaYqAo1ALs5JmsW7SX8/B1pUKJ3ljk8pp8JyAz0Jbm1F5DIcdgz2vdbkUjiE5z1jLSXokGLe6Qr7DWq+ncC11HPYDKgiLFNjkfssy1DHAJjOhsfEi82NKINnh4e1dIqdAmCPeFCh6k1cHfjervIuYUmq2ej5KJ7tiGYKEXKTtZEW4RAN2RkrRrZDJg7XQNeZHQ8lehCrYGtDX/pWMD1obyf0hGlNGKqqvVgzYXf6bOCFQ2ewLVFutg+l9Yj+4Ad3ivbwaIHEJ42c0pTO+Gghk6Oa+5pN+qPBwyGo+HwnQHBFTQ4++MBRTQaj9+OwgOhxbAN8fXR0N2BrT8TLUGiDkNY75qj8KZu4VhMxY9z+Ys/TwL/qZ2S994jjekFCoN9NztgQe4ogl8eCPuyqCx1Amog2Ys91M4FszhYpdjEBDSVqo00tJjS6PgnCJYiSXf0WhnnlhJb5xW3bt0jpaff9lRuusFxl4Y6uZ4F1xvq9yLY4NSkVLGq1Y3jEGy/AJgZGT3LUO8aR22I89JpcooozmpYoli/nqEPNlCRWJATPKl+BpKuL+HTniWMforyQKrEDl0xU7oDsBdoMgA2VzxSotQB+kYOGLTITqR0sgcRw7WS9jDSzZ6tiTvnZzz5g8QgeOo1saL9uVDngH7WubSmDr4G0UHSPqb3CH8TDGEfNKczF8fd0WbyUX5eZTdtt1wj7oVsggi3d01XLE6jE5n0G+yQq5ubdJnaPPu+D62o5B/+4budTSl58fEldX5n7x+rXqT2akebY9xZM949zuYlCuvlNanYrPj33zvEF+cr3K0KXOUZvndT42//7hrz+zMUxmw8mOLLT9eolhuU9+YYjWx4fY1JYengr2KWZzidrqkHfHO9w6a+weFJifOyQbecYrFucXp6D2U+J/BgWtUWpjBN4gEBKFtqNDVZKZXwWxGFgZw99WWmxbLFsTnGTK82DY7yNebjPT56b4rTe3fw6MkZGap/+/98B9PRFJ89s9TxHRydHOLi9StO5/gvPjrF7EmBv/zr59jsjzkj2FrfRHpOFaAOCH0ot1pIyFyFns0AizRCnm5LXflVmECmhz3ylJplytMLBeyXOMliL5ZHxkzAJTRDvHb7PTZrG73XYHx4hN16wwkOx0dHyA0JFFOBFWtuzKjPiitKNbbc2VxiS1FWaDhpxUy+GesMU+utt1tjVx2jNjaWHFmDg2yJUVazx9u4q7HdZ9hghv3oCPviQExWYQ23l6zgtr20BuYsluCM2l4Hkwf4i6SWAztFUzr8vnjycdbexbSDpg8R7YayKqX7c2Exr3QARE/XKlDIWeVbWuUUxcfWdkVs4XqjCSBFZYyecbdqDSBgEk7Qo3Cm59R3jePhWBEuXZGjfu/GzxpV/ZlHwgIPDgSE5FlxT6DnAEivpUao9m7rzU4pbY6OC5F0329O4F7ALIyrbIADL1ZWZl5xrCkBYhv7lKTso/rlsQcfK5+Nxfc0rTtPpST64gbCxWSMHPyRuRJgDxDUM4WhDQrNTD+KqnfOkmAEO6AWEsGa6/Cw0tfXsncCA1YxAYlhTqU3zO4GvIzSK7adIeMTOjMiEigqR3uHMGQ0gyUQidO39kkHPVgXBji+5h4cytH7KXG9qkgwsRDBJASfIB1QOD07A3Ye6pRSExsTkMP+PRyst1IhYyaAqO/RWaToIUkEUoJZrFkAITZBcpbLob5UjgEQY/pEEOtO43Nah4r/4obYW5iNEffRpwMzU1bzGX1Kjn86C/D4zKG+k6frXaNDIGeYyJ6w0HDQ8Fqm2V9e9BfPrt3vYXThP9IHCf+56lP/Ptfz6Yb1aVhtoQOhhJuszEiaREpinJljANfHB4mJ0tr0608JkrOJYZGiZZOAktaM/TB1SGSb/Ej0bVKCnU5KNLUo8efVMXZgKoWtN0wegHCOtYy7q8/hyfTvVypTgXYazenrGgUOvAKxHd5rkOcyFWY4e+eTZ8SCyiZbpsn+IdtlrJcTLQKFvveRzk17Lt1iyD7CXsbxDnlFkiAMshYeCuoucK+s6b/xQdpPkoMSGMrXelCezpAj/FhxAWbfo3S/wj5FAdZAE+1Be2SC1F/QbZOfE/pKT4HzXy1DRn2lbH7qleipemoIf/9ffdRdmfOzGcSjDMfHlZFt2N9scXQy4SQQjtCalqiXDa43Dba5ehN2DZhis5rKemzOtcV8UuDFZc0CkvndqYpR5iUbOG/WDbbXG8zKEndwF+NyivGkxn59hX0+wXbe4bzZYL0CTg7e5Zxfa0lS2JSBVo5PJddyumz066O26GtME7g3ECZjZkxPXKI2Orjv95jUC8xGDfLRHu3uGr/+S+9jflzgk8+v8WA2xudXHV5e2RziHXIbxXYwxrc+rPB8ucR3/m6DTT1CbUyczw100C4aN5gEE8s3UtkIxLTu4ENqbBS28ga5AT9vtssRXwPmhcadLUgMtHRe2BCo3uEGd1emQqlJpTJtvXTgwdmuBn4USNklkbyaDsWdUu1FDJGulNjd5gyLVs6rEdvJ2HdYJe541KDYvMasMm1njlVXYdmNdSxHM/WsNPDOcWnuuNx5sVEoC7R1aXgdCLR0Cayhdzgzq4a17+OlGqTXeNG9Mntic6FbaTtjZq8KLZx5Kwqs11s1KPVUPWNXSwuwita1bfSZqqqN1g4BWBNDGzNR+VwFtq2N/pAxCh8T5yCAlS+7C/vdCQwcjeICuTMyf2xpo6HvpvGVONornEmPy9hrD63AwAq2xGAGw9p/i/+ZpYBdy8d5KM6kRhARVcpsLh2W2c+R/W915jdtpRQwKYPI8+pzMmM3HaRxjd2AS0phhsn3PHldN2a8J30z3TinnMnMnjXh8MN1CLGZdjNav/SaTksJBzRx0xyO0Q11bz4jah6Cnb7PG69pciLuBEOME3voV1CtHzzV4wa+Z6/ih3XnvKBQxtm/Q8SUvszjhNTmhk6OPxs6ysF5c0Zb+xbpNp0A/n9nSmShHGDzW3vAqB/0cxhrF1jc01FMW/OzlOoNcMB7GLd3oPPUtTJGN/g4AVG2c/LvEzOYaCYPZhTcCyDbvyvd1f+jQCQC7kB1SvM6m+kFWbF10lhGii4WONhZW/Y+tR8TIpy7051iFkD2SX8v+8OnTGA0ALbuJUMGBvQqPNBv6aWSTICP4m2xHK85OtB2pNRyn1zknY1ii2ij5U33IyWrqv44Sw6M0h+5veNfe+sazxIwhe9hhBrGqzcP7S0f3dfA/Z3sgAdabufFcBowk18KrXIEN1zDkNAF0HXQSjvqHxdvrDMbgCl2W2c9ZhjTtvH9Eqzss0GJGYwCIe8n6kBKvmQQnngwF/cxwCG/L9g1RUcO6b3q2fdW9QIO0dK/Bobx3/H3F1kUdiV5Dg/0tN5qMC0ZA49bGGh/ThIDQ8lOrNWQcWexnN+ZYYWZ7+dXZgYI/+TDbpcD20WD+SzHyTjH0WGJi8sd6ssdXl7vMBsXmN4do7X2Lub7LD1b7zEphYpvXqxRzAuyQM2mwXrdoJyNMJkUyMfGBuWYr7YYH46xr3Ksn9U43B6i3Y+QT5bIrpfo5od4nduEMWtF8hD7bIZ6s0YxPiCrZWk5gaUR+7wZSOXLGfhhJaRpgzZocKKL3Wz7aFHCCZT7PeaWU26tF6DaxSxff4Kf/9pDTOcTfPrFOfLRGKPJARbtIa6XezJEk3aF3/2tR7huanz2/TW+eHqDi73pT1RNJ3Tfo3cdLo/leSYMkXuqNBSiRt9680m1bPDD7ZFVpHps38mMjoy5Gmt2LYGHvjtpGDhI25g+kcucXmFtT5hCFtCIUVh2htiAmA1z5TRUnGVQukBtujqL2CP65j3Zs2E0HTA0x9bwh7XBqI2VLXKCPwE22xM/9EkIrMshQyFGqT+TDvYimmMhhtbk9oXsnSWNVvR0IxiTuY+3VXCkH7DPMCbZk4X8UFY9+j4xihsImuPPycI1VrUrMVHvfvxiOygy1iwML0eokVEUCAnjzPFM7CdpVaCCrzn8AAAgAElEQVQyPNJ7SIPDtLJ9H9mBZA1vMXz2XNbcnO/iRrtPwfYILrEkien4Kbfp4E4tZLwIhpI8LXhoVsNHV6MRto213BZ3w78nwxOzd3tZXT8b07SXKlpRakUgwpx8npuGM6oBtSu+0elcyBpq3YNtCN26enCF8R6SPH0Kldx87Fna5wB8TvLxzvYQQ5Wfui38/GA1Bc/Cjac0lLtB/a23l5KQvwfl9m/SAfdTXOJ9h3ckfiPYiH4345vdMXh6XA7HU3leTSpQrqCP1YXsiRrzv4PV9HMcANJZqTjdPQDTuhBsByPUx03JOUUhS7yLtkXMEJ/D1z7CPurNqBnsR8zJdvo+hGQhCoWYkjPgybrhdE609qHnjH31PXJtm6NbQZtw8O5YPZ0j8OCBhsxwD6AFSJ0mZuw+OCwDNksHQ+eRp5X6Wu8ewA7WsmXB4sVttL9ywZA/XvxcnOk4S7K/KljQW0XxQgSpajPUjyekbXfsE3crbI5YwwCCCk5irVTp69WuDmS4nXxFNWwXCnJmLPBhbHusS0wTceZYe9y3Z0qV7RyvOLiDkdL2DApZLI9o4m741U7LHgyim1UH3GGThnc8nsHbePn6xF2KbYw1jR1NoYwHQwlkB7j34CAuZPiJgK1xbCLwG5IEEYPd+rvwRX73dD7Di/un03763Zan8UAxshYKxPR/g8XUfYnkc3Q3MPLO9vOr1nbmd/75e11b5SiLDGfHYywvNthsrQ2LFXC0WC9NZN/h4YdHePPlmmj85O0D5JsW826PNzXYHqOzlhmmXbqyAoURTt+eozCxo40P6zpcf2GzZm2UGvD2/AFsCuxnrZWG3GB2eoBdsWdBghUA79bHyLK5d+euUXBGsCkZtSjWXNey4V2zA4oZVjYBw9u4TaqKqS0eon0Ha71hQnKLVEZdy152lnLuygqHuMbXvnkXz39ygeXa2th02O5muD+b4fnqCpe7E7YVOSpu8Ku/dBfPni/wyWcdbhq16lCUJofFlCFPgDRXAjJyAmQrd1Yko0kEtv6M+sjmqWehpZ910FUmH13ECcyooVLFqb+W69h6gOXHQWkP6shGqGubchzUhae0o2u5gYtK7UP03GqBa0VCljLdbrXvestgriy9atdX0ygs3csUkT26adrcuURoE21YDHwKeMpImv7NdHR2pq0lC//cW/8bsOOINbKBGfWBpju1RbQ91KBuGcpYc5+u5kyU+aOAfokPEUPJGY79yKNEsidL4qbamUU7Z7bmpugzZqFObR3cREigx/0MR2IO1PZO6VzDNLqWo04B1K7esSl5JNaCxaTz9SBlNimx2mpmJvd1kOWklIBnzSP8cA6+tkp5+e9R9NxrfhzTEIgaA7uL9BEZWSsm0bq1nlJmgOHOQiAjEoIq0hGwkQMUMzkQkZNREvgjI+QSBycB3Lk7g+J+nSfI03oKsD0d7U1YLfqJwtTgEQXcQg85nOWpCTXBEoptdGAaC0E/66lIn4JAkJUMfA/uAn/GvY70ewoTQgIwYBnErug8qAluUCHBCOi8cbeiACGcsDl36UFky+KzfJKL2YQolFTayNffQYETBLIz4dCdkqGDT5/bI5s4Ux7N6XE92OmLWsLKac0Vt/WShwhQ+vDJW3I4yxepLVbkJ4pI+zzkvxTcCVAauN2b9GcQBPSL6e6NqW6dOVlfyW50TBWcqAWRkrnJQDubpFsae+T7M8BjAlOO+3jmfTJKQLqUshto7BLG1ef2LFC0FTLJTBR9yHVHsZsbU68Yt5ow2ckE8nzbLGiPNHH0lPMjJMgcRENiimLlpMON4EVgyFq3+Ji3ZEfsPc2Pq8WK7IGn6eOsh4vx92Umw3xeo5ZVDNYHjFkK4WjYfDykT1BiRi81hNZ9FRDsO2/4o3ltjMCMWLa4RwFv+w0USRL0mn8Wfa4qiwOk9WlyP0+pg0FcVWcvveIo0u6J1wsJhzZcz59AsgIH9UfsgZvWPqak9LtHlRvT5Uq1JwY79nLoGMiURiuaCMj07ZJWeHsrdpOI7ii+E27XPzrKkP3eH3/YjY8KXK7E/MzGI7z6csUJINODAlfnW9x79xCbZYNinHMiiWkNr19Ys+YMa/OJO2A0H6GyA2BzVzmibsTJJ4/PSlbiXt3UqHZAuS9QdTsczCpc7YDsMMdqVSCfbDE7nKDZ58hXd5DNDlmlvLx6iupgjjw7EWiwizjKsVldohwf+fQImRILbmyEm1sy9TXi7FD1NcyaFfaba4zKieadvvkE3/yZt1GczfCTT14gq07x4vk1jrpzvPP1d/DqZoZxleEudrj/tWP8v3/+Am9uShbb+ECsWFFVBO1Nz+aDt4kNdVhbMh3BEoaVkJFgNRovpgAZwZAxngakWeXkqThPF7Khs+vg7LOJo8jI6fJIn6Hm2GSf+HkqyuBBNDYwG7Edj10QA/Pj8Ri7ukFrVbWWnjOA7ReVZooBtihxS8ea/M/6LBOosrrPG+mGzmukJtyqMvUROUzjK+VrZtlGm0WqwYyiUrsCimE7mJLino5YaGEfpwJiFXjIOctN8PctrUzgKSdRFVYIIdmvMXcCS7pwFNj6SDW5Up0TpnkYCVvKfy+tEyt8c41j835e7lmoGdGsYAELFnYEy8aLJqsQWq/ERHqKIi6xzqxmU5pej4wcQdvAWLmAuE9f+EX31I39HhnlOGIevdMnBBLzvyOQCxuXAEOCyCldmdiBYBu8SEu/6qPl/Nnj8xTNeqN1/piHFlyXvuVKMCXBHERxS8+PuHNPY5zs7CqsEEDxqlWPg/mK3rSaz+CMH3sApsd10+3N4Snp8FQ901q2/5Rc+Ln39Qypr72Zt1B0liZyfBE8aWUo1bA52M6+i1DxVKPjQN3Z0MsJSKRG5emcDkAkF1g2VgVE7gxD6xWAz/kCnoUguIKV5koMWmckbsiDjHRWdHgiVcXAwomwRLL1vJKzELq7AlzO/Lrd0GfJQTL9zg/ptZpxngQuh8Cuh4m91EN7H+IbgVAFf5HO9OSmwzDf/Oj7mJx8ON8U8vYV0M54Bc8i1zpMDevlxTAO7k3cLyEZlxrESe/1lun+JHF/gEbdIgGYABBqNM5gOLVLEYstGOSfNmDXeOfSxdf3yhy7rnHAdsZ2qFDLAa0tdgQx9p5pTHrP/g4ZaTKSfDaxVZqo5O/kz6VHj3MWwbrOgUyIv4lLgZSi7q1K2Ej9bJ+i1U9ERbKkUolyjoA4gnYHXwJp/pt+11Iw40BVQWRciD54i9Q576vTKWEO9e4hKXBJcjDgg8BeemDth91n+i3KMJTl46AjCyT9jvG6MwuhbJIIB18bP2usPu5VD65ld2LC7RhXmjKQIBQUNNlnfoV9CP/JW50BOCsUmY0yLK+3KE4muD7fwDy/9VKjMetsnvAI+1WNyekMF69WmLV7rK3XWdfh+M4Ek6zDpslQTkfI1lvUVUkwtLlawZDj4eQhdvUS++YaJ4djtKU1ubanmWJfbHH81hTXP9piMn7AdGVZzXH+5U9w/GiK3JpU07qN+X1F3qgRbl7xxTnLlyXGromjqbXm1Bn2tZVm20IXnGBh1QnWtiNffoHtq5f4Z//8V/Dlq0t8fr7H4bzEH/32I3znk2v8+JNr/MIvHOHB/Tu43NT4/Nkaf/v9G2xrY0ML7HbGPPqCxxg0+36r4PQoifUFdOoCRryog6pPFYy4PIYo3nR6MavWgJtSLGVRcGIMD0IrZtEOhLF5m610hgH8NH82F1ixIpRIafvBtMvNFiYWdbJJcoba2p8EW+L6ljBM/G8O0lYBijGtbadiCwMhk+kE6+1WjKhp3pzdU1Ri1c+mtjWQq32wdKF0apHm9nYqbuwiBWBtYEr+XMtximZqxmPr32fgUAAyRauunzEjaVCRFbvuKAm6vYKbGjMKmw0sB8Nl+k6Pzg38UWvmLUkGrKbN7XXFkEyJrQnTylaAIr2m6WjDGRngFEOk95eRlikiy8mCIWmH7JwGoFWnQmO0rVDGL7lQZqqWjskWQ0aQ4DwKkJJjclojjCuNe2jQ3OslzU1kgnrga4BYwE8pYrl07UVKNYW+LL7T18y4Z2NGI53B//ZUoQyTMe1y+Pwa/mHocnpAEUbW/tsSh4yyHQJEukluxZmEKHJhTGZA3Z5caX6lMKXfStIOt6tkvFjFLrcVzJ1NHLIgis/uoEzZAaVUw2fYmeM8VPelOs7hBSJl27PW4R4Ty+o4qWf1bQ3Ug5OZgqShBhorCHORfIAoxiIGGgYMqIy3tNZ9wYc2KtK8PasXjHQ0Oh/AKkeBMmFypfbuYrB1D/Xv4Tj7Fj3h/Hre3l7UCx7CMQ+CNbpBOiwVemkn/HNTIzXXvdnKpBSbg7D4WS9E4ZlKGhWd3mCd+LVhjz1Yuc0YaQ+FX/vkZkofB13lmuy4AiGHCbZeZ9jfg4275dApJXH5itoWmX2y3qM+ZcO1zNaWysPLxBgNe8zFutsZEb4JIBVgsW+TozGavZwlgLrkNg5IB4BFdzLAtpNpcWf9jg2ZRto5NxXO8fmB6w2EUvFONKS7FqFssGHxMz27P/RJYY4i+xNHKMBezGQXsHOJSshdPCPFs+wVzU5HDs6wP3YcabfLvazDA8ifDrbjzvse6Ar20JaAzM1b0iZ74ERCrW7IyNqI1NykWH7nNOfehiVoHr1mmduAACuulX/VvRGoN4ConrYu9TH/TpmYBZV9oUuQHB8dZMh++xfvdausw4GBuG2Li0WD7qBEOx7h6P4M1bjA+vVaUbExME2HcmyIx/rW5ViZ1nCzx/FpiatVg/12z552Not4bTO/2j22qxaTHXD/bI5mXGPxbIViXKA+LHlRNxctxkcVsmmGbjHBePoIdbPAZH7MlNymucCkOMa+q9DlFVBvsNktMJrewb5TdZFVrUaj04hMOMPVzyDZLJvY4NMaWMm5vcTu4lOsrxd4fP8QX/3Gu5gfzzCqM3zveYdyt8d//fvv4uVmix8/vcTffrzBcptzkogKHLwZ7KA4wtCg/L+AHm8GL7NftgH9LYClNKjIFo/C6Vj04LappVX5+AVm9al9f2PNORtFoaTNlMLgbF2bHe1GQVqT/pAEu2StYCyNLapaTFu6YHQg3tfMHYo9q2279XG0udZWZ2RpRuIUVnVZZka6whDUanKG3JO3jdOz+9qFabHLQtjg7UWCZ7clIBPi3su0bGlOpKcQxDbsOaeXYNM1neq+7poyjeYmmLb/Z85dTX7t8gmQ2bfYzO1JNULN+b+e+jWjTZDrFW0Dh6jAzAsqksMSqyJwoYu/84OiCmS9jm0JQXG0cnF5lCc+CG/Y5MCdRGoDQmtyuwdgcKLJbrkxFqvRp0k9Jk0ghfsSWs8wds4AJpg2MHYEAY7bNP/X2ZHkLBwE+JbxHPC8e6DG99bEYs+GRg6ud/lJfD9grH4KaAqSuuNyvBrMUHgeLXN8v6xAsLQ8Tk68Oq8kRtznwsY96H2q2IdwBKlFD0GRR/JkFuMKiZbTpBTXZjrVqmkqPvs4PZ9ugoBltOiQTMG+q3G9MYvYRLvf7tGW2ESxcFp3tz2eSrM/4JoEpv/p9fOUUr9nvYsfMoIB3vUU7n+c3dHZDViuNDBhejjGlJEdplW1j8NJHbGlwz8VtnZtp4yhf38w6I5w0zn2h4v/cvlB/9mDIgCfUEEgGmt3C8inzRmcxOAOe2QUe9jfQ5ep8ByIS4ogIfFNXEhJYoSQ1DpLHRP8nHM7Rf2QKXQ0EUDGYy4PBG5BsPS8JI8He87JTAPMqC3qb9YtDOT7J2DxU0Dz7x+pgX3q9Zi6jsG4OTAO1jmBw+QR+nUegq3Ql0Z4kEDrcFvi+W69gd/3YEcjAI3T/PetZB/Y9J+n+xmGY/g9/vsOcHuw27PK/o1xyR2vu13xzw3GL7Yi/bexiJ4ZtO9PxYucaa87oaDC4YYdMhJRhhFMby7ygaTOkOzxhFkEuR9aUcm3PjjuZqclLNNpPeN+9HTJecR1maM8GuP+4yl++G+f496jKY4ezPDyswU2uxYnbx9yxFiztiKSHUz3dP1mR6danVTW1xarNzUuvljg8eMDPLlTolk0uJzmePqDFapJhntvHVGjiGKMydEUDW5QZveQ7edomyXKyRFWq2vU9R4nZ/ewa3M0xuztbFSaoeGKDs8qULuisiZvavJq0xrIgpWa72oMjqVsiVaUFrQFqtfX2F1+iQIrfOP9u1htR/i1X3yMf/+3S2yaAn/0u+9hPtlje12jPRjj3/zZZzh/rQjcijusCaqVKmhKhJggu45Ns/WRQWLqIoK2lKkBRrI+1oh5ZCO8bCyZc0KeyjDGrant70d0OKbb22yslYSiOrEe4qrYbDnAFLV3mhPLkW72XD5bmfS2T3JRpa3Kz20cIdO3rolwe6r7awJKP6zGfthMZCst32dWsewjgWhpxDgx6vAiCQI0Q422HmwM7afPWTsyl2kckiaOmLaTf+bspwFEMm82Q9tGuxlT6L0FibE8RWEaRVba5vb7xkJKIhAXyoCZ9dErxxWZUE046XUtQaoJFJjcwdhPjQfT0HgfX8VFcUOT+Zgj+qHgk6TpVCJM/7HIzS4i/5QMFQheV1bRbWyvTQmpSh9TJ9BBliql1AcGOKgojgeTcZKzlisadNtzC+nJc/8I1/p7AZRH3bfsu0JXAlljpiIl5lWCVHEx/R0lAv6mfH9vvErw53pDGnM7a31iZZ+Rv6UuTG5BjLEC22gB0UMEgd1ggoeD0voH7zmk3sDLvTmv5GAvicejvUkaGaZpLmpC7qPfnBWytL2ugDtL15HG1BCd62Hrk6hWDGfuZ40MgJ4qZhyH+9U59fcZMGx9qwp/Q9ekWj9IMkaebTC1L6v1vQhCLTccULtm1s5HhD78tCEi8WAzfF1ILm47wP4ZJXHxcWsOdFKWjRWrFhHrXFpyn7sXzttP5u2dEpObJl+k1HLaQU+s6yzo3XrWJcB6DCRUOGbgWMIezf3tHbiujtjXPn3dO/to1+KQ00Mgt6f8GBXXae8jy6C/D+CnnU6pH4+LZNsSpcx1F6MXmaYgB7hMzgqIOHf9cwKV/g0RoPI83G6WHQZQQas/D7eF3tPDxWDmB8GEr63iFW9r5esXhYw6ygNQPjzDAT49LcnvdjAY+x5BeJwxW1b1+Rvs0wBAxrUQ0z9koodg0G2ilqYvpuijILdpHmwHCE/PLj+YYLHLkdKVTGc3DKqtt8gasa49C0yAxhX2T7uFH0UMxOx0khw++la+z8gL81PaU47kCyLFSQ/DM8E5xtSWBPgt22TZtcrwkXT6e9ZReI6ABa5OFrD4UqTahwcdst/+tQfdomlxWKl58I+frfDe108oCC0Ox1i93rA4JJ9XmMxGuHq5xrbpML83w2qxw/SwQlu3OL0/xdWzFepVjepkov5AmwZ3dh1O357h1fMlKgpWK2w2DYpdg3WTYdNleO+dQ9RVjpdvtkB+F5Oje8jbLVBqJF1dL1DOzghuokFxu92qytEAXlmS0VHTX/XQM+BV5AIjdAQ2eSFFtOaopZOzZs31xcco8wKr5QbTUY7JvQ84nePdR6dYLm+w29R4/8MD/M3HN6hbS1lqmoUxTRTgu6GnvjGwgB8GPp+fqKBxLYVqmoGkJ/OLrIIEXQp7Ph4ErxbjzF1PFdMgslGw5oaq078BNusZqFmnbBNjALFPtvSaA1Ne8rOBamRpe4Ere434fjsgZBtdFxdd3FltbPvo78T1Td7F8aOBHG//wEIYsvXuWHmwXVvpQJGp2yiOSJVoqoBVytWrfGVZeDmiKIUpNYJ9o8O9G30UN1ghEQX9fYUfp9u4gbRXiNQ7m0l7yjBV2XIvvW2Kpwsl/ldYzPOU+kuJHdPcU3El1m5HDdL93LKaqE+52X4xvX6L7ZDluM1w2e+4U3NgfStlFYYqBPJu/OU09ZfDT/3PNVnT3egFKPo1Z5qcOSmcyY3EDsMfG7vHEXcBWlwTJ4sjvkiIxxkQsUhcwiEI8j5mGtcWUxVC2O0OZSCQieWgySWYsO/yUWT+bakNiptmF606eHbIPtAixWLpSQWaqE1NHsFNrjM0tB8p7ZW8Be0SwdfA4USKMFKffZpWgQvlD36w1LcsQQqHzQ6guxaNBZRk2WXbWOVu66Bf8skDEajKKXESYfDFvhVkJIJEdZYuYEMEOfxtYR5PMbPUQ2xEHA/HLpEH4Vlwdot2gvbNd53/boV0fdsZPYQBWnU1TCm5HvP32sBUCe6X0IFNSmlyLbwC03n24REMTazgus80T/sdlyXAud6x9xtU9uk4u83n0Yj1dDlpNCtOF4/r5zpFX0vtV6RoozG8gkz5kBhu5uvnf94zfb7n/HMNXwgt4xB7RGCqb9L7cWp52ED/fQ9feglHmJukU1QQqtsZ97Fvx5RS+nx0t3P9lUj2MkxKAMFYvh58e7DiWxGFRKHbS9bMZRAC52GMI8M2FJLEuVfApHjOPjwEDG6WGLp4a6tbCNAZV9oJvy8DRpOhYFyGkEyEr3NfEBr8aGXEtfJ7l4IZ1yzL/vX+kEUlniUjQ2sBa2ov5nbKFRZkCyPbRs2haw29TZnOrX5Y2YvQoCqo/cpBjuxXf/Feh3GOu49mePqTGyxr4OTBBLtFjYcfnmJ9vqL+av5whjfPV2i2ezatrmYFVqs9JgcjTi6ZTKyCssPrp0tMD0q2pjk7KJhSns8K3DstcKca4Qd/dcmU8tWbNb7yeIqnFzu8O5viV3/5Cb7/+ga7bI5nN3tkRYn24L5GChnKbRsUGJFNsepZ7GzKSM6ReB2nNoxQ2yIY25bnrKA1/Zk1Sc6KMdrNxvVJhExsU2MOsF68ws3zH6BtM7KcBF1Zhne+9vO42pSY4Ao//3P38MWLDV5fWfVty8tkP8d2IdZPzM+f0qw20SNzxkfRjNl6bZalZwcQjWlWayPiqVtnXlzapvSigdpGsa80SpmYNx/Fpqpb14V5w0kDTBzHVBiT55NGeG/s8Nr7+VB0T1FohcXwGPPAqRuZaQ/6KIvgsTDmqncs9iz2+W0MYKcPM12MjrSBXn7/aEQm0gpe7KsYEUXLvOS8Y/KFmm9TH2nzqK3lSV0T2Nv8ZtNt2qG2NK6xoBq7I0Td32OL1BTtjU1jaVpPZx79CiUrHqljpW89eIgmwM5mBntze8qB1mY2rjTn1/+p245p9bVVabu2Tnvn4/SS8XDwTEZKAEhKN9f2uPo3acgD3Dm4kslwrZc3H0295qLSjXZZDlz/iLHt1XbaS/2HA8d4p8hbkoJ0ttMrN1k97y1UOLgvNb51psSVZGJE5WJ0hiKNFTOE/e8c/KUkVxT00Kl4axJ3djKikUYLNicADVWiLnVy1+QyiWHUrHnXvZKNiYJwwLbXHFPHsGgQ8UfDa/969hOJ6UKGY+To+al8WQUmZA6oK3MNUKRnvJemrUpUPapAItKhAoIRWNIBOOKI6nKup4/bsyIz7p9r0ijfoA5NHieUmAIJvtLR9DeQjjv9NIbOGWgFgX3q3ooOpFPVy6qlkJ9j9+y23pRDuNPh6eN4OA9y/E4QBBM4u64zBQwGFv1DbW0diPYjEVWwFjo4+eagxvzEBVgLNa/KqlNQGlo8svHxhgSkApIRENAO9spUb6weWLDXhkofFuny0IjGwqjAQqg4JC3u8wPI83ctKu/T2LYGBgaYEGEQqrOk6+/V/L5/fSrYQWKPKZwy1LOk/+t6Nr49x3hGBa8z4cnGBHodNsB3yYoz97TzPg89kSEO5lLgmfzjIEB1QDSQLyu4SlkP3/ukvYwsFiPJtJdKsffA3U+j2//g5+z8CWwTCvGOS28XlegBUFP7qCA5EvXtEpBUXezBYIDRKA7jB9mp0n7pnXSHopl16L9pGZ0g0H2SzeC+uA2PYkfLeOnnlYm0+872Yx6d8wzwznthV26ZUy28EUepNY8TGsKdKgYNn/jhbI/s53/ubrdFh9OHM2rDypl1GwMWVxs8fDD3cnfp0K6va+RVhunZBM1Ko9GsH2Axq7C82qDzpsCjSYHdqsGsylDNc8yOJ5jlHV589xLHVQn7+2ZR4/2zClebFj9+usAvv3+Kz65WuF7tUd15B/npI3TVGuW2QV3XGI2nqAv1JAQbJTcEdVYxbH3zRoWNPhsx0LSK1HIy5tzWbm+HvqHxGk8nsNmwXGTTHdpmtDu8+vF3sLy4kLKp63D/bIoHX/0GmnaCn39/hLc/OMVi2+C737/Cs+fWKFhprsJz85yGklthhmWCrcF33EhLl/m/y9OrOs7ajvjtsVnJJga1TWb7HmflBG7cKXvxBM2CFcfIy7qNcTgXlYZ+2QlwBtG2zquodhnpvtqT3+JoSuBKqYwUxbhWqjTNHSt8wxH7HNJBlZ1AZ/QVjOjaI6IQ0IWOyoESe/OZNrUyDaK1i1DBgoFBS2uzjZDpqFh5LeBoR93Sx3IMBvD1vSWLoGTgSKuzuMYaaVt63hqKNwTsB9MxtlxLq7Q2gX6vj1H8qLUKgxVRt2PeQdpCqqk0ui4cm5U9mDyAe+YthTgCUpd9Z467bdm/UR1D5MySLfeIX369//ZI4YQhTAbFTc4tyke9CnogwI2VoQqbHU5djFtvhMOYhSfpIV3E6MP+dmrxQQDplAm/lSmXQTo1Vdv5+zjFFKOpxMolHssNoIBM+sf1k8HC0NCGR4j0jcIRpy+Cz1S6m6DZQY6cgJtDN+xxfh0/pehff+4Matxpv6JqpaIL6aShzyGNrpi6o6mgKBjyvWUpRhiNrCBOd84kJE6E6x66Gw+KRb0Sg0VSI3qNq1OVp1qKeaGbH1apHAKRRlgQTiqezcOGgUQqAEScvgBnYkxvl6iEDZGZU9DZl6TIiTu32LOLrkPlWSFL3geqSrd60VkwvFzfKMzysxrPGwckBhC4tINv59sm5tIDpFvUud1BFbCkjwlHPWDIBDwDsDstw+cOUD44S9qlIOgG4VFkoD2Qjb2MA5mnql4AACAASURBVBc7HsxqCun6kg+1l3EnMEwTp42KFO3g3rhNo013hosMsfsl3fNBypbxlxdiOeAKSBmhRaTmwxm5S3LGPjIDHuCmat+gpP2nHUzzM322OPfMg3K9QWgPg/kNylqfoX2VzefnDM2Fn3v7m1vBdW9pnWEUmIp36IPoKGjxJwmcPzgoQwmDwKqvUOqH2WsU3eD0YVZij/3es59wKJvlB5U8GFqCEOPqe+y92N6H/iwq2tTux4CkycqiE4YRNMRtw6DB7cQHVmX8G7/1uLswIFhkOLo7xXrdsr2M6fHs7pzeneB60WD5ZgsbvG2zE0+fzLBZt7h6scTJ3SmuXm1wcFKRDRyVVmU7kto6Az58/wCXVzXKqy1+8Z0TZM0eF282eP58i2efX7KPyNe/eQ9vXl7h7YMSjaVsH72N775sMDreoFmZ0vEA+fjACwM4apfVy4aQrQpHug0VWrAxs6U0rYrUDorhx7bjPF3TErY2rd6qcI2FYpUsMBlt8Z/+439gZY9NJTk+nmL28OsY77f48K0Rfu5nHuD1psN3v7/Am0vliA3UcVpK0kZ4k2c/7ypIcy2LjxlTTy/bPLW0UFFIGGsd/JiXKD8+yPVz7E9Mg9RsV+kO3F+GQ3O2iG6fbXpcg1dovI9VysYIOA3ddqfo/6o4yqtfQ8MR2q7Qynk1NO+apz2iulVMjjMJDnrJWFDXGnosL3X3A6vK8D7yDDtle6moRxfCNIL2QWzobc/NBoTWlzIj0Kezp3PU2pvxt+psA5EGvqIVD1Pr9Q6tsbP+81Z1Lf4sWC0HhR4/yRzHRXdmxG2eXQv1B2zFhGSAgL4V3yjK5zME8+I6S7ucbJxt/TFHhVd+hT4mdHr+ra7/UArOIY3337On4k9HGiI1LO2LqljblAChNCOCcM4qJEtqLyOdHwFqpET5Y+HkXL2Ssjtii5IxdYCkWcPRlkXfmNIrDsyi7YvsvhXL6A5Q4nk7e+QgfNBo1i1/gFX5NtcIp3vhETCDBDerrv8Ss6cukwKvPajTofOAzBl1rlWwQV7Vb7/B/pGDPoPBTgeIizYvdt/UP9DT6a7fYRW03/dgB+3YmxbY3WEC9vqsaIavCny2oaBT8LYkBhL9bmpNIz2p66708XAclpiZ+LZUHT3gvfQcOjMRhPTO0//WGbcepLuuzpfSLUt6F+6b9+kUdtJZl00LAOk21AGasKh2XIx1DH9zBsXYw+G9cJZWZ93vkgdYEYj0eLNvKSQbEpDYVt3PFW2g60IVi7oNDw2hAzVnBG1/1KQsMLnOuHp3Bgsu9lvrK4ZXjJL9mfrURnFeHGsnpHQ+PJWZAp1grSK97veEukHHgH6DU/6AoJav64HPQPvkMCuRBDIVdo5VSMXjfAuMpkXRe8c/CXz6SYoK/WCtnEzQSVBwEBW2CsZ0kBTESp16q/WUkwO6y2mlRFB4KzCSMg6iU5A7eHa9TFCafvucJYxUbwLGHmzLJivwTH6b3QFkq2UPdG7Dfkg/GHD3Nqo3e5CCMe8kQN/Jexzf07OLUklIY0rtu/3PkfpCq2tJ7RXIkgVa0KmtEAstidke79ss4z/8k/e7N+s9geD0sMD2psHRUYGmNrF7jqOJtY4GLl6ssVnUOLk/RbvbY34yxsunNzg9mWKU7bHdWFd8tfOo1zXX54OvHWF2OsaLz5aYbBocWiXy966x27Q4OS5xvWg5pu4bXz/AyNJuuc2t3GOBEs9WBZpRh6yYYX72HjWBHM3Vdv8/We/ZdOl5nIn1Cc+Jb5gcgBmEARhESpRF2qLMJddaS66V5XLpg+wqV9nljy7/Rn/xF5dd9u6WuNIKFEUJADEAJs8bT06uvsJ9P0OBATNvOOc5d+i++uqru2M06MdqmeDukPhUDXN9kNn+Ix0zAFE3PzRbq2SCIsEYzhWqPDtgiw7bZVy9+m18/eXXMNi3b4/jo0+/H3/8/Udx5/0mm9fE//cfX8TlRR/p7sVKOjGMbpJgGr5CIE0tLVgOntS0E2isyM3NyqkfZMYEQnDoKMC3sNgRD45lQfQaNyfLTPkdGTRzMSxESX0ao648+AAr0MkpLXE4oJq27bScIPIUELNvJWlkfR/YR6X1PMbtnepGm5BODIbUS2aEkuxcArBSMWdthAPpwoalBCF1obk+LmxJRlfgbr8r4JazodWsWa1xWoXJ0vQRjJYoC2spsEMRRwkfqQurISYAhis03zVvGt1VeRCOmJMZV/V33t/NeheDAQ1ACnxh5sGC8mtI+6cEQAYZ4LJVqGLTVk2ImuLKafmT8XWz8KqCVwYh1bG1PwL2tbCIxWe1XT+dVNHdKEgRlETFsKdX5B7KOdCptMRX1l36g9jZGtyW3oTU01lvapve0x5Rc0tnw5YnBLkMogRWBNqYGtJnFwADA6S91REojFNlQJ3yE5MCvW6OmaMOItsuoVDGn1UtnewM6ATERAKFWwuWOFvOXgy4oA5sTmFECjOkWwdtUavY5pCN3dNO0iZQwcuG3ACbGAaQQZ8Kq7A/ghq6GJBseNpLYcV0Z93ewE6ydWB8VSrt5SkT0rDp5PDnWpXExUG3X1R22MyH0H/VY4kVcaDrggNjCZ0lOlrbUEsjWvyOU8qlgpj30zKTmm7xM9d0PS1rZdEcbNTR8gQm/AeQUepRE2++d7InetZirwBWE6CnVENpT6X8iB9wUAr76yyOcF0LJBbLXeUhZq11DRGQ0mjT9hVbCzQhVOcCEi0unskBea4aQwnsjK93y1pgGXS3ZcoqqejgTf7KoSjfSedCl5IaP+0Tfl53SoCr5FFKytf+pgI4LB25xToNRqltM6T0mzXgeNe8m+Fsg9caPvNcCKTibav2FedLMiol+Zk5kL2vmNMBSrW99D/5uu3GWlpzfSL2Kc7MgPYGuIFEHKdhJeawAIQ1Bfme6FNoyQf4FBfAMcD8eLyLzs//7INDDDtxudjFcNzE9z8dxetnm1hu9rG+WMZ+0I/je6N49sUstutdTI6bGB0NYiOntr/cxN33RnE928ar5wukjFJPmG8+Tu3g3UE8fzqLzlptWN6uwN49PG7i9fUmXl5s4vc+OYnrxSZ6q0NcT7ox2Y5iduejuDx/G5OTexH9MQxxAou+Cgjyw2wOfSxbdmVxtJmOf9zkCDChqO0qtt0BxqvhZ1ABR8SO8W6KNJMO3WWByexNXHzzeUwmN+KDR0/iJz95EP/h77+N5X6EecrZD4+FF1VYSw1PJXWxAdoszCFWaxmMQJPjIvmVQM1xNjv3Y8/UMsXgIjc7gRQLLBg5gk1Us+osAMqvJcub38m/5fo7Be2qLEQl+9SAbuskFDkcsBxukok0lI23DIbQCEZP+ebbYAgolojIY+GS+ep2Yin2jswBdTuognZaVlqKKvhlZMgJLbVQhzpMso9ZvVvGPqFZZ6bdqcOj3oIGAdeqNR6pEO8qFgGbiXnP0lyltjEfBLr9TOkm3d6JlSaq+OoiLacjZlE3AIrPmdMX6j9JA0rgjhSD9r/M+cVEBqXrW7aIDk8Gr6IQ7oCNrMk7BEeZ1q/tFarB5T7m+oGcKIbWKVUBWwThFRQxgOCr8P44pVt1c3kiDG7oaN1zswJrx8Iy2YqYzcjSeuMJS5atpvCz1AA/iZ/hK7lcCqyIsqEsKuHnYQrQ912mHiDVzZDlLqTF02NT6YMoiwEmAaBkCnJUdIhkeWy/fbbbxS6OwvNr6IeKn3cwWUFMPjEL37jXdoh2UHTmZPry/vls549nNaED3Pz9DC6yLykawCODsccUJJ7N2jSEQSIdDR1k1c7x/VvgTQy437hW0YtVVZNvMGfqgMBPp+pJtxdRpkHNugo/ojCAjJA/dAlC+Lm5bwS/fA6eV+89j6hBpiwkPp7YNgEtJRhpGUqqX2fPgWCJvp3Wlf7XddoCPThnupu0//n+7GnaXr/C3hO6iyVSMKixppyoY79iyK3pEgJg/OA6J7qLYDkFJpOYgU303W6l4LlObn/D9yYHK2bfAE+fB6MFDcTKniYtXtk/3jS3FarnpbV8LerQ+8PnJc6vvs9n2s/J++fvm7uusbq9bSErQJIZ7AtoOUCR7TIQrDF/7i+BE6xNqTiS3XIEVGJb+17troIVWSetRv1sPI5s0M8shDaq/WFbyeB8V/h4/GIFomRvfQZpH+wXWYCmu6suGSA/0PFEfhB4n9IlVtAz9V6JJ567j0a76Pzkv3xwmG32cXJ3Eo8+mMTF+SqW80PcbiK+eXodzekw7nznRnz9q7PSd+zGrQEO/Wy+AcOWRmByYxxX15u4ejaLQbcT9753EtOmF4urLVLLtx5M4vrFIlbP57HeHeJ00kcD7Dcv5tApHp0MYtn04uSoF5NmGs3RB3G1uo5o7kZ/NY/dIEFhpvWYOt0uz6MzOoWxaBCJU0eYrFLT3aBX4DYajD3LYhNcgQQUKOLIVG0/pv19rLfr6A9GiN5Rubu+jrdPP4vtbBYfP3kcv//HH8fk+BSi1H/3y/NYbbNVAanbBHPpdDDSDExAgrYGs5b7Oe4neihCyX+ylckGTSR1rdVyxTQ/q4MYoXHACh1ObimqjeWMwP4J8GKesxIMeTGb5hD7zT62mWZQ9WtJoaklTB6ETEUBmyaQ0mSP1GQCE8rh5J+pQyRoNQsB5qWjMUYSuEIiAHZM49bQK5HACu1kcHFS35e9AsnsJkjLCSmb9VpziB0Ny6HLmBcmSGN5cGEMUrK9UMoGlBLDuoOJ1BQTgEFesKovsZDYIEYX73dmjWK5s4E1AKjm0qgauDgCiv+UZlYldD5DULO43vJz9iVozmOS1dE2IDB3Nt7ZXB19CgkasT1Kq2KfZGURyDgYUUrIJtqBAhwEUtFKVWD/mMo21VxS40VULD2oRdq2mmKYwEKmMcGoLTLNid7ASsJgymEjZZd7KfGBg4aihXJ7DI0ik+11oLBFz0iyIkxZs9CJxpV6S6Q7bYyRCaDjfsdc6744ACBgrVqv6pQMiTTa0X2+XFEoPSxBbqZcWAnLdFbeI83YlVHOT91HZ3o6Xao2kK9XslafDWleIfO0FdL15L3NmeUMflIQrsb1OOM8y82gX8d7pQZR47AysMlAeLlcsbktbAyBwDaHB7aZ+AIs6A4JtqQlFlPzjr9G4VPV+OXP4laUggS9StoNO3zQEgSNh0MWLSV44Nkos56wf9w5FPzkuu/ZAj3BFXWtNfvhFkYVgFXMQTxHx1ukDrhHyZAobVtAHNlis00enSclo6GXdJ+GYhUMkXQHghdbplQyWHd+Ha+P9H6do26IKatDGQSyBNKquW+kwamqQpmR1H5iPGnViRYoJrY61yvPFoIbyxEKK8obwXifkIx3mg3Q089hvQvuzmcjy0yGXiAH+jgVtxQgbdENDRsSv5KZVFYvz6OlQ1q/AoTNstFuqlspQ/vSs9AaeoFaa0/VGovapLrXWDVXXgg08mrShpXWZ8qiODxG1SOey1ISP1sZ2SLJFnXoBsEOTLgkPgeZsXS1vk4Y1pLGD7PdD6kV7KsARRG+sm40xQqAymhPFYqo3RC+n34drB/XH0BRDG/PvYydSSmtjlT01OnFx6N9dH780weHVa8Tj75zGi+fXsfgaABQcfVyQTbwpIneuB9vny/wZsfHTUz7EVfZq6TpxSFTYNt9jKZNrLNb9moPZvDqfB1H98YRF6s4vTmMi6t13Ls1jOe/ucDc29XFKp783t3493/3ClXKg0Evbj05icNqHzE/iVGzjMWyF/3p+yhkSDCRdnW15ibmCKum2cRqd4QCk35PmrlcmN0CE0zSEGePuqxQzSPYz0kfm310VS1bDJdZwjjEenERsxe/itHoTvyvf/2zmN4fxHq3i7/97FV8/nQXqw01X6hURrBHB1mb3vIioNdT9sqz3id1hOoDaFo9T5EvJuRwqAaiFiWrj2EmITJ3PoHv53wVmmtjli4vao7ZywKKzVZxtDQYtm6pl0wpAnoxE9W0ZmMKqOgMp5FOgJL7wnaEbI6JySYSLnJShYpM9myAmc+TrGDW/mTVeb5cvg76AqrfoS+PpzroLXl9xFoYOfPvNqPq66hnZzsXrY/SZoyuHIUKbbQieRpBAcT00wLArgOyL8x9yK9tAcDEW5Q0IdeDRtzOguuZRSI8H53IWIApzlyDHvYmv9NXpXV+PaugszhqowpDar5kSxTsZ9X1JvsWYt6u9k4soP9qQFTBJg0IYZpMv9JE/h2+DdwRWYaybvDG5bMRTJLBhIGXkVEOVYAiHbN7O5p9EBsqt1sZARlLp4r1oQhICN3gAKR7TGNK+6pCBrGY/Dlxhmrrwc9k3oBOS79arl35Ara1UJKFE2PwVdfAzpsMqY1uNjdntiH3WAkBOXgC/bbT5WBipm74PNxnC8GNbznNKGfLZ1pawYucCx0In62OMeN5951KcXkGvGYDzPS78pcOgkwjgyRrx+R3yzvUVdTqIwDI37Cj5tPY1pjZFNrAN/X8ZkDRo5MsE6fHCK63OgSUM1hOFfcBJ9Wf0wbNbGkBdlzcwvyZbcU9win2bxYZhBNz/BQ1+2EA433VcajEnxh/A8JyxrRXdadajeuLOkWTivxLePGa7i7WTme6djcwI2kD4XDHRqjkPwoLhO0200X4R4sgu8S6f6W+iWbI1sun1Hug7IVWUqcYP8/Mju6SYk7cXRMxWlu+doFcNmS6gvKbzhT4burO+ayViu2WjcDL2+zD51aWveDqct7zcxDYF1Mq/4+/6xcKgHVFkpbYd6FFDpYVsdVRLGoLUm1UheAt+6oMB843gSwIjFIcZbus9nUmgLXOtiemy9Emy6lpbwm2TtI1PLikN/zArHHf7eOj8T46//kv3jscvz8Fq/Lm2TKOJp0YHw3jxReXceu9SRx6/dj0ujHo7mPQ7UIL1b3cxtcv5jE6HcRk0ovvfHgc//jZ29hOhnE07MZsuYEGcXQyjJitIz3j5dPrePRwHHd/cCP+8e8uYv56HsvdIQb3pvidZOiOT0fRWWUPwZNYLJ7HvcmTOB+fRH/Qie1sGfsUW/abaPbLGPY2sW82cTk7BTj09BDkyTGeZReDXhObToLHLDzoxWaVzI2mX0CPBv08R81p1Mvq8kW8/uY3sbzcxE//6Afx5MO78d53bsf/8X8/jdkq+yKKsk3zngvKERg0FLjAqeNRlCJ2xMHkLgXGRbBKx+oZoe4PkbpNsIXoDagZzIgiunj2dApsCp3TOZpYZSpeFyKdAbuWM1pAbz5V8uaf2dS5Gsx08PlzTrEaHKRTGmaLl9UmBk03tus99H/JVOZz5Pi4ZDxn8zXZVrFrTC8yhX9yNIzL6xVYUrCMmBPM74MhhE0T04P0BH0zmE016oTDUrucXGfxCLg0nKPMj+4ebggOxWJwGgoXpjSL1WUnOap+iAAEAiD5tVIkRACUDGFpnyAT1gYnJWWktgCYRpKMTEbVYqXRMw57TWE7XQ8/Q9VaSSRsAKzG4/kJsxoeld29BoVRbS1RTavQSVgpYYdENo1sKBlot0ISsIBDqM6I26AxhWZA1BIF7ZbkNhmEsiKuF93Y5DrlXcrfEb3piS08Hyz+AhgAtSRGruXs+czsB+b0DsdzEWzSkbmJazIauSYpEq8Vny5I6XSTrWbLFwJLggKzBQYyTv2TTeV7IzjTa77TsB1nzbPKaVRRT5L9SDGA3ul0sSlg6TNoaXCG3HLKIA2hjpkIFcMYjAJkagRjspIsIuNUIpyv1BDB5HRjMMwOC310Y1jM59QRuhm8BProlyrah7ei3eiGQILORayRi2cUPIFph6RFgF3YwfJ9/lbtSGr9m/AroZbTm27mr/bI2ZGQrd+5j3bVDtxwR4zbBe7M6NmlGZAk01XAtWQgttmMY9oZCHHqYvRKf8zWM/h3DTS5SJYe5J0mrMipqbh7ZvV1/7mubmmjrHaLVSVnndmmymox7S5I0hrFijMh1hFpdqX58Wwl80CpBT+65BHYMr0eqt7I5iqUaqW9yUyRjRf2hTa9Fp/hHhb2XRp0bTLuY/7Zn728CNccmQ/JH0rI1UJWWCsFEsXW21/qPbjP/m2uLfkJpk7KdxQ8VYjM+13OSznp3E88oQBS/qEWhfp1MxNChMvgS2fHxWgq4mJ2RMQNXpOZL94a3TP5Sdom9wN01TwBnZvoM42tyUblEui20QizwTXOglrX+Iz6YdGTWKwvRuoqZSw7weKgTnycgPBf//cfH559dRW3PjxGlXD2UBvfHOKBsgn16Eb28NvGdDqIznoTg+kgNlcb9P5bbbYxOhrGgztNfPV0EdcX67j3aBr99S7m811czzdx8+FRLF/NAMqybcl4e4jl9TrOLtZxtd7HyeMjGK+cLXx84zSa3u1sKBKrBDeD+9ik7vAQh2XO5ctjvOPYtNEsevsm1qsBWB44K6Q93atJXb5zigWYFYGf9ZZFHTnqTgeJUy+2MTt7GevVy9jvhzGejONouIuf/fTjuFys44tvm1itZE7cI0jjzVAIkrku9BbzjEChFfDwahZbGpfSMKF9g3oqASSA9k3WgMaFzotMHTRz9rXpXnODkbamE2alIg+PQZWjaryOUg/0IjIFinLzaJORIEiC4VGPv3ztBn0eEywFqqrpWHgAk3WFK5DhgNnRmDcGmxntqB2JDqqrNUmDU0/IFLxjNutk2kGkWAIxALrZSgdbg8Xncrd3pmP8T+s1Xd0m1oG6Dc4hrheduIbarUokKTDFixYNGf7c0hSaaXMMWt5ar6WLKvMpVkmAREanjUOZZiseuzwPQXVdI6ATd1tR3zfYSRwzpWDLzlWQWNfIcTPTG7aP2GE3MXU1amn/YZSsyF8OmayDRM8OY4sxd2cAM4FkuAzwi9PVJredP/a3pIkEYDxyriyFWE8xIvwkZPcq2+4o3EGDlzIBtNLC/mhwzhxV6apWBhpbsL4YM0Zxh9wMWXRoU5W+st8jY8PbQ+9iB8P1olNUFTEYfIFd9DBVsJjN+tFfxsyQB91z4gqcgyTbbTacy0mPVgrHsIRydALN9Bc1BdoGXbixZR9lv+yiqzfmK2laAy+LDiqcck29/o5754963wth4wvUZnWsMVNqT4EuGEhzj3KYFJno6wKJSsCV5yrAofyO3LevHn7dgauoL6Vx29XKOF/+iO/SNwUOuNoU4E72FvcN/8c9LOlEN4MXKKatpf/wM7d1jL4CvDMGoErBGwSJGfbPtkcdcgvbNJQ21/rX1r1m/ND6WW1eCUYNjjU2kCe+DeYUBLd2vTJ05lj0aoW1t0SA2jwsd0t46gDbHSbzpVmlLWNpsF+yHLbCOnhFFsTULo96+UQi4rzBCp8MDsuPClQn0IL/k53CNXBlPUGeYjBmf7Q0JjW8gYQBLNwCsHQKHIMneLcsubHdtm81W4TTIMKFYNP2TD9x6MSTbOjyb/7H7xxWy110m068enodtx8fUxe32cdysY3xjQE0MbvFKjazXZw8GEcz7MY8Ad3bVRzfn8TxtB9Xb5dx/u0s7j4+jmkv4nIfGEuXB7O/74BJPOk10SwO8eXnr+IwHsTlJtu8NPiQJ/fvx2pxGU3nKJrpILqjaaznJ3HYbaIZLeOwGcdwzGbYyUbceO9t7F7dQJXyPqkzHXayLincISpuOntoFslOUfOTSwBdnubIJk04u3geb7/+Kh48Oone+FF88kET3//OPaTzLuer+OzzTsxmQvRgHLNoQxWE6LLMHmIGSln+bJ0LAkToLViJltuRffdSZzYc9jD5BGlttFWh5oQbzddvNNqMRiJZGTohRG7dHubvppaO/fqy6bOmsJQCEKeHKi7kKDU5bM9WhdCURo8XrYMUaPZZ5GtnHz9XmmUaNB2nAZgNvqI0R5HSnKApddLZ2aRaDidfc51Np0VrMfKimWrT3ngi+wSxeSggaRX3tFMcfH4BkuKIqpi5XmdrM2SqdHGZzNLMSNgSJbfkzLHHWRXsVKgXDMVAfP7CFeX76/tIu4rtTfmAq9JzW9mUWlGedJBeCwAgg1hHqHiX3MNt5ASRlFRkEJVMO0Yotj43MghFQ2oTwag/2ze1ewcaqhRH3c5/CKxQKFCbY9AvmB1iU3F3NCPj6lYPDADYo44OreBZARCcb0/H0WfIx8+WSRXek6EpQE+TM3h0eAfYDJZPynXUeRDjxawR0RjWS8EZjGurjyVfi9oevhDTXugYAtaa3igDyrTTnK5Dpw1tHFpI1HSQATpPiVqmyCsItgq+6ty07xEqnZNhZ39V7r9S9Wjvo6IB9doju+X9bvXUdCsgI34X1mDT2Twfrls2hkx+PTcEGjrLKo5qM93Qlr3TE1JrrUbndJBVf0HmxqBWlG4xBT4h5KmUWpAT5NrjHIlJRvsjV1gCGNuZU4+IE1dYRsEfrLHnBxPY88rwHDGOdVcC32+ybG1WiWwhzzjNd4uN1IXytYRLxlmTNcL68kzjKQ32ASj4egSCthI8LSX7gdStxZti9GS7IEEqwWmV2KR2EJLNgkrcp5EPi/sm+01SgUEbU8R1XfDMrQIdWz+ulDxixYFcWxoN95VpgXjtidFsOzxogXnW12n6mN6f6WjeSRKG0gwXXTz3WQ+lcYG61xUvlj1tS1ywK/jc9TyVz6EsAVYN+lUHK9w0vj0NN39d50Ptx7B2+jr+zGaieB0WuIn6dEcD3b0qgKAfBrOIM8kRiZRYuCm1fF0hoEgmOSDNR/p4dIjOn/zZB4ftIIXKvTh7Po879yd43i9/cxEf/vAmQM/V80XcejiK49NBvH6+jPmLedx4fxrL81U0x02c3BjH15+9ifvvT2NxvY7hySiusov2chenJ4OYTnoxXO1iu9jH/O0iLhfbiEwnp55tuYvJLuLD4ya+yA886se9B5NUV8X88iRW2zfR2U1jOu7HZjeJ/fYsTu71Y9ffxPLFjdh1BzG83YnrN3mdmjjsN5y1mnOMNTVAuFrRceoKaXQwmT3BNAAAIABJREFUZQBzbrdx2M7j7PXb+PbLL+Ow2cd/8aMP4gffuRfHH96P//dv3sZqPYidootKtrvoguxOr5tTNlBfAoeFGYJKG2chCAstIlYrau2Q0pX4P1PemB0sDVUeamS/YdTInpW4GmSH0ptIKSjyULSU7Ge+32aTOj466vzdBKDJ9mVrIINHsnWmtPmz1AaSZWAXChoHVlfXm91eB5oppfPkPShOVhWURNA0tErnmkStIhSlUHnVHPnWd1QFVuldxnXkE/KiOvrBK4CZrIeeP2Klh62SXDP6nmV7kWRu6WjRtsdgopTri+Xb72PYz6Ic/lACevSC2u1jlFpVjxVzmk7ssMFXUf9IwG2DXQCSgAtShNLAMl1UDVjaDXesqgF0ZVG0ihXwiTW032CTdAJrzr+1QXNFm8E9n9apZS4jnQ8drJ+Je4BWQO3lbZEIdOs2+jpBZdKB+uXZgBZQIEPvNBrerzpPhE2a9EIGUFol9IDM51N61OBKVhDd+6WXyuemfrGKxxU7lqkfMNLQMGh+qSGt0nE81/Wzu2E1AD8usxyD0kwcXqMKQn02nnnuIZl+ORCtd9W08U4SrFgTRpDg+8KzpL0pOi/vDNfJjwSIJuZSWaoWWNDr8PJy/1QswCIOvyvvVtVgKrArjCh/n45TYBp77RFy0n45c1EOtcCJUtI4t7oodtK+p2REbQ2Y0sXz/G71tmQrWDEVwAFIlrOqM5QFVOWZfagZ2ruvbFliLLWbRuuj4msCT9hjOQGldb3PHCbWAloCMbxfBs9O3xrUVGvBRxQLrtRB3c/aiB72L6VIOiXMghiEO/Hvc1NZaAeVuLE6kwk+YH9gV+olL49iz2NdoH6vnFJlLmynChugfVdSlhDYr1H2iGvJAEufWwCUVkgsbtkSnlm38+JGkySCnAf7Sd/kM+zm96X8EEGHCkhkJyzZ4WdQSzdjRnkmoi614qo30ni5apEVSJFXzCZ5LNxjpkupaN0dxqVk+hM2pAYQhWjomNHSXxeAnLo4ni8dD+67sgX5uT8eRXT+6KcPD5MPprF8tYjF21Xcem+KX5wvdnFyfxyzqxRCE7g8fHQU//DvXsRutYvb701jOdvG9HQQo6Mmzp7NYjruoShk3e/GYpnVcp04uT2K094hvvlPZ3Hv4SS2y11cb3ZxPG2iuz3E2TqP2HE028toBoc43J3Eer6J4+Fp9Ac3Y3+0juvXJzHobKKz28S2eRN/8IMn8cXr17F4PcYou84oYnGWKFnR+2YZo+kxAEymcnFoMDpNHrGbDCFDHVR2rq7i1bdfxLOvX6OZcAKqu6fj+N/+97+I//ibF/HsVQNB+LYzAHqHTky2rV3yDY0f9HLcIM7ZpdHPljCcrsKZxKhuEhiw0Ltoi1zRmH3ecABSd9WPrCsw4veQ9PxsbGmRB4JpKoI5GRJNj0jnlGkmTNQwSMmK5W4evHT1CSzLfKkSceBwqeklrr2E9DbIKCTJCmJFo24KmuP4nALDWqh6rlDZoi6YfU62zEBUThOA0H+mgaLOS6BP/bTAVDhnIPCtAjjq9XChtFmu7NKFYVor+xtyrVgBzNRvzuthxTV/PzVivGg1ugOgUEGGxwnhjuW0mn6fOkdpBWl/CMD62UwdLHG2yiGLxbWSC9fnQLAAgKWvw6axck+kagFePJEt6OxbbzwgQI6qbc2GNl6gv7QQ2w5I1wlbwBfRJ6+uRA7Quibo0uR8+XpmzMtD0Ag6xeJm5W5bAmNLpqYC3Or5FZtUNkHGDgZX02ssdcgJN/ks6MyP2Z+5xbigZQCrWc5imaFrzOemqwOjrVQOPpaaUSOYg5FWZTUejM5JMQftQzH+ZgZo6gGKlQLWyRaP4pp1rRGie/25sP1kJxHQgX0gI4u1V1uZ4o9a7J2BWAUOFeATD1in1wIbDtgK7sg7KH1nK+1NATzPNHlc98nkL5ZzLFKIx1yZHIqEBQppy0RMFeBYMgcKiGQ63gk6FGK0Ck/EslRCppwpcJsaY1gCGrNvxrqWIRQbpNupv7t9TGUJeYpoD1qpbSDWmjH39A8iHLW7x5r2CFbe6eXJ12S8LPBfwoUC9QHkWSfIAAtavkwxSkdXc5MVkINowK+QbW/ft3ZSpRa7kHkqMhzpcjlT3VIqFYm3wDeCJPW2hGa9mHTbFHeAkN1xir6AKYNTmQ5bIVX5c5KHgJouMmiLvDtqt4K0PC4Fw9F3GpKX/ayV1F6WZBhNLFDLp7tR7GwdMce1Z9Tl4QE8xzyZLpYj60o/U4iqtB34DGzXRdcGh2jcWoISnAfogxlkwt/inu9RMJs+DN9retL7qmAQ570C1nyqUvSDoOwQT8bd6Pziv/ngsBt04/rlDKfqw+/eiJevlzEY91Ddu93sYjnfxd3H0zh7tcTZWrxZxPHtCZpD94eZ8t2luCxOTpt4/fU8DtMGzu7o1jhW56uYdg/RXW7jk++cxuxsEfvFIRYoGR7Ecnw7euNxvHz1T3F0dxgPbg/i6T8t4ujkYzTGHtyfx8VXx9EM0giuo3vyEm0ZRsOTmL1NDWPE+nIc86t1NNOTWG41RzNBlKoykaLKAwRGjqmebi9Zt24srt7Eqy/+OZreNrabfXz05EH84Y8/jdPjSbx4ex7ffHUF5/7gvQnqY5arfpxfZT9CAkpQ7kq5kMdILd4uDltHEvl+bKewy6pbaEaknRCdm5NwcVnyGbNyGGPNeDiaLILJS25iQoWclWHy2Dk5UdiZpI/ToUmwWvqPUbeQyDHxMLRlsY/VlsJUpjOlHUI6g8Usme7NdSPLYUDk85oawLwrrHYmYcfG0bmeBI41OuJlk74FYMcNO803Ggg6ZVYwBMAQB3vL0ejyIaWi+c145k6g1RAuogNy1P9It4HehpgBoBSMSvTTyarwI+l3s0ey6UqZ0DBj6LhZHPXkTMOcFxltjjiEFO/PmqPiVfWe9WvMhJBts/Ev9hBtWPiRsxF0stpsD0RvbQzP5/Z7tPk5tyEQqFQkm6ASs1my478NVw2qfzdYxzNAjlCgoZNXGRBkWUk2qabxgZtrTczx01D757SLDTzPhzlIcEEi09h2SSyFp9OgtVAOTKrpENHwtZefCA8b41JFbWci415acig9U10OnROPlRsDo3yxpG+A45EyplPF/uDsS0qQgQgqaaseD4yqPaIASO4p+pQpwvI5KB8b0gUdeXonMho45wxa4NMxESN74NX7Ql/t9GPbGTv1qJ2Rw4QEAsUsBnX/UoNrrk6+V4DF/AiPTQlspIuWBVDqXGumdTCQA6D/l3I0guzSdonYkb9KqQPZOwUc+LLTuLkmfq9qb41HLDvDluE9EsqqmEP3oD1lhKlAp6BF9r4TglkaqX52oGPo+OutzK/l++RsdbLyRPxpa9W+CFtMgO3wTsnpahLcd44WqJ4pHEW0q3BoKdurQBabw/GG1Chzt/hOrfyhA2tYFIcwJdNZEgIJQjG8zBkCpZcN6MmmObHJ13GRhLMU4tV4Tyz1c+dvsWLeXdphH3DbzMykJShU+lgXIH+OnRHEtuMqkPogJmtVeiM74DPCTA8CPGU6yifQmWUSQgx7O3iFvafxgo2GnyAQ9TCGArYlIyn2QBrBlFQBWmKTss2VU9XtSUpOKXMN0O1AaWQMc9htWXSGsXU5oSwlLwwTC6nhzIg0rPmMn0y70fnTv3pyyLmq2xXbseRyD3Iax/UGDaZvTpt4OedYsASGu5wTPOjF8VET87NVHJIayskj98eoGv76Hy/i5O445pfr+O4f343d9SaWV5v49L0h3mOX85DzQ/dH8eKrRRyOT2N0fxvPfnuGwzc+HGJ848Po9G9Ed3cVp48X8erL47jx/jrevslhwfsYnlzHcHoz5mdvo9+bxH55P1abLDfhsucCeL5nsj/Z5zDHnvWbbFWTAIdGBc2MYxvr2Vk8//xzHJ5/9Uefxr/965/Ff/js8/jy82fx3oOb8cGH9+LoaBSvztfxD795GS9fH2K95dg0aipYSIJofZ+p2Ygsvt3v8rNqvJRxjA24KkTY382Olilj9H3SAGtQuroGPOsVKFF7oEuN3oJdRGPol5+DlRV08ZCSVUrtI0CACkeo1aMzw/cQ4HYxa7fpHmKU4+422+h0s7teMopkWBD15fPssmt6MmhpaMhS5Nm4nq0RrVA3V3u8waG0ppqYMfQFxWVQ/6RqEOXApPmslY00J2BG4RxgBlrUPcn+JlPlTTLIqqgGEE/jz+KZbPkCQ+FIVkAAl019D7MfXLKeLrphus7zfBmVm4k0cEKErjRFcXapx1STUdpnmruS2paDKvDRuhO7vZbDbzOCbQdt6AfuUVI72lj9MlGZApMWCiSy0N0Q0FEj8L6rt+2WnD4VmC0pORtNq53wfUfDAgvw4YKWShvR1DOAMCNksEAGgOc8AwJ+LkbH6bTLyDaPFxPoze9nu58Ep+6H6TNiRrWCBhUGeTlUiZdBBN5LDifHTbbbDUFn5yItNYs3sCzMtDIBgByO/FPCITaowC54vAyvxYaXMXN0CnmuXB5RUuMCnFx/2pF28CEI+87X4VpULFUAZDovotuiUiuss8YxInDR9/GTyGgRzHviDU1UrURlcVGtoGRajSAvPxOOpy+6tWBy+tYWunCBtkJgVey+746/g2cpDtjAjTaTqUCxsGICCTJc3KA7LbaGbLftszWydKwV+vLeF+VgKUrQurghdrnQZvrIOLlwkKlKpd8BPvvsz6BisEozOmj0XS7UgLTO9cn0BAVYuuqYZ6d9Tt61qIxxxNTiZ4sHarFk+f59yRb8DPugmk3/yM4ojilhX02Dm1fmGbDm1XaN5+/dLEMNqNSGxcy8U6UFNhswkoEWHFKXBRdfad8Rx/LO8de1v60slAMPnFkHItIL4lbYNwtcUi6iNVYgaWabYFiBLlkEBPqlUrjo/9jbl4VpfNasMyjgFbIz6rdB8qCIq2ax0JIunbP6/iJjKvvODGNmQGqRzgepIfzRnzw8nDyYxJtXyzi+M4jLr+dx56OjuHqzivViG93VJsYPj2P2ahmDSTfGp2OwSE3nwNYkmw0mj1zOttEdduPN01kMj5q4/XAakyZiNOrHdrWNO7tdvFl1YjPsxSgOMdgP4uy6H83JNnrTbpw/n8fk9mnMLwYx7N3MZhuxW1/E4OjbOKzux653HZOTiFffLOLixVl89KNHcfn2PE5PHsVmOYXDmK8C6bgs6EipQdPrRC8F2Fmx3DBVm6BndX0Ws+s3cfOkiavLZTz/5gxA8YPvfho/enInBqdsJvujH3wnNovL2O868fTZefz7v3sbm+4IwDOrflPYnTiD/QUpBk1mbzjMyRbs7ZOOOJ1SAkPozWSuc/xUMmn4GRgUVvgybaCCBrEPDGF9yVo6HeWxko3LWc3J0uX75qHIdH32EFytNqVqGYZZAGGYOrfDHr0LN+tsjZENbllFjAyvdD1ozdk0rDTe7wjy8JzqhWb9iVKe5TPKubkykmN7FOHp8sAR6pZQI0mghl91CtVsoECtobNnQQontGZJdmM4UHNk6SAB2LOHYqHXvZ4HsYbJcrJnPS6UNYppZMqsR01MwOXPCEzVYu7lWDr413Su5zx7TnMRpsOg1PRDO+1UnCPtBKsQtXYtkrFEudbZFCOK/ZXmRCkkGiwaOzB5Lb0anR6NIIMkpRgUeDgiZ4d7G0uxMxkiYP/Nppm8pWzCRpTVpioccOrZ6TIDjJLO9++Z9+Fz19SIUjO0hGzrkkyc5/7q3Hh5CT5YNIIikJL2N/DRvQNZQ5mDMK2gh9eGZ7Xw2IVF4r0kEOHnN8hRwp8jqwBExPvY76B4wy1zBNJVsJK/QD2s4D2Ap1bRTLwBUmljIg2UZlmbrXM60P6uBg/8rAZxJtroDh1W0MWDndbhLOMQyxrwD9Q5cRGcrcw/U3PodzWYqqiB04+KYLcELmxebb5SzaxFERZGyXdWYFZHWQwPn4ugX6DFBtCg0ysgEID9B4lkCCGwYiBKeuh3JlvUs17Xtg0SeC7AdEpjWtj2kgr2XjBQSnzQ9/STlu3knXKjet0FgW4a99oKhnsrYNKSBZDRVvAAVF/vrbMcbnvCVzDj1eZ+Zc1b+sP2DbcMSm0w1Pjcd8ghU+ucAQ/xkBCLWuvmHLLsAKqG3U5KAB4ThQyENIiAj8dzaQlOqRJnwZdtIqxIOThK5ePv8rXcEiWFBf3LXc+9UmNfgehcX0/08mx2pOXVx9O9R9mXVCw2GHJqWM358A+uK1BGD4EUPxQnldG2VX9CQsxNqUtFMj4W18jtvywVyWdN+4m2M3/ylx8fUtPXND2AovFRP85+e4UU7Pioifu3h3Fxvkaz6uGdMY7b8nINKjLBzHTQxZzj5mQQw9QFJijJCtpBD2nQyekwjpqIdbKDnYjRySB2V1u0ntnuujG83URns4/duhvTuzdj9uIkmuEmtusm5rOXMWyu2OZk0o/5gvZmu+lHr5+MzSGOpvejd8jO/k2ss2t/sp24fLsY99ex24/xS5Ti5EJuARKX129i/vy3cfveON6e72PYjOIXv/jDGE668dVXF7Ff7OPWjV0c3ZjGm/NVfPvqEPv+ALuy2eY0DKZB6ZLYVoZAIgtL8vvJGMqYJuhLxk72EmuHcXMEnr7WtFEttknNtPPrudYlXQIigePppqNMMecwe+olDTPyebIi2Clbarc1+i6Zk0wBQ1fIyucECllrk/MEOFO5A6Y4C4nR8gZATYZVQ2upH+RFcQqmOkdR3YUFY2RFICcnClDJaSbUZVUnwceVLksezS6K+0hWLQ8z28ZwfxtMdWGqImULmx37m707giz1OqpqVCk/x/0QMmEP9juO10sDrqIXQwhadzIcuXrueQgjS7qA694i3+SvWByLFjWKwPWRi07QayN7poJP+uo2WhSwt93juiu41TkSTClAhRXqAgAyjhnj2xjiPIqhpXPPdlASHjvelTYQzwJSletFtGjdlrQ3OhvUQdLAWnP7Lo3QwguyiPioLQRj4GsWoaSSBcesXeVQd6VX6AmUSmYBmAEh/93S+aoquDJkmhSEFlCO9ekZ7GDKx9Yd5jGlWzSgIJjllxFkaT0N9RwoIUWFKkGCDQu+sYc6bwAKSheKx6WKEo3seSA4t5QFDyKCxLFUqGIIm/bZJVnMQ5iuo/aV1fUGUy0hXFFGucq1HkaCXoMvp9SZPSmZRekVK0TkXWDTfT+DgBfwcttm8O6BLaHWQv/jTTCLqeMGm+d0GU++2TGdOSI1nyIhFe4zzEFLBwZn6tS+7hFfkUFUfc52lXDVMurF9BtOLQss4r20bqpobmeP3MPVIKbcdT0Pi0QECM1w6ew46GvrEMvEVH1yV2Cb/apigRr5OMwkG21qg/ffAUQp9ilnxIZJFkrgqu69PZaYQJMWrrnGXrf0oLpQ3LaSQC72nwBJ9relfXaGoVqaKi1gDEPvwhZS74JJB4g+m4XhczCNddbdV6SCdLNjbbxgq+9qkTrI5/mwos9o2i8F2fKdxa+ooI22TvdbjCUIP2AH8ard7BmsID+HRjB3rXuTE5+EXFp3EW1nfvKnjw9xOoh+jnhb72I87cficg1m7+SkD8bp7MUyHr03imcX2xjfGcX551exXq7ju//Z/fji129jOOrHcNKP6XE/Ll6t4uL1Kk7ujaLXdKIz6Mbx7hDTu5Po9A/x9mwdmwVUc3H3/XGsrnfx9tkiJsNJTG7fjuXlArTofHkSy8UsFpcv4/b9k1jMX0fTO4nR8SGWs5T8D6LbDGN2+TpOj+/EnelpPLvalLRp7DbRj230BlMAp7xqCTqywfJgMIzd1at4/s+fRW84icff/QNo3rqLs1hdXsTqEPHR7z2Kszez2O5HEb1JDJsVWvGsD32wgv3+IFYJcrNFzKEP5mw4SuO8Q0uZzU4Dp3OMmTYmK7bdGNcH0M7UDEdxYC0TxctPWh/ABSkoGn0DLDTcVqXrcNDEYkUdAZkVXir2aGwZqNStqFgifx/FKbpwMAzIrXOsDkCf0odsokpHBTAsJiOfK0fH5T9JVRskc/Rbfk3SZ+tKilal6tzoqHnZPZ7MadUEdQCB3T4KexL8oTRf7ERJN2dqWQ4RUgwxOPmzabD6CX6bRmtpDRYvcD4zJrKAbmfjYSxZy/hAyFyYzQTjBA34fPAQbvYt5+MxU78DcPB+SpNWoy0npOe2E8W+tHRmZo4qQ0juCuZArIjTQnQVrXS6XTaYJE2SVaSf58rTXhBJKodbDGoBPXSFBI4a2yf2BNkPpBMdOdt4EyzZAddUnR01UyB0HWYwMtrO76ehJNjj3vC1eV5qOMKImCDAM8cRuGnEHDS+aNtUNUTQk4JBbDj6Sf3z8vfySu1WGVjyTAGuFQzCoo/2uoNpNavtwAXLw5nD7rXpuh6A8FJFqKkPAq4liC3nh4FgrkayhYj4ta/sVVkDkoIGfd/NwJjBw8jByuy5apYFF9kA2WnEymSXiRnvnGPuVEk6tnEjXawQAfcI97WcRwbDBF5pLwWkTQphHwUM5Vx5tum8GWC6vRffh8U6dOq1ErkVCJgZLBOOdN4EDAVhS7KyaDDNgJZeD2anlF7FPZaNbaXjsT8olCKzxwPuNmluE+RncLBGRML7wTCN/VC5hizkUAMVTaYAs19SlyIoRI/BFgr05jkp9pAYVERJXVfs0zsMIgNkzl0Xq/cv9rm9joaIFXQx2qhBsmP/ykTLB5gZFLzlmeF65H95zhSQ+8tFRUVwz3ZkYp1bcgVIGdQvlhkRBTx4/Vb/R7yFmWm9ia2dyBi0nmppBZGORcKk3ilc/zJdynp+RoioZUABCe+XOxJolUpzRVxXpbQRFGTXfLENJEYoIimFqsIHzIg4vcxRhiQuMsLNUYq1ej6zg2lbP5kcovPf/eWHh/VRg1F0q+tt3Hk8QerzzZfXcevhOG48zHTyCozhdNrEYLuP3/zyddz9+AQM4uVqF8P9IW5Ne7EcN3F9tkKFy3yZ6dlOnIy7sZvv4/bjSawXu7jI9OQhYnG+jsmNQSxfLeO9378b5y9mMen3Y5Oqvlk2p25ivnwRi3XE0fhWzM++RTXsfnAd/f00jk4eYkO361kMhqdxPBzH2eUsdjnJZJAMHBsq5+LtME1jxSg15wWuzuPs7bPYzK5j0J/GnccP49uvnsXV2UXcvncrvv+9h3H/o4fxm3+cYy5yGsfNvhtbhFUutNgSUIBNovNK4MTUJ6Od/Ok+Ui05S5SULVyfD7AOuhtnD4ad2G055s0MCC4ObkRWEXsTBZp0w+B8Aeg4mzj1bkWLpajAhs4X084NxSJqnI0LDzmChmcr4eD+Vm554n6Ipj4qI8APRyPGZ83/ZEsWMhdmfdoj+7LhePYmTN0i9Sr5jNm6hU5aughFftlKCCsrTRXeAQCOFdS4WGL08kJkap73JiOm9DtkKnyBEjQnk4hnFEvEyScym9l+Rt8nUyOQp+4SuSY01jRECf7z+fB6WelaXUtNK9bNobuUjVPurjYNVqRPzQ0LSAqzJn2L4a6NLaCUNG2cGZpPI2ZQxShuH4MzgJ6XTsRTmN3TRAQbXrIl7smmEF/tGtzfE70zBWLlmvje/gw8yABvZHY0UUKieny0ZGOLI6JpxNlzSxxpaQBYe0obtcY/Oq0MwIhCDFlTrAn5E079qE7RxRkeNanHLE6HWQAVcqi6w861GG9vIDaIzpB/AF2gP0of5kUCm+XWSpKK+CELaWVNW5b/OHMgFyoAn2+RO9hAr8u94f+3uuC3z5jAtjWECO08es/0cQaAYoBQKIT3FgMNrZX0XjURq8/dBjQC6+XIKl0lEFLthAIxzYzleoufwx/y7yyQK28idsQBBc9U6x4pULDwv1SXd6gyd7sYqwJZAFDbXMHiZPDYShla48bncfmWdGfu1yjAg3/l6BL8km2+pkTxhbQqZibrvaY9oA3zmEgEPL9bZVxGI9ZaVbxqKVNmsJccPxS8YjoJgyQNoZWmP2oVgLQWmoGdp3IJKJLNrSlXn4yC1XRv22RgBYA8oeWmSErnvXVjHYK/1pOUq+QIXa1uFGC6aKNkAOT32NbJv1ztCxl5v4F+233WnMbVU/pEMuyRrcTc7dax9P44YHFATxaHvTEdsNkWOrNoYKcqY2o9DVYl87KxkQ+1DAW+TDIEZrk8TtNrrENpPTyWgjPPabOlkT3s48n4EJ1/+1dPDtthNyajXvzDL9/Eoz+4E7M3i1hfb+Px90+gvfvqN5cxSMDR7WB6yWq5iQ9/71astwcUH3zv7jA+/2YRnaNB9LsHpJjzuW8dD+LmlIUK214n1sttNJNhvHx2DX1EppnPX8zj4aensc/vjfpxcbaOw9UoOqMHcX31VQzH92O/a6KzW8VguI0Xr5/FaNzEdPQgxtPTuDh/HtPpnZyZEYfNNg7DBH3riFQq7hMUsv1HPlAWRGw2ixy0FW9fPo3r12dxMu3HqzcrVDQ/eHQv3n/8MP6rn38a/+f/8zTmyyYmvXWc3uzE2XkWV9QCkDTDo94+Zus0Hgk6LNikADfT1mDL8g+9vHRsFkwCyXFRJ3Y7DdhOzUg/YrNm5GeWjOCGbsb6JcwXzgbR0kPBmClqQJGLTjquvm4isCwOjsJvAIxs3s1WHGi/gsg6o5Bk81jpBNvViu5Qui5WEYxhilwjmVOligpzRgO73WWrnRoFkeFUxW9OjKFHwvtTiokZWxiHxpYfTiVQY0g2gaxQGo9Mi4Ph6XL+a/4besiey+7r8+dnwazXBGqKjAl++T75vRz/lbpLzm1W2lDNjuGmYI8IaFNvWVJIzpqK/cifQcVXa/kUpBchNveHkdu/+IcT5VspOwMNpafEgJTtKRF7mhI7vpZQW7oyTvRhyidfnUmmloZGcoCMgN0PK58t5QTwZSxTd3IKEg26N45rTACB4AiIXQxhaXdAlSZWpUwvoFWlXoyVcXBQZtmk5jrcAAAgAElEQVS0fk7Fc+5d6YQjzFW1gVWSoIAEPTxVzQl9ntKbWU0PJyjmSu1UMqggi5IgSOypKhN99twyikexIhGIu0s6R+2aygQWAjq3AiEzsMX702ewjS6Bkp2Hq0Gd7CQjwMIYggiABmiOW0yvF8hyDpwNagDhaMR+aKhkea3SQQDOWCfXzJIDWfVOJepUP1EZifxSgvUMfhlUCKjBhDGoZbrX4JhgkGnKipHsgAEO1K8Q1w5BlwyaR7Flxwjr2HAH20CML8rPyT5stqHet/x38iVs3VW9rm+eU9Ky3GWtnH7l8oj9gXfm3yEXOuRKUDdYshz4Lqer0GSL0dZbGzg5ZUsWi7fcKWkGoNRZ0zNUYINYU18DHy9gj3Y++/ysWgGmQ0pa09W/haKvYU0rCrUPqiFfGzzi+PqB9GzlHpdCDPpQkrh6cgVJeO7ydUuyKmjmtxyYCs2pFUxVD6TnqI2y4TNcpS6ygYunYMu+Fmcjv4aSTK2630OZAdkshXiyZekTrGdugzBvqJlGAruSzSjVySqitA2VTcnAlX5OwFgMNV9DYNxzm926TCMhAYqxVsmW5xS1AKGFAhIPEEgb4wr33OtuJz4apYYwG1PvdzHsdeJqto3JvaM4bDdx5944zl8s4uaDabx8No/pSROvn81jt97HaNqPk9TevZjHvXvjWJ4t4np9AKAY3xzF7GId00Enhp2Idc4/TgBw0qDydrDZARiur3Yxuj2I1XYfg/EwNpkC6nZi/iKrmG9HdzCITucqut33YrG4jm6nifFoH+ttE6vFdQwHx3FAP44c40Yjk6xPspazi+sYNOPICVSdnP3ab1BokkZ3nS1UcvHXb2N78RxG+fWbWdy9M46Hjx7FD3/4KBbrdTx9voimN4zteosJJbt0JIr43fw43SKOjoToCaJy0dEfCA0j5ewyvZlON1sNYDpExCaBYP5+aQjMwDFfoz2Kp9xYgYdiAQqVUQ8/U31qQ6Mo05Ev9a48KCRYOBuZYQ6rjQAMk3HY7tGUeaucS15evzbS3xChRgwwLeQQy00yoNQhJghK/SSAkjVk+v0EyEjJCSDAsKn7uidxFAZJzCuZUZbWczJENYxwnhhDyFmvjvyRJk7NpVK9KN2XA82Pm8AvmdSStkfFNWcLY7Ys2EfS+WZH2feN+ix8NoA9DxJn6hC/X0CCWGPYsMqUuZKM7FyufU2TVlNuJZrTbZwaQfeGGtRiTP1V2kq4ZHNAdEwO2/V9pierjspslzJmYmgZCec/dlelKUb1PjqKUlaKVUK1qd9Z0bJieskV8h5RaVYcG35BbEtJF9oJKknks2KAUlLFmhHcot0ZTLG6uDI/hKnWSuktabVRFSu/pz8Q48gtIwjSudP7sq2Tf0ZjJAG0GACT0XIFKv/t9CaBpP4P6WDNmdP9c9TOh6ODAsTG9mbANFB7IqbPyQjXIgY+uqGFwLWAC6xAqRBXM3JjLNkC6EgJoWo2Q4EkX4a/wB0qIUmFNMZFBSG0QAvANV/fp9iyD1ojd07gQSiOXm/rQJl2kbN9qWNNu+u5Maygr3vA8wZez033BUYIYDinuUwDUgmE94mg7N0ghdi9ioS5JEpx6/zzZ3iDylnw2msUKJ5cdpLxu4P4FqwT0GUgJ7Y2n1lN8Q0eac9kV2D7lCrOIEIpUu8d4DnOW9WacgN9EVo4sIBwbXE5A+2Er7kHf631s/iAljS0QJ+NchsXOjVf7ExVM3KprCmUb0UQJgCkc2z/4s9jUgMp2gKubStlAmw/cBfzbhO0s4CI5IsrMtnnULKNImtwnswP7mDS16K24HF7KtoA2TkdNgcauNGShLHXotL1sD8kQDBQwHdU9qr0ilQLO06tYps0gGD3L5UGl7Pfk0mOeJIp45/87L1DOszVahfNzUGMT5poxoNYXi5jdb7BAz/84a24ejaPNy8WMLLjkyGKJE5uTmO7Xcf15SZOT5u4fL2K8e1RXD+bxc1bo7h6tYhmmqM7DvH+J8fR3UQM+v14+uVF3PrgKN68XMTwpIlBvxez7T66u07sFg9i0JvEavMy9ptsAn07lqtVHJ9O0T5mkynwzSZ6TfZPy+IAGdpMScYhhpOI1ZJsUTroEQBITnsg2EJhRVbkbubx4p8+i+uLWRyd9uOH338U3//Jk5hfLbBo/VEfBMdXT2cxXxzRRFrISgoD0dcuJz0U0SsngaSAc5NAbx8xHmbOP/diF6s1ASF1d4xD8Ew25kVUrMhZ4KsYH6SmeeoJGluHujhKGxj2IyyaPLF/SJup51e3m+BHxgJTHVjZyGU6oGl1itUhWod2uBM9pEfkMADC+PcEkIiU9gHWmAyICm2yn6K0PXDLRL4EwKLnOaKH6RhHj2yIzirtPPzog9jqCwcnnc8o3UQeBhhFVWqjqliuyywEdI+qOqbOUekiOFaBYpKpsd3m9/l1j8PK90OaFPpJFUkgRcliJo4EVLpOrF3LxLIQQ4wCyV+NEGo5PHkIghnYPXfPB+QukSmds0V3lUsAyFQPMc0/EBjTcwnm0YbIgJXWKQJneOgOCsF4yggiGX0abGhOtQAN/SNVYTwhtYkxz7gZibSmMuxYI4MeAiD6Ja8amS1WEdrEK6Unp4Z+kmKmHeCgAi+vXglM3mXz8pVYUW3Nj5yWNEJ4eu+ji6mcKpOPZ1aAr+Em1XY+jtKtvWQKMNN3dNrQvXab0s+M+AaWoTInFIqwTAWAeKf2FN3Yq2IxdyPtIIIO9i0oaVGnrgm+qDvGe+vsCuWojldgTFCNBR5iIqSU6KQtLeCR58Oa0HJGBOo4P9Zn01padK7DFlUYSYlD3l0EnSWYwEVhiVdJ0/JM0B6pWjLPRUpxpG9mY2v3zxMoxx0iBy3IpJJN2uJ81SxcZHBUYGqxnSYOnQ3w/fQ5NRCr9tiTTBJQqKgNBVUG0AReBHjS1RqQFslLBVRmzQxe2dyaz5x7BBdSygl1b9wOCEtqjTbvlbFPBX/t4KFEZBURQj/N88XrQlDC11FyU7YOP9VOb8OnaQKRWTk9U75AOQe2lf6esKlJDMNN/Lx0pXCw7vWJn6+fw36vVe5OUG5gjODgdwgGSWtABsin8zRwnYE1dELFvJRNYlqap8v/lD9Zb+Hb7wyEQZwApquYSLhQb2o5GoIeSV1oC51ZoE6RWQPaIX4qSpbyrbMLA8eeqXIbPXtVhyBflr/7Udbf/vgndw+je5O4c2sQbzeHWC/3sbxax2a2jeN7oxgPejG9P4Ex+u1nl3jRvHQ5nSRbz2S/wuvLNWbyPngwjtWgF8vrbYySIdwf4nK+i+nNYWxmm7hxaxg5N3lw1Iv1lg4hmZrToyZefjuLuO7E+PhDAIr5+uuYnt6Jo5M7Mb86xHqWjW+7se1kWilH7fGSo8IWwIHpCHBVhxHS28l0DccNmC468iwoSKO5j/16Ftvrl/HVP32NSv0/+PhB/Py//VFcrNdx+eY6Xr2ZR3SaWGySBTzCpfPkiQSwG6KZaMTpwqhI1wHBZgo3eXrVy6o679y2BA9sbtyaLVkiJYE+baJBi42hWcBMfQOAgm3J96yRd4I7MmpMRTv1zMalVEP0OnxGwQ1q7NLJZaU0qpZoWJOBBYOYyRe3zsG0DLXRQMNWA4Yq7C1gTWxYCvPRG2m9RY9DTk7JCkk6fLCHJcrm3ON+02cJvxpu0giLepc1YR9IMXut9CudMtmbTAHn1Ioc3zcYDAAuE/AhNe6LYsThljpKqRSa33uJKIvQ3iwjRbsWwCsl6x6SunzYbzNhLR0NU0oaNu5guiSCahrC3Bvk0k45yMkbStVUk7WsSqHBmBMQpLNOYA9xulMlAmBpWIjNlboVy+e2k1kV72pQVl+T8YE50nmHYULDa9bViveorYTE8iaISYbc1etOv9EYCkDiuTXX0wVH+H2CArhCTYQRYuV5xvSbZAnF5OnnijdUA+YEaV7hQiphUahJxW2RI3NAWAw/zoPYOQEoygBU/EEPTkckhhHBRKZ4zQzi2ijq1xSF/WEjJr9PTZhADsEkvXJ1FPU98D4IYACjBG3URiiBiQqtqutieww+H+0AJtnIo2EfWw6aQZAAQ9pUgRAyZRXlvcviFzhVwB4/Qvu1a0GBPw0BO58EYFNZhdLTtNWtwA6YwaQAfgkemDnIRuZ07gQsYMqV7TfoMJj3x7H+9Z0ASCAGjKJkBdoSraN7rrLpu9k/WGankw18K2IoFTBuEo/+2gVUm4dt6bNbUabJCq6D9OWttQO4aWUVeE0F5svDK8iqeEZrr7pxfL3C+HeCXAWLFdzxXhge+SUN920PeO4Z1fH4mD02C6idtV0W0FGsaldQmGSC0ZrN8v4ZpBlI2ksS4Oqpsd5izFsgXfCXn0VH3/ebD6DUmoJGKdxboz1pmZ3u5zmQnh7vLxuiyS+46i2UjKbTPFk+5gyaeYxrkI7DXZu7WwblPsUOWqzLz+4RiUEKq9zpxpMEhH/5158ctqfDeP2cPV36h30srjaxuFjFvU9OYjTsxW65jeHdcXz9q/PYLbZxP0fQrfexulrGcDKIoxvDuHy7QGx68mGOjOvEt5+9jZOjJvo3xpC1fnpnEG/nu7hc7GJ6MojrV6uYXawidk2MbnVi+XYZx8NpHI6P4zCOGA07sZ0fxeyqH51Dwwivu4veoBtbsxppkjDDLx99hbFw/UwPRw/aMqaHdmCAs09fAsqeDmouaP+wipdPP4/F+WX2sokf/+FH8fD3HsVv/v6buPv4VpzPenE1a6IvR5ebSgO6j5WUVB2MimG6PKPBbncQy3XG6Tz2NNx0bmDQdK8SsAFElIvmS/pOYNbqiM4Nb0csmNWMyN+CbTonVhTzsDlSojZKOgKwbt1YrXcAXWyozc+RK5aNnFGH1EmHpNdI8KMMJpaDeeQCBNhrTBNPsi9iryHIy0g+299AS5j6PTIq2Tg7wUWC1l72OETBD1vpAADm86vIxK1p8JZIHRMwAFxu5ejcX08O1pNXCMK46Pl77AnZdxJIWjYZUVSniSmBoyeQ3OBZORaIejRWdGNNs9VNpqwxYWYX63X2suOZhJMVC6AscxyyL2ZrtBXZx2SVt++ksbHP76SSWvZAzohGlKlxnotijgj87Nixb/kZqW+lcVEKzZXnhZeSUVZBEAtZPEtU4MY8nismSxGLI2mdQ1Vj80wmxqTek4bUUguCZPzP+suWtUO8pfFs7rVFp+6XcVBCRqpq9tW0Nd+bPYlaBALPbe5fSUGBMZCetiw171eeIaReClPnz5C/nXZG0wUUm+O91NahFiAQpNI5KBWbaSmdjzLRAZrGHYEZLD4ZfGpr864zSMOeiJGlL1DWos0GuaEwgpW1W8Lp0/F9yuuXVG1qi8Xkgn2p6T7eIgIJ9tisjsosZknXlWyKWhDZpaHogSlypsWYFC+O1Y5OZ6Tw3sKcTN2XKgm+jiQZ1H5Se0thPtcFWQ1FNGzerf0pUg4CKQcUthcFVOOs8XRWWMR1IdhyCxACf2dvmK3QjWtNi3KDeOhX5cs4xUM6XcrOqTVX0IXKdgSc0u8JAJgZF9FdsxyUDPIjieHiqZWt095Z7sTwv9aEt1akgAbiPv9+KzVscCw2jV6q2qIK621dDdHElJfqfVsnsl81Ie2WUeXa6/LXnymMoFhe91rF53Ckh70qdcqlw4YOkYYaCMRLylVOuMgFmp2WsE9ALesIKOvQKhfFgs4H/LSvsYNEZTAcjLfS/TZB2Nc0ySoWccEJTaDOAo4F7xTkajikSo+r7RLWU/p9VOLnF0Q4eVWfTDvR+Yv/+fuHr766wiUajvuxeDuPyckoJtNeHLLPXfYdXGyjM+3HcrWP6zfLOLo9juXrOSaW3Lo3RpuaxfkqJg8nMbo7jrOn89itNrHKecgPJvHRnWHcOl/Eb6Mb92428eLrRfz6V+fx4INprBf7+OT3b8SLtyvM4nubPQ0ng5iM78fk+F7sd32mMTfrGA44peTq8gQp/uzmngu1261jt5zFYJSNdPjz2V8v2SUcYukGB/0uGMLUDXY1JiABy3azjq8++9v4H/7qF3Ee83j+bInLd7VporPPQhnpCoDMOaJrhWkf1NENe2xjkdNLyHqpagspWHp2bJiKMfJLyOmDoeEBLCy4InQe4tpk1A6Tl80hBCuPc+s5vid1f3SMo2EfDFjq9nKcn/wJUudgSns5maaP8XLFFsr54Pv9Hlrx7HYbCPGZgiMjm4wrUs84fDSS+Qy4tt0Eg2kUudIQVhsEwGHSsQ36TXSQ1idYZLNOsS2pxzMgYRhHEIk0vMyL0gP9LGpRVTAdrayqTbyKRrA+7bWTUNPFJUwRkuXEY++2sVmzOCq/vAWQ4/fcFNtCfuwN8jZsWZPMNNuaqH2N2CpGh/pfSatI5K/35s4mAMv0IBvz0oHkh5NmpKQxDHZpHBhtS++EIhKJ3WVdyF5lrT6hIxznPneNqQU1SaxdJdPA4PPbqXMx4KTTJirNtkPKMgOOqudhG+Fd7DoE+Pl2NZFdzT04cjBPTpcmKLNOtIrn4fhazhfBhETUzCsKuObnxz4JDsuZs1JVjoZvXzg0Gn39x0UdDgIFvPjz7RSX0qBCCAQGdKu8kSyOQkNaGKE8ExbjE8S/848BsSQuTNK3UloAg07nSZMIAEyPgTSXn1kpWLYNyn3R2fZdwmzyfHc3xrWAOL+o6m/rpMR2AuCCbFaKUAwW7BbmRsMgFMjIU2hQlq8rKUCxFpbgKJgR+EX7G70KggEFwfpoVYqin0fpvaV8Bv3Y8ywiIeDgjySwbrOSYq412g+/0jKt2B6lqn3xCw+BohnfM+5iaSemgNwFhGYIqd21KVOiGntQRkXQV+lcwl+oL6UfDf82k6YzxYcWo+YXMKeg99SS8zldkIfOEuqFq93BsQE7zrsDe4HFq1XngIS49/w6P5Qn01Bb52/xzvOCONukKEbMc4GoJUjiZ2TmjLbG1cRKkyujwTtFFpXdO1utddppYYPidnpYpE6xg2UP+PwF4GP8pvwNG8jiPdN1lLvos1oCMReRkBVEFhSZsQqGcRpFqMu1VRZINsTtpcykFz8r6Re/LkmYMAS0gGiVxoxo6ZVroaEuirMU+Xz9LF4BSRLxZNyJzr/5n757ePXtLLbLbdy+N4nLi1Uc3Z9ELwsDohOrs2Wc3hnGq7NNJBuGVjKTflzNt3GaTOF8G6+/vIjBjTFSw+kMc1Rds97FYdCNG+9NYrjZx/LbWdz95CQ6b+dx/XYb3yy3cXJrHO+9P443rxfRuzON4/cm8ev/6zmaRG8WTQxGgxic3mdD100n+oOLuPnoEE9/ldqbfjS9bBTdRXHJYb3GocsCg/yM6w3b2+TCIT3ajxhms+ztHk2tMfIKLquHi7G6fBPbt2/i53/++/EPXy6Q0uY5cUG7KFmkUfYoZlisCb6SHYT+zikBXDYL2m32W1Gktp+HQSCkaCjYP8lMX61ma1dFKVxWU1rejBqH5dHtYX4yx+C5bbTBjQkWwDlp92iaWHHbDJoYDhs8Gxk4NZAG89WNTq6xnjcLeXqZrhXTyOCJ4Ig9zbLKhs9LP5x70bDQJ8Hleh3bDat688ShEiorQLM9EJaXLJ0POmYWZxUxNIUssa/TNWzE+G9qjaiBdCsdptsYfZeoMvd/vY7NmqPp8BmklSMQYYqp4NqypextaRRpvRrb2Owo1kU7HO4n0t6wN3pm2NLSEpjbSLPNdyi6lN/BDvqr4kz9rDv7K8VqzU/rWc3voEBFBokQJj+ba7itFjKr5ojXxtvJC4JT2B2z7gU4MhDK25X14iwi4X8YrNe1pEFX1SHeUqwKjrQcp4w0mTd7RdNsRlZ6bhwaFt7k3rkYigiWa1rWzfqZ8hLvJmZ0AJWbUYW52u3QY9ZG38XcS0/INK+BfL6uelTKQdb9JRwtz2Tkg48p5CoGjeeVgRaLn3hWmVq0WxSQcfEQzlceKRbTsfUF6IJ3WEamfUVHCBtVPoa8CFbHoMvnvqTzFMrAUcl56u5QB+jX4Cs5qPW6MZgDb8vn1DuyRZARf12rgt5UOCRYxFBJ6I4OswX8W1+v4/S8jN4BIwgHDbWoycEi/62z4nGBZjr98boOMAUcve+yB34ql4+R0fHHVrq1xqetpte6IzyACmo4T5hgph22WDNscyKWygS7+m0aUTN28nMYHavNELSqbs/SSrq6IErAUBqUVt5Tn8r5Tchn9OkNxsuGK5Mg4sRngKlkr5gCkpR6OKpShqHYBx5z3Sq/uOyjC1Bga2gLhE71Z9odXAelg/lTDCh4BdqBdmuCT+tk415qh8BWajlNDJVJMPgGbYWZf5+vdyIU3SH2wxXwLlKW9JfsjVt8WvFK+vx4dDau59Hh2bFfzN9/Mo3o/PwvPzpkpWgSHPNVzhFu4u0/X0Z30I3T+5O4c2cU//yfzmI67Mbl9ToePLkZVy+uYzvbYHJJfoi338zi5M4wJnfGcfbNLEanwzhcr3E2Hn9yGrtNzuProJXN+s0y3nw7i/e/cxqrF/PoTpoYrnZxMejE5NMbsXixjGETMRz2Y73cRe/2ndhuhjGabGKzuIqry2Q17kQchhweDx3iPvr9TgyaYey3m8iBIrsNheoEDp0YdJnmWGcngCwGSS0dAA4jjMNhFd/85tfxp3/+R/HFV0voB0d9FVkgMu7FFilqbnSmHmG8wMjQce2TRdJYN9pCXq4snMC1EAsGgEWrXFJ4aKngxrVyBI6QMZ0gdVLoxZcudheHRLhFn6VZymjVQiedQC8bYSd7AzyG3B9F7Y6CCK48tyjBWC9GwyYGgwZ3JIHNep3sXc4yJpDLg4MoM8Hcbot0aW88jOFgAG1gsq25SARr4gW0Dvk5MMc6n/yw45i8rAaGvpPp/GQB6zSLChRyvaApzAAALCw1ezlGsdfLRtVkbOnYeBvygrgpOEXuTEmDdi8FAfs4bHNqTp2U4teAkFf3FaPvAIzJEGbggYg6gV8qV7cEe3ZnMOnYYxbDJGvKhtU7FEVlVX3OiF5jtGCmmdWqBc6eAKHtNGneDKqpIXTa1a6BSJclP54+w6SoehgKEHEcEhMOkFDoz+6zVfpNanwaIkm9KqL2LnubgRV0v0kBtZxUJJMtxnIX+14Wf6l5MbanOn2VnejT6usgGsmc4JH1jHxvgcoSDKlpL9hYWmEyDGzKTgTqcYRpyJOxzLfjzGC0yWkBcTKJtSjIKV+wS2JcbUzJ1rRZJ/4MrQFBEW84f84hG7O7BJgVgtIZeuYyAZTupualO4uQUg5RRcXxls+g9B3YLdx797BzO5+tPl5tbwMQUZwq2bwKNXi6yj8OjnCmGAz5M9LnCwTrOyj2KEdZshK9mDCpikkUkMDxk7WW/1WFN+2pi3JsOdsZCmrImC7OX+6pHQj7CSqVJlDI5EyrOAJnrja/Y6pW4FbUIAGxHr4lRaF/ZS04WGuwrC1Q56yGTnnJ9pQI3RJC6tLBkgJEkF3GksqhM5jkmruRHnCLUoVYD2OAJCnK6XNRjQCa2DsQJp6da6YQuFASjmL00uvQXsB2gDzkLqDNGYAhzw6frkpZYA8UfMkwF1BjAM+XreCNH4IkAcUt1pnqzmUbFRENZiJhbRkB4BxaasL2UmLNdAv56u9OtuHxUdq6zH63Lq80YqK/F/lDoCiMBZvIYsOSGRA6YJyngQaG7ZaMOcDIZ1SHEh4N3UvJzgQF613UOSERYaZZ7C7zzNgfVynXeIP2zf4SKsVuJ753o4nOX/0v3zv842dv4+jOGKzaZpG9ApvYXm9ietJHk+nl+Qp/H92dwAjs17voDvuxXOyiN8zZwJvoHTVx43QQV1fbWC82cNrHt0f43+piFac3h/Hi23kMhr1Yn6/ikIzksBffzHYxnPbi3p1RXF1u4+TuMJ5mU+zH0xjfGsV+u4/1Ktm91Nz14vJVHsS7NLhqpJwnoNcnG5B6NLSB3pPWR5cGNDjmuDJU6uPK7mPUTwCXm5Sj8hZx9eZl/P5PfxhffJkKwUP0e9lnMZcrtXQCGymqx1tTE8Sq20wB0+qBSYKBNdxj+pOOSqYTxre2NCmXvR2xtOj+BCGJr4jd2FKhHU1SM1iNNnqBKfXFqK+dFuaFwfNJU0AmpRv9xkUcZOZIS7MEn6lmATH0L0wmton+YIhCk1w/Nrt1jym5Fb1XGpHcg5wQArO536ghdALOBElMjyMN3dMsZzlrgEWAOBopjKtTKxpQ4wKCXAJXpDpppa7wEtoDmNgRYxwgtZC5y9l+CaP8cqwgPAYvcQLl3LmcSpMp813qBjMQQIeRbB3EUYXZWHu762CiDarIdZGz0nw8zKBkG/10HJg5nXAkYp+ge7NG/0O0w1EaBxWldiBlDoSjdoElUZZ0yzxT9lnFAEtbxiq4tl932lGOS6073MKEzaCVVEEkmmvi8Uuq1mtHqEglCRDrLFrjglhIwNRwoTwNDrIZUTPfjGBZ1VeDJhFUBEFAXbbEtTDC0oVWkrtY6zzL5kELkPC9NmgRX2ewx8KANKp2pGZgKuPAA1jFb8ZF1Hd5fWuAwGPKdLJrI7CHGuLigKAwBkqVF0Cs3oV2agSlbH5rdoxHZw+5DNlfQU8FSrVQSpX5inwShNTKdAaXlc8z4LP2mXyU6BQFMEoNW1cqphbr0LKB1G6KqfCcbHQMJIjmuki76kbBZrbwWeTsjH7M3piF9hksB41/0FvizwA1ZtR8loqmz8yWwVgtzENFt/TGQmo6Y8riOHuCbAQ7ORgg0vjCU7wjb+Ee8R/+u86/xKdVWrDYfUeqjHOVCasBrJvzt16wvH6CVl4fd2EgrEebLYEM3LuSRfC7sp0anhFsobInYg4d3uD8a/9cUgYAK59mYIMgvRisd8yT2D/lFezvfN39XE7ZKOAzO/oO8Grpk6F7hVSIdr9MZMrz5j0pAYUupIoAeQd4APFUCiJthpjpo3UjocBMX/kHSyhGUqsJbPcAACAASURBVHeTcy7KIhfWGa8vUohY0ba9RCN6K3kIZ1J8brQu1Ybl2zCF7ZkLZF01KUV385OjbnT+9Z8/OlysDnHvuIl+5xCvXy3i9scn8ebXZzGd9CLGg7jY7GJ5sYmmF3Fybxq3Jr04z/lugy4KUM4vlnFyYxhH0wEc3fxt6gxHMbo5wAzk+dNZHN0ZxeVsG6Nbw+gvUp91iObGAFXKd7IFzVezuHFzEPP5NmYXGyz+cDyOw2YXw2YQ15er2HamMT2+A2ibDi7T0ynozk3OatsETckg7bdbNhrtNmCscthzpnjZ1JRM4bDpoK1KMmC92MRivogf//Akvnw2i8vFICbDRYyGuzi/vhHbQ07N4H4nw8ARbrmemZbOWt908mR/MG2hbGaN/xGJOSTGM9TJHWBoZIgc4fCqkErOfRkNeihqWK93aDNhQ229ANvnKTZT2hMA1NNUlEIypMChVQEHGcWcZZ3j3OTEpHlIoK0zKW0JIy8zTMkG5muhJUwaPoBCM686iEhhk8UDe5XgabtWTyT+bB+jxdjqJZlJOm5WGqeWEe0kSpqXVcfQRaLjPA0HK1ZTQ6Gm1oUxEDQR4M52M7laCSxR9KJojJGlKpKzKAmONjWpxB4JGDHNpdOJ1a4T83l+DleMHWLQd0EPK1sB1Hu9GPSyp1udL8upKGS6UCG7j1ht17FcLlBsU4IPGTMD3bZBAQeIlLrSDRLIW4JANklVzUJS1jERpzCaJ8uTgA2uEv910xisLXq9ubuIqwDl/8os3Cq3L9xmwXbWAXENSbzI4ClCRmWogAXTn4rUDSAUPJXg3z8j5+nxi5bYmeGEuRU7bdYXzZLVLJofq0LUOt1DU0EQfNTgq8ZcdupkjMjW1Kpo310/F5WYmmxgs19y9u3JMgo6hXWLv9MzOu1kR84n571gLMA9hYzGzUzznuCOqqDHQV6Z1lJT+HDypVBCAEo+iLexghaCXcEXCNqdqhU4LmuvE2Fnrl9xRSmCQKfWcfLMcFSEzPfiqhIoMnMD6NlildopQPpmnmnbyvxxBs7aN/1MtdLSe+p1y9flMBnzH9DjtCD5ViBu22rkhZfHurNzg89gCxYU2+oZ1CITZf3zFZXaV5P0XAcwm8gWeVFVlKUecz733h9iEVarkjmmpAKATlptAJlW5TbteMv2p4ynBD1izdTonDPBaevhhcQiwmQ7WE1AgmW3PIJ6Ru4m95JBnM8Zmce0jcr7C1sVD1bBVjkGfEN8NgVjziqzRZgkKIbc2v+sJxD0LJrc9Aso1vR5BPHD3y8xhgqBGGZYqqPHkvyBPsU2RFXMWhXYXF9yF4a6VZM+pr+tT1WDZ+MDvF2di62Qh/rC8lpcdWcBasGNZDVpLzqd+DSLSn7xXz8+nM3WMYyIB8f9GGfhQB6sJV3E5WofL3OG7/oQ69Uuuv1eTG83cfPuOG4ej+LLp5cxPh0SSOwPMb9YocDk8Q9vxauvZrg8i+UuHj6YQEvWvzmOxJnLbGTNeATFJMv5Nm6fDuM8ujG7WsX2chOH5SD6g1NEMqOjm6ocTue6BQO53jdMjTVdtMBBgZmKCHIB8thnNS0LLvh8dTQSzApF9sn8bM7jaNiN9b4bH30yjdPpMP72l1/HunmAPj464zi64AyhEWHVX7Jx2Opk/HOj0BSZXqdkUOyENM4s8dMGGjNuFkSnCYwAzsh+5j/rTRYB1FQU01UJsJiGM7sIgNqqM6UQ2KkFt2hq6cyQwUzmLcFWN/qDnHuYjBWrZLNau5PVuCI+AKUTEOkD5YVJJWqC7X72AEpeNits82eS5RP7mE+ACuzsIbnN9CgLcDh1gBNFABRySki+N9LATGWjGEEoANGN2D9beCQny5R2spcc3yPQYWDhOyqA5T6MMEWYvKCGZwBAZHRXWUW/Yfoz92a1ZYqalcb5cciS5DqkrjYBe6+7RxP23KAMDtzLMVsTqR4VWh90jt9sUXENcLrPudP72OxSw6gKbpyj3w0wVJ0Jf6TmqHKw9ixkCm07S1hBfqiw1oZt/OVWTQaBhFktvTaNoiZp1JIT2rqyxvk6hldsOm2dGnUt/F5xeM6+YfMNlmQ4tYZw4JYBtMwwxd3W6AkVCp+Q3ZKJLiOglO7FArgfl1yQUGRlXtzaQ5E5Ul0y+Aq4hBcK4wIniHqzylu5+pSFOq3G5NoHaNgcZcqZpGMC+190qRlc8jlL1sHRiSGDHA59i6t36eCYPpUNahW0OaUHx612UQ4neUgENbEPantBdIP9hj1yGk5V6j53xBQqUpFjZjpVja7lwIhxact4XvP/WNXMj6S1lF2DhRWogNlzKtoAu8CFavNokqWr0nkTRsQ0lb4Yb2ceAB7hOC17UJ9KnbXCMKVmXetW4IEdhIJ4Pg55WbPzhUXC87PPCHGLGCDcjwrSSmCBrIGgskf76f18kymPICijxozwxeCM14dsO/xEWXue/Fpw52hEgBwPqcr2cuL1ZL7j8lXUitIH+gqjPU/6QfS+I2WBtDfRPJ6ZgF0FaUUKY5ilH8Mh4bPjT3JMtS9EWaHWLHZCehIGBD0lO6T9Q5Ffygtcma7gitdHn7OsnXpfChTy2EouVvo+uvpfsFGfmYyigk/cxZRHOfthbKvTVMCgQxIHyQ76eF2KFRfqxXa0YDN+powklC0p8hjdPZEA+XufHvei86/+/PHh/M0y3ms68fGDcXz5YoHK2XyUdHoXi228us5CjE4Mbo9isdjGzSw66XZitdjG+HgQ29U2hjeGsZ5vo9lHXF2soj9uor/cxHY8iOG0G6fjHhpNn812MT1KI9ONw+tZ3Lw3id9+dRWdcRO3To9juTuNze4qdvPU9zTRacaxB+tHhmm3zmrjPnSJ+96Qg+bzsOXG7vZgAdMZDUZDMF4JHFkVxMUE1gIQUBq2043hfh4//dnd+Obp6+hsD3F8o4lvn76N88uj2PZHxWFxrU01JyPIhszojpLgAGe9jt8iMlGZPuxsriM3LTczU4vA99Jl+dJSE3CIftMB40pGhewMi6MToOYG79AiJiuLmeCrRrtcNgAzRW06RNhdsIc56k2Nlkk0sGAD6elUjal/EqqkM52Zn40gG82iUSmcldxZfJJAj3rAnEtspg2GE39lxW3tLUZNYDFTKrygs+WlJzuj9fNEAjgIA2EbPF76fD3PYybhxFQZo1Y6YIIfRqFgNfB+3VijWXV+DraXWa4xFwjM2XJbtWz5bNYEuk3OEFuTKfBsQtuB9CK6fZzFYT/Xy+1CcqzSLpbLZVzP5piRXNKAmkMNltmUP016ufh8eoqCffHNhKTGsUQfDovLzwnu6HUN4pyjpDaO5XNmMd5JMRdZpsFWnp+qPeXTcII3pRzmqtuFOI7OfYvq45L9Ebtl4ybDRs7G6WveG746Yv7qegoIdgkVvZMDshrVCzmWnqUSi7/j7PjTvKeFhysMPBe/fscAxqkk3GpXtEqrTECT7Z30JG1W1A+ZVbFqAfUOm4Sf1aQC+w5F/JS5EgDybnHNsRtouaK56JJMGHqhUhR/IRgp6yOWqOq5dEdkp9JupHq5NEdGFSVTu77LXHSeEZ4J2y8XP9RUGr9HLMOAxR5NwE7cTYUCLizymdZrFu6GTBa1+mJgVCxrFwh7BDa0nicthQhHnjDfPLCmYr6wagLanh5R8CyYGjamF4YoYNBMXBlfKp8BcAvdtFm2NgclAOFUuVrpoCuAAgPICzRSDYuoiRYMGCVv0HmFr/F+FMjG9DsrquvdLCciU97F2Jita8kmeNSVzaI8x23QTGRgfZyiLWDOe96yC4rxLAag9hO/oOprp2XFLqrPqZlL7ZKkTiRUGAhLwwifx8+YZIODpWw/5aDUqdTaGon+yG2nkHqFfEYMakFh1L3CO+H8KygqBXetkFPZOoBysaxcDZ9ysaTeP4Fo3MTC2la/wPGV+pwiiYBx9IzWM/tqcYpPMSRK5R/i09N+dH72Z48P5y/ncf/OIG5MBzFb7eNot4tvXi3BiiwT6Ay6cfZyFTceT+P9792Iz//2Tdy4N47VOqI/jHj80Um8+HYW59/O4vS9oxjEIc4yxbzbxZ33jmKZjGOmjlebuJ/AcbWLjT7Dkwej+NUX1wBv28Wt6A6nEYfz2O2P4ZwnR9tYb7KAZMjZqId02HkIk9Fimng8zvYpWzS0zrRhk4zVfotxfN1uE8NxasP6sQEZQ5YsU8xwKvtOnPYjPnywi7/55a9idrmMn//FD+Lv/+bbaE4+Qe9A6h94meC2kKpjIQ4jOrntwyHGDdOdiyXH2nEDRYZreDXGpKmfGFKJvQTfNPjASJ0sUnCKmqxnspw4MtKasCO/ms5i82koMTWFlgGfL0FSvm4CV2cYKGjPKSS5hmYNlS5MUIWsU4PRdi5/B5zec+YnHCCpLKx3FhJYk8KSdqckeZlR+CMmCb0AsxAl+xQqysMKZWn+ek32UIUJjObp7vh5FQTr6sjOUOOHlDMjrnyvZG6TgUXLITlcrI9Sd5h7rJF2CQQ5po99LfMcJVhjhkGft9uNzSaQIs79z4btWbUOpngfMVtswOZmoNTk0Gzt+Sj7X+Z+bnZ4TTMCi+U6NtpkmwL3W4Rg04UXZrBK1Cino/QXjZrG6rUic5qflqN3ZIhvEHyZjbF7homBUTYUqlMN3L6Z0Xn+nyayiHIhSM80tlKn0NjqKFrnbYjlSlw4WQIlpj3cdkOOR58nX5OV2nIiDhLksrFzSn0hIIAhZPTOanF3aCQbTcCSQDDLxOqr+h6X9jQl+6kAJP8lmUIBhGYAnP1BSlrvL50gTa/ZAWm+wHIKdCr9yfvNgjAyKWSq2mkGagXJerG5cpsZAh1Cp8SICKwtsxd5Fxhg4N4A+ImRxcK3Abv2H45QjlX+jCUTnNKE9cXHar1Wix9kLKgiNrFEJB91MPSaNAP8nGRyquP3/eMTuWExfxHsh89sOfvO1hDwkrVy4Fd7X3L+sWb9WpMqdpCfRtV5QnbU52rtzPBZLqC2SbDB8Ac76cYtvqisM/2w7CGyWLUSGClVs/OknBV2VKBW97YWWfAg8am5vWwDU6r/dQf43rztrbBJbDJZ11qFXxkyYx5X/Xvah4vD8i0txbBt4VhZArpiTdpAXceGM6SlFXVNjwFVAfQEdJBdCclAeoQOIJIY4PWcmajMGqVd3H8l4RRiuE9jZeny7TgG0WwsboqqohNzaR/zA/GFkQHlzW4x+Wamcb+TJFGfUmc7tC4ajueGbTW9XuyC9l0kiI6fcEALvZc7RV0uQbSafeM8+Lzp/EJn6+4b/v4hoCH841+8f5gnCxWHOD4ZRrId3fUuvvh6Hr1RL5pxE7vZKrarfdz//q1ojrrxza/O4/jeFMChGXRjlEUol6uYL7YxmA5yUG/EsB+7q3WMbw4BMtPJj08HcXec7Vr28fbNKk7vj2L2chH3J4N4M+vHanMbQO2wn0WnOcbM4+mtQ1ydZ+Pffgyy+e8+29+wUjRTe1lJlo511HCo+u7AekjO8+nGIGsY9tvo9kaxIoLDe/T7jF7RNiYPzOosnn39ZZyMmvjDHz+Kb19nQck0YrtAz75oTp3MKDoouO3UFOYYKTBM1J2xwISGFJmBfI8iDKY6juDSCQebCRrCfC1UJgMgEryBACrMFg9qdduMeDNtDqUDwGY7sLPxUHSrghz30+Or0cV5LBSbOOc6JRjLdVdlNIwL+5u5D5+1PDhuEmoj2hHgQ9q+14/hcKTehlmcwTRIShDwigLzqNLaEzyhVQZSwFX8TKNnNgn0MABFtv1JpjT1eVkYst1wHQd9jg9setYfJag1cysQSO+ixtKHWKERNStx2Qj0EJt9MrpsWZP7PRj0o8lCpjT++zzyaLCiwhsauXSmg162JcoU8SoWi6xm3gr0yn7nwnNz2XvR1heguF5g82Q8HwqlDfLEBtRTpEkmijqLkS9VCzIm5thaTIrfh6PQWi4Ezj3BBYuM+J3KKNLLiEkFO+T+bzJqMvLKwgjQ5Os49auenQJ7jpb57wQJXA++b75VSkEKYsN1c58/Bz7C/vKTdsrSieFXzWCq9Y6XpX17PE5SwMLgrMjeTI05rWvNWosl4PPUlBYcFAIQM90OCZwurLYjwVPtSEDjzUIvrgQZtny93IvsJ6lDUQBWpuc04tPvKbtH76EG2KSqWCWpbEQ+Hoq5ADBqGrgkm1r6My6yNZU820WzWvoR0lvxPZym9GeiBaI+UvfSgBFrr78U5o5A322LytbJeRLj+Xd4VvVxGXj4LEkfaAAtqMmVFWvu4Alfw8jAtFkC0NKlqbaUZxPnU+MtVehVnh77ojOsNUKbJANrHYt2upJAwExXS8uH36FMgKwc23DR75gB1o0uoJBvwJfULQZg4h6XoiKzvE4v4/PIJmGNLbkgGEw7bDbfYAQrJFmEAzMHa2gJV9ALPx+WG5Xk8lcCyGif9v+3dx5gklXVFl63OvfkYcjBAChgwoAJRR6YFRBRAQUVBcWsz6zPHHkGRMWnmAVEREQFEyhmxYARFRUkhwGGydOhquu+b+199q3bNdWhmmnsrlnl5wfM1L1173/SOjudKMuSNv2Fqzx5UbwouRcgjyHgW4O0IfGA8yIW1T1PPmYsJ6G0XoU3LvXM0jFvcS+PzfexE23TqAjg48P/n7Z03mtLQzPGfmMmjs1hY90OIRerc7GnDGWYVm1vvbTBj4kpxk7hTk6hEMnA4ZvKlHBr/1JJLuPH7ZZvoLku4yLXhWVL+7DquvVYs5E14mrYbrsFWD9cxYodFtk5vzxl5Nabhk0oZLU6Fm7bj6FNdVRXD6My2IWeShcWbtuLjTz6rgtYs7GKgcX99uiM9VvS1411wzW3ZtXrWHX9RnSNZli6+3LcvrIL/b2LMLh0EdatGjL3au8AKfYZ0NFNo/biOQPt6PKtuFvbBEPOk0r4kj0mOlgQmRmt9ZynUjDoy60RvT3dGK7R1UoxyZNNKiZO3BI4Zkfajd6+ErvufTesW30r1qxcg8Xb3wX1ysI05/mOgq3L+ZXHv8TU7DXmYG5cunP9SDLGudnhcvY8PfVhn7S7+j2qJgkBigGOneFqw6xfFK2OBaRwHaRxbzFzUeZgFAM9jG3swnCNCSgpLSNs5GnAF5llaYIoJtIkBv24YLcMdLGwNzMz6RpnSRm7Zyr2yoLc/QMmjCieLPYwTbJmSeT1Vty624pQ99hxcV2o1aoWP1ec22oWEU6wbtnwsjNe5LhsLXDdFAOXdr5uKyHE2LtRy/D1wsw8VpAWlr4eHiuYTpigmLC6eLxLKi9jVk2f1lmc2+sGMmknM8uilSpiP0uJOYz15If3ZJ8xK66FKfhRjlmd1qZaittJ52abQPJSOqy16OV7+Jrd1udYdiZKSFgQc7I8x2HjZg22EyFKK0hMXEmARbKCySZantMEGfY/I8bMeHd6jXOjNZIvGtsHm7BTp/A28bmBb9JtlsvYWY93mRTJCJH5EDYxXx2LEh4U7Ry3/jzhdi67wZNPx1a1eJI4hTaKgvvEbsW7I8YvJuZkJWkEk/vLuAXKQxp8+MY23C3theensCgFh7T5KGIl09nKrsZKEjV+J4lM348mKyAFHP88RVclUWASqLBe+0Ld0Gz+fG75j+P9XEuEhbDwf9kGocHN4mLD4lq43N0q4Et5WOCiREbyDoQYdGBJhCSJlFxljZ4SGUIN968JJmsHf3G3zPgq6HqylD0Zwi31Nb9vqeelcJHof3HPIis4Zt1Su/vWIc0bIYrs5xt2YC+e3pg/7flS/Bgz/l13pXdOlpxYf33zQuHUnTJsXZAx8cxeLwlkjwkML4kLeIsCsk0m54zSbj1VpnDLlF8TGeDWJ9MOyA24DauPyR8zRFiviVZ1XIXm5D3d0mh936zJsQFLgiwEU2qkxqYrIEUx62IqSPNIIy7d3azpdBXGEEa5kzA0JDHnifqpP5jlIPpLChtIDx7iuLCvFnNInN4TfbMh7I1VOqTB4qCTpT6YFsl2ptNSP0xi1eMtuanyjS7XZZ+d6EVzsZQax1zLLh4bgtDNL766NKo0NNrYTqQpNpn8rm8mxm9xEptiM5F+0r5bPoW7MT/7ff06T0plLGRKJIwM8tg4JvFqMZNRjaIIfXDxajGEjzr07vmmNcNYttsiK5vBI+vW3T6KBTsOYP3KYSzor1jB6SGeTzzYg1uuXY/FOw5i9Q0bbFQNLOk3ATG0qYrewV4sXtyF7t4u3HzVetx1lwW4bdUIuphZTFdDb8XE0ci6Kvr7K7j+stUYWNiD5dsPgDWeKUCy2lL0Di7DpnUAepk84iVB7IXrOXoXVDC8yX34FC8jI36qBO9NVCxmTWsTx56BqtU94N+yZf2M4arVImuEypvrmTULaYGsjmJp7xj23Gd73HTTaty2mqVqeszFzdM7zOKXzvGkYYeu32QzMx4UQexgPV1Vs/IxrIDyhS5KzjdWrNcsft6Bwm7AUiZeRi7FZ5Xiaor5OQ1792Sm5ZpJMVnGZHC7tjrm7ia3Vabg8tSBLd4yTY6Rch8dKoRhT2T1UryN0dXs8YMumuEiz04tYZmaXj9LmcI6lfeh4GNPN8tihd/pcasZhROFesokZkHqwoJgJnVOmnE2tbsHGHvHbPAQBvyz4Spj9IBNw2MYreVu/euhCGfV9ZRWX6+YJY5WuwjmNXeD6UFPAPAYR6+1aGO7u4JaNcPGIRdpZt2z8Eg+k7/PQF8FfX7Is03CtAjz73p72OY1VEdGiqPtTPJYnUVaGz1ekt9jaR/2Nx6tODwyalnjJkA56aRC2y4efeIpYouSNci3H+FmSu9nc4HHitk0E/FFEc9i7t0wPURLx76TsbrFxjlNUhFj6WLO4wlTbbS06JamL49hS/dwF2fEHaWlOHar6SITvqkveqB5mh6LlTesPzFluoU4Jlx3CzcEY2yK09pZWCdj0nVRUvhSEslkKUkKx//RcHMZ+9T13JCRJHWpnqJ9vRBASRiZu7hs0U7xq2mpcR0TNoQU5xPit2AR8r0UB+YrW9p9unXDjrOKwiklq4FtQpO48KMn3RsyZq9H674X5nfLcdr0eDCitYW1fkLmXhRvo3CKGasIebMzzdPJK8nlZguVNVgUNXaR4q+e4joZv2z3LQlKb2DroIWVN66zvuwWjShN4+9WOh0j/bc7qhtLbqKRprpwMaZQi3TKRiNr2jspOZlLL8VzO1DfCCYt6u1oP+T9MWJaXUu72ObK4mE30Zfdy+DF9NNTJvdeWtvTsxcvXsSkxTnNFmNeZlTorBgB4UEJGZLGWIr7tekvlbEpBq7fsWg3v5Kvm6xzqUqGh5P4qTsmwGP8JMuvZyb7n8c4533CRV+4xNPzF9yTxcpbzVWti2xf6/yd4z3ivSK0IrWZxYUmSZtO8WiEHDTGe4oOsh7txZyTmC/6owtKr6XoFQe8XnH8nlt0velTf41OERNhbFhCTBaCML1hU+xgsQGzvtewcroBIzwGaSNX7BL8XSPmvDy3uO4ugr+tXYt8AUuqCI9KQ6ruuagb2QP33S4fzutYsc9yqxG46tZNdpwVy7FUN9Uw2M9cYAoxJnLQ0sGaccB2uy7A7TcNebzchip6F/Sgu78bvf3dqA2NWFwXrSnMJu5d3IvBrhyrVw1j8bJByzpdu3YEt125FgsW9WC7PZZg07pRjNWYkTqA/p4V6O6tYoSuw6HF6OqpWyZvxc4tHkIXFmPDhlXo7hvAWN5rRX4XL+fzZahXRyy5Y9OQJ5qQBN+rxgWzOoYFixagyncboZUyx+CAu/4oSSgwRumOHtuAkTW3YNkOdzVTdX+WY2iM1sYx9LIe4ljFEl2YiUpXNnXOJmZg9/Sguz6G/q4hE0FDtV4bb/1WG7ER78eJmROqZ1B6AV3uqnxfTxWS4qVsgqWYoDBIkVBjFDQszuxjt8eep5GtbPuJtEJ6zE1yt5gPL+IUI9MyDbS04fK5P2qaeednvB//jIkUPT1+TFyU07Bjb1JWGeM2Ga9XH3PxTZFGLhTtLF4dhaQZF2qB6d2ZxUmODI9hpMaTQlxI8lf5W31kSTGYhiFdDBurddy2ehiLFzFhyK0ufd2ZxwlSZNPqNlrHxirvPWbWyUGmz6fdOcML/FQZlnjxsjVMUOLvDVdzK3lE90dfSvxhYgljBHkMIH+HVmXb7dM6bVZqlsjh+dUcsDw/u2qbAa8nmCQ5x0FPX7HL5IQ4Vhv12oV5xeJ0uUlih2Bhc67EYVm2/URKxvGsRg8+96B1b7RCKFmYQfiQS1aC0u46TZtONAkIn1JiYfWJ2PRkWhB8EWZsTjoaL4lqm0hTPGsU/Q5Lm+sqL40di1y42CK2yZb1QhTE4uPP4TtwJmC4Rc/ESFqrih14EgiFy9S+FcozLb/JImGbH6Y1Fv5qH3fFVJjitYo1uxAujdSCWGptzUw/EwH6/mtun3J+TQU0EsO0wvoYS1YDlw3+3ryNewp8QYhSJT6GwyWbVGgqvOuLuPeFsFC52y0qFaRF1B7RRUgEm4dVytorWaCCgc9YnojlMbmp1Fa48JMQsPt5AcqGuzcEe5EUxTf0zSDDLXxhjWPuwrHbCB0wzcVnSoYVL9fFhTl5XAqXYtSCbCTcuHUtWVdTrCI3VxH+EG1e3hB7wpsLWGta04wst5Tcxml+bFjP2VaNsJNCEjD50ab5sIKFLA1rKZNBfJMefcZVePTdRkykGQaSMAqLsHFJsWueje7nuMfWLvmuUl/034gYYxdGyRnPcZsSyHz8+DBNW02fc1NmOP8+igHZOExuXI8aD+GebpBiQCk8YuT477pUdqtbsnoXrtw006SNkm06yuVvkvEjdiu+4a2jlnYkXjLfD3WwWqcpKz7O9nZrrQ9Ye/703h7r3BDxZsyxck3OgmKRoU5+OktqrbL3JMZRis238ZkqmcTup2ib0u6m2HRaX0lUYtpqzGCNNjWWXgM2rJy+Rsds/9JaIgAAIABJREFUx/fzrVpsMELYx4kq1putHF6qlhR1fC0cLQQ3TyrJkO2777b52CDdvAPWCUY21TC8oYptd16AW67fhIGBCra7y0KsunXEJqqRdSNm1ViwrN8KVvfyVJIMqLLG4BLWFayha3gUCxb1YiTL/L6bqrj92vXoWdaPwYU9Zk3iMXi1oRpqDNZfP4pNtTr6GH/IuMEFS62G4OimfqDSm4JrXeGObLwN3T1LbLLs6es11ywHWW1kE+qWzsLAfiaVuPuR7kPfBXgDFBEqTNSgi7HHRREtTBaBZ3Wmqu7SZuKDlR3hbtEHsoUmWiehouuyxBerLm6LJksz5ujrGvYCxbmfpWxizn7PrXm83uIWUy093rfKEjZFGQIfPH4aBX8wSi7Egs1nGTMhawkqZhUs7fBSdwr3GAWivXkRhO2TWXT0OHIvdmNevDNDf39vqrvnQtEsYlafL1ko7bSUCG7vRR8zyyMpJcUzRlA63b1VbiYIkNxyniHtJ3TEYhjJLmZZqFTQ3+vnJ/PluMO0YtvdFfTyfOTYL6biz7ZL5yRmp4f44kcmVkKJ2UTpk7E0jLmzXWzzhJFNIyyNVLc2YD+wuoF0m3fRyumWR7YrlxXqVlrS2dbMHWGMKt3FFvPIn7UTTSJ+0q0DVmLAztPOzFI8Rrf+qPcrt+a4q8LPdPbi12YhLGKMeD4yXdKN4GB3JYYsdIuGx6X5YmbdtIhvC+kY03QsVMXaaVexn3iOVBSFbpS28YDsYpq3bmljyaM3kjyNiJmSoSG1UwjX+KYv2g0HYNE+qWUjhMDODk9uL5O/IQzNKlmaSWPGt4UlFlgf04VoLpbEhtWrsJA0Ao98LKUJ1w1dJSt1WuwLa5rF64Z719/CXaWNI608ntKFin/XzW+e7BHxmA03ti8aSaCk+SYZncr+wHHF6OOtYzG3IPzCNd3oH96HEhV7OZ/X7C3S8YXhMi2sPEEwsTerUJx0wQ2r9bhoj3S+chKAnq0Zs1NYkhttXz6qsBEiYEu3W+7D8pIsvOEZdx5hpon3aMyByVnqyS/J0lQWzWE8Kcx9FOPh0k2FsJOdrZg73LqZNkbFPZ085yeTSPauHgqUpGGxT0m2q1LseIzXuFmUCnNxbXLFbhphIz7/m8SyRZ0Jg74p5FrHL1uTxjunJ49f8bjE1P3KJdGKeMq08UjtXbdY4ZQoE+O8FBLip3I0Dj3wJvIkp/Jz2PYyCpWnzU6DTbLfmhBLdTD5r7YEpY1RnEFunP17YzaGfB4LqUtDS7Qn39VKo6X5LKYKt3iHh8WfPyz66WCbYt9ovdBUVKq2kWp3bmZNjq1l0Zy+efHyGsWbFpOK9d0UHuRD1OeDJOHte+4MiHZ3W3ND1voNGr3HekDqZ6HuY+TERjF1Tfs9V72Gh5UNDHUFuy/uRvawg3bJV2/icUZ1LOzvQW2k6tYqJinw+LrtBrHx9mEMD9XMmsOVcHAR4/Qq2LB6GIu2HcSiFX24/doNWLJiABuHx9Bbr6OawUTjyn+sRu/CXgwMMss3xw57LsH6VcNea29oFIsWL8StK9dh461DWL77YoxsqGFwYCmqG5ey7jU2brgJ3YPbokqLQa2G0Q0jWDBIJd+HTTyyjoIvuSwo2hjnVhxNxTIvLLjMdqF7MMWG1XI/1JnikbFmGOu2v3NBRkFHy5APOLodPf4ndnlersWOqLMyKgRshRjMomFCguo/BYr41OYZuaYFiyPVUkHltKO0Js9ooQyHSCQysQxM3bKEecvuCs9gpkWsB/WxRsHlcL+adSDFBpjgLMSJu3G8f/P5MitJwcFA0RQGiDjGiF+m4PazeJMQyD3OLpIUil2R7SjpTvcEDzvr2VJ8fPcZSSG+T/daa5yoaXuusaA3LZFRI8p2YT4ZLhpgQXHv9uZ+7vLSQrRSh+vI3VMVbGRG/AiTUdwtPNDfhV7uC1JsodUOZIYw3dBWCNvjbqp1WrF5DJ9PFJ5I4ydImDAaG8MI4zrTrox9gr9tOrUrs2SmrF5FdXTU4xTpYuZOkxsSe1/2Ce+nlvwyVrei1gxz4L1H+U8Wty76k++83bpGq5/XbSwmsZjU7XFTcepk8SuXDwlrEfuCLdjclNj86LvSWDWi+KqdTxFJAgyDSCdzWLhTsgoUG90k2izLL8UXujjz+9pkFlotkkGibl1jdU6LW1iMYj6LTEK3lHlv8CQs17dh7QnzkSuT9JbWx2nVt4K2hbBKYqwordEohxMWC3usmMTHib4kulMMVlhUfaZvBGxFgoqLzyK3Ny3JcXSX809aIa1dacLmvUJZp0U9XOH0RljuQMTkxVIQrtnk5rWDBL2Wiv9KnKOdPBKhbNzq4YtMY1WJRmMWXjoLOqlM+91YyJOHoLgwCZaSTiisy7YZLAR6VEKIWm5pI2gNFiomCceoz5hK6pj9IyaoxpLvzWuXuEjzQwMiIaFRYiRqT7oQT/XfzATryY4mnjlO07zkC35acJMl2TcjvgH3jVESqzYdhuu/VOfVpZe7O2MQlTYDrmVTHy8sPumghTBSFlEOJYWXXKGN0iEeJuPxoZwT/PhUm59svUkJWWYhSgXz3VZWuLHd+u8hTIV8aexJfBbjPJJUVRxbZyO+lLSQngD1UmUOswMXcYVJ+KZj70y+cqymrPywtNpqYxtBOwTQDn5wN3cjpMNrUvqcY72V65IdX5pEczpSNmra+gbLR4BVuzQjia/Z/JPGupfCdMJKWUxrKRaTY4dzuxktfG6KMAdLbEvjpGG5TS5pKxXUsIq7MHfTs89oaZOenrPcr71ZSsmECWMYcAoDRMwb6axlf9vUKqY7PEwk9lHei1148mf3pCC870N2yEe7vXhwbcMo6htq6F7Sh+4BF1LUQ8Prq+hh1uQA3YEVLGJM4ViOdatHrTMuXdEPjLDkS46RkTFb/JiRObiwGzdftQ5LWMT6bouxbuUQFi7rQ32oho3rqli+nLGJo7j1+g12tN1d7rEEt1xfw1B1ObJ6Hyr5iAmrSm8PxsaqqNZYBJmno6xF/+ASc/FyMqArk/rSjhGjoLJ4N8Ys0o3o8VvsdEwUqGHU3Z95P8bM0pRZoWA//s0R0oLZbeLG3XAULSk0wgSnT+s+mdoZuyl5wSyQdhPP1q10U4S4C9SfKcU+WYwhM19jqXNhSXHi6Sfe8XmrQXO9VrBxpGaZrjFoPW6lYTFx45B3rKJUTFrITQAm94GLNp/OvZp7sWalBdr/O7JkTQ+bxdAnUz/f198x3STFCpny89qGKXvJnqNwY7oIjeymcIFFOoEddAIWya6jl4KsyxLV3WplgtWLm5oFjZObGxnMRVDPmUjDUjE8C5K75sZOnlnAvd0ebGs7S+sfySpToRhOcZKWURlH+/gEZJbXOq2YOWrp+CkGGXOs9Nn53xVLaCEN9hk71q4OjDJxwiZ/P5GkXqe10y2KzIhnvzVrTK1mGc12vnE64cbd/2E5jBXZ3Szewj7/FO4+2+2mGnSRBZi0ik8UjQYOa0IIg2h871UpZtFEXiopk+YTTrwxabtnLfXD4rzWlHUZz2htyY1WytROZj3f9cYnLf7R/SIeL4SkGX2834UsjInRdzZ+s1iYbeFNiRQWr1TKQPaxkY6fs2dM/Tfh9d+Ied3/ju/oBdTTtJlqgY6LeYvr08Ve4Ji9OI2X9G6NnX28fcqojLhEs875K1HMRjsXujRNPhY3bAIkQAa0kgsyhEaU+IhyG3HGasmuEL/kwjOVZEnB5xY7VSjXtCoWy1Z5DSy73vyFbXFL13oWcPLDJQuOE26IJxe6/onSJjGbef9NSQBpXmkASn+e4sw86cKFmxt8011ZCzLqOsS53SkOPFSlbSKSp6Xhzk3P5E9b9Fx7/iKeMf7YLULxHuEGdutP1OZsWDQtSz7asuh76e9tQ9Yo4h6bejeIFW/lvScV1/b39ooMxjGVaDPBYQ/MNTAxiRCDwgLlAz02fBHV6S3ngtJFV1pvkvXKBWESNhTaJpAoHBt7MfvFtLn2cZGsY97YhRu5sEjEPZPADcN9kWhThE8UjlxPATELbaHekuGhOH8pLRa+sTQncyqDFA0WQyo8HvZk7v93M4ZNG+4R4elkRXxksIjNYQobcaNIrNYh6JMNsDj+L1lrS54LD/9O84H905kVM1ZcW4yX8myWkl2Kb5dnnlSyKVkGi86cZlj+9x6LKsj2P2iXfF0tR0+1ju7RGobX17Dk7ovNIoWhKrCgB6tWbvKEjoFuDCzsTa4ultJg3Fw3RjaMoDIyhqG19KfVsT2F3Q0bsWCHAYwMjdlA23GfxRgdquPWK9di+7ssRMazXCsV1FZusmzRPR+6LW765xDysR4sWLwzNo7kGBljsd8Rn2DMKtdtlhh3A3dbhjEFam8/LYNAdYjBnhm6e1nI2s+KrTCIP529TdHR1XUb8mwJxoa70GXHwXktLYpFPzwt7SxTXT+WM7EkEk4y3HalAsK+s0iCxxWQWyZjQo5Nbyr27EkZscC5a9KKTNt2K519y8LI1iOSNa+Qnm7Jo9PQPNUpCLY4LSDFWbkLMS1kqaOGOPXx1cjyiz5jFdpT2rpbAmNiSDvP0iHoYZx310PJLxD10CKr136Kbtme5KZPx/nZxE/R7taYHlN0LvhsguzpxkAvn6Dm5uxUxd7c2yyCnRYStgfjQM0tkBIxaB22bGjGgfJUkTxDlUXJGQPaw6P//FSRELaMVx0dq7plMO2YaYXkN4oQFlp8KSZTfCLd3a67feJ1a4RP4jXei+5nZj6P0cXsfcp6VKXLrJs9VpKIVkwva2MWwpoX66blkZsPr0VIwZuK1Vp3CNeDC0WPQUuDPS2yprvtz5MFMBZvs4B4v3brruv5cGvapiYJQnv3OHVn/IxRnPDjtGKnnhJ00pQVtQB9XHCMpozuZKV2m2xaTW2h8L5XOI4tBqfRtxrJfSHSmPTum5iUN1MkLtiJGunEkzjlgj8VJVvGuYaT4IvFieLH3aPRvg0LZ2H5KlnoGkty+p4N6zT5G+s4LSJYc5y7R6AQCqlET1FcKDzJtIKndS0C5M1CVq7pZhu8tDinkkMMlfBzPrx/cGMa906VSdI5635zI58W7hjKIaFc2vhotz8zYZw2m6lfFXGIaew0YqTDSZ/GVRrHDUnpGZwuPvy7IWb8HsmtnjYeRjOUSurrZN2I1fd5yDbiVhEgNp2xifXNrX1SiI63n7dFcZxZEjN+Trwf9xddNRIl/FnCupzkdHq2cEmmiFBPRrAaVT7HNzbHbsWN3+EzFJbfFLNoG4s60zCDWmIZj20ckvvd1sZUScAsv0l8h+ix5Jh0VnuaHzJaKsKNm7w/3g4ufG0uCQtICn1wq1+yiiYwEYJkHItyS2FxSsWkUxynK8ewtvuG1oSiCazUv1KxdN90eqF8m27T39u2067xNjZjg50OFNZ9n00Ky70ZPFze2h7RnjElT6USXBarnOZaM6YkJe6nbYVVuO4WyPTfXUyAjH1l2h24d8VWzxQWErNdmHnTeEuhN5HYYqE/IcztiMMISfC52tvB58zYNkUbFSbysJ6nqdPnxrKxJx42xn5hN/TSW9zCZhnusaQL2YMfvH1++0gdK7YdwGCNlrsa+nYYwNCqYYsJ3Dia4/abN2L5zgux6eaNdnbxtnsusYSK4U1VWyx5qEPXhlGsWNaHVWuq6F3Wh9tv2ohtdltox9rxzOCBgS5sXLnJJoId9liMqy5bjQXL+7CiVscjDliOC86/BeuxA7IBZn72e8YlrS9WQNotKrSU1RjozyPweGoJXQRMKsjo02MiDGO2ePYvBWI1ncbhVk4r9lqrY2j9rRhcvB26eQ5xX49ZMtnhmKRAd6SLAY8HtLFWFFVOLl4LPvW6gGkDEc4Xd7Ol4GrfGTaqQbh7LVlI0uTK+zD5hl2WgrEIWqZ5LHX2tNUtimv6xrtUZdqsWjF5+6TncY6NWBIzm5cW+NjFWkFnnykLi2dSC/7njU1xMTnGbYoOF269dDxgTPAmmCzGJbk1k8WB1lbbbDCOkhZSOwGvyxI3WNA5r42ajdQTOLiwMlmDsaB+gopZbevMavdTQXxydYFgZWliZk4Tu+1w6zVLcmG8KIUar2MoAMUYP9QY5tJNA8mConMWF6e7lv93d6oVsLZsaA9FYKIJ24KuahasZt8eoHUzqVlaCmmRpDXYj1D0c0SZecx4SLaDb+RrqI2MWgmjEO3+TlxeuGFJi1cSe7YTLi3m7k4IIRHJS2H/SyKxVBS2OJkkxbSFe9oX/4hkaSzh7AZxzJJblaP/cVHyhTM+npkbbuBksUmTcmH5jq5luxSfOFNOp096sRglse19KuRK3NsXlwgdKNw24eoqXGthraIg5n1cMBeFia0UTSQl+Pub2zUJ07BuWMvERsyO3kpWqLRx9CXRqxAUbZGguKs+FqLGIh+biWLiTwudWXWi3FCsaePUW2lgRn0200V+WoJbr5Kdy1f3oiivy610uoXNcxEDFskFMTukh49FKS18cQpIdL9wZXkBXt/YxmRRcqy6BbrUv10cxG+lhdzO506TZGx4wiJtgU4eW2xjJB0KkCL3XDjYuE3x1mlzbCxNWySxmBZX2yAZW08oCZedD63ExL5b7t0NEViMwWTRsU1AkS2cRIFP1qW39PHtSVv+N7aJHxcP5lZp/2YIoniGZG0rhmYKhUihKTH1peAwL42TDjQIC1NR+iiNwYYDIQREmj9S6IHPiY0C2z4/FauAC5WIbUgS3/tXo7hKrBU2Ykuxf0V8p4nNsJjGIpmqeRRRBw1hZRvCtBm35EyejJoGqO8zUh8vi6K0mLn48k29u8rThsS8Te7Fsk1CGhfsj1Gb12aO+ph5AGzOiL2tmw9TZwnRy5Ml0p8n71TUieRjefJ6MijYRihtKFNvCQ9aUoVpZ5kEu80N/uE/rWRO1BC28V+8ZfLQhQehcY21W7J8RK6BWQjvsfvSvLJNP+6+z3Ksv34dFvVkuGVDDWNM+KgDC5b2Ye3qERN0VcZoWVyVq1Vmz/LNqgzOX1vD0mV9WLduBP3bDaKWMm4WbdNnpUEWArj2H2uQDXZhQXcXlm3Xj7yvC7vutghXXHIjVt7ei7HepejtZ6LGAos37O2j1aiCsVoVXb3cCI0iY01CJlLQwoIKenp7UK9tRHfvIEZGaRX0Ok9ZpYqe3n5rdLr+GBfDBBCap5gNbKVmbEFPVooU+2QuSnMDe6ydTVXZCGpjvahn3ejOvLA1j6DlE1j2c9pdxRCOxBWvwO73d0tDw6XATkFE6chx74jWf1xspmjicarMM/4aO3wXfT5i7DeTyLCdrJ3J6N+184LTGbWxYPmzRgxi2vkVmWfFnF64eH1XkkSHjc30v3AxJQHqVrPy/9OITpOeC0JmLNNelixiFP7Gla76yE72ycyKetsRe3TL0krbhdXralizftgLjDPUwUrHZBgc6E2WQC/OTSHJdiIy9hcWiWYpGY9tosBjORkXcNZGYUmgGKzWMTSao1pLHGPxMDHIgudeAN2NUil2lBYxs/CZ5PDi4uTEvY2dX0yLo1tg7d/5zMyCpiAcHcFolaV4PNbQT8Dhw/vxdj7Phfsl7R5LlkJbyFL2cbGxsKXNBaEvoGmjUFh+fMEqJhezTPjEa1a21N6NNbGxiDccuZ5tHGEEiWQxWYZR1k9dSOUnYiZL1iXXfZ527wkcFPFu5YoFtei3sdDbZit+zftjbAaKTXUxYaa9TeHeSW9sbRqZqslNHItWyqgs4nQMS+QEOzWvEhC7ePcYRKJN8YqNN0iWi2SkLsRuGmuF/kqW53C7sw3sbEx+IZ33Gi2WNmNFCwbHENBhakxtbxZE14fF4lUIliIcspAODUVYWKP8GSyBrhBWPq/5WdWeSOPbrBQQWfZuh+Wi9Py+ZKZ5zf4jxWUlsVS4+30EpDjltMGN/lGMj3KoRcxpMQ8mIZPCTGLbM07uFRmpYaX0flKKuig2bG5ZD4t7uItThxgvDYoGNmnYUFNF5E3EKyb9WIRDlI+PLDRXWaCaeGa/9eQ1dwCE2kxix1MGPPQhzuu1kJQQz65O3ErZkBfm8IzSMmVZm7qHG/xcRJo1L1n/7AnSd7hVpPu4mDWsT6eM2ehmyVOQDuhKeRhhZfMveXdtbIJcFtFK53MUvxAO2pBVXPIZ6xd9PRyv9t+cWxg7nzZ5ofrNemglWRrGGaNCA01am70dPCnBNmDWnsnJbvOWGy1cdJbevbCkJ1FmeqPBO/phxB424oWbNiX2216PJNUiSe7xtEYU7+QPYARjXog6oKkPxbYjosD2tDqEj79rvmbtMBYs78ft12/wrNs0qJlUUls3ikU9FTDOkLA20jK4dhQLl/agtqGKZQt7sOsuC9Db140bblyPWzbU0d3fhb7tBq0DcsGliOoay3H1H1dhx32Woq+/G4sX92L19evt7OAqF1iWcOnphtl9qguQLdwRG3hCSp1JHlV0DazG6MggBpctwegGBmjCSoywobu7xjBW7TaBxmQQK3OSjWLTSKOSvYm2CjA42IuhoaoLJA6EtCDQqujBxW4hoMXIFuq1t2H50lFsqK/ASL0frHbiA8z/6bF2Pq3Z7iEVRGfHsYxX3s+u4X+k4PhUQ9HKMXMRZGJFmnUoIszCF4uNNXAyt6eaW+EuiyOuYmD6DtW7fpSJ8F2oLzJpTvWsqZSxZfWoKBgtftGtpRGr4okwboL3OdeDdq2It+2cUpBsElhu4fcJKP7NCi7HQpQGdpVnMVPnUIAmi1OvJV6kfZad49yNwYGulI3tGTVss1rWi5tWbTLrHROhmDyycLAPAz0Vtypyr9jVheroGEZHGf9JayCzg+mGZvtQeGbo62ZR8hR7alYCn2YoLoeGqxipMauZJ6B4shH3Psx6NkuixQumZBsTsm7RZcFttg2TRkZG3TLhotA/toxZXK4n5/T3dGFBX5cdd2iCcHTYNlsuJr1GIjcoXjydp1AkS0bDyOQxRfaMFKI1X7ySZ9K6DbOjWUrJLCXJApMWJp8bCwdayorzCbZh2Y37eeqUWQqLRcHfzHpBWozcmuD9Pf7pXdutLpnV33T/aGwyGqdThHpwWjGpFlmqyR0b8WERutCIgYuNeirCmxK2SluoxiRdWG88eD1FbnjZiTTO0kulYPbkZi+sM2lMh0UyWfB8Ck7uN/sNn/TdmuDiMxYqkx02xvzcbH7Y7iaKvaqSJwXwero0k8Uh1tJGTnfcO8pI+UPZlYUA8TkzsnqT6o/qKclNHaowWWFTHJRf14jRspaJzUkpJtPaJcoGhWAO0VpoIQfIuFpr5djUxuQUL2fGL1/43SUZoRCx0KW4Lnp+rPO5W69onnTkpc11dl67L6Rm6U99vuGKbsyN4Z6MvuXG+TSCY903psnlWZjlUi9LIsmX6yQ7kyjy5MQIG+A6y+S4iK8MEZQsjan+nwmi5F2JpjTJbcmDiZFPDGkzxdJgPvqI2NvK558IEzCxlCyntolJCZBm9Yr3JftUE5e8rPhcMSC9pmVXKnifprfk7vS+71arJKhtqHht1/Sv1pp8BhM2rGNr7+ClwBj+Y8xtHKY4yUhtT5vsENcuFpMnz8KdkkgP40iRmOaishiSiYgLzuh0KTPfBB2TBb1NPaM72ZBtfg2Xdfp3W8NTof5yJY/EPWbEQsCFVzs9jCeX+PzuM3xTbcHUx3wuiFhf8knWXKuFnObtNDa92HaaQyv8N24aUkslr4Mbl8JSyZNKKsj2fcgOOQPyzSW8voq1N220hujv77FJqbahhl1W9OHWjVWMjYxhuJZjm50HMbquhrGRmtX426a/CwsWdGPlhjGMLuzB6OoRbL/7YqxZRytj3c583XTrEBYu6MbgTgusdM2mGzbaZMXFamCbHtQ3jqE6kqGrfyGyykJbsIdsUa9g4QAzM9egu3cptrlrjnU3bUJ9uB9j9UH09FSt/uDICI9uy7CwL7MSNvXuGkZGaHIKfznQ199n1saIZ8gZQMbEab4vY9QYPJvm5oE+F4RrbrsRi5ctRaV7oVkII+LK7IKpYa1emmVpuaixojDpqDdf9jxDylw5zO61M4fT4p7ayE5VTaefcNGNOIBi5xM9P3WYCDx1K2aa6GM9TOVxfFKLnRzj7WIRSy5mC6wIMeuznfdJP5onXDwx4D3GxydWz94KN0z8js89MQ342Eni0FL33STPLG/OZpG5y6MBuWnglS6guiyWsL+PbUorrIclMM7QkpxG/OQPFrpmnUw63U04JbFuiUB2+ohnbVMY8iQTthMFHUU9TyFhiRwfEL6gcLIe4ZnbVS8GypAEF6JAnxXiTpm4cYxfshD6yStmljUuo9XcEkuchlsbzO3ARYqZyd2w7GSeqsJ2tJqfw0OoVUc8cDklNDDGkIsWazZaSZrkevU7x/19srWFzkyTvpNIcqu4n1lhUqxKOBB8AQ/DVSOpwAWYt4cvImklTBNIctoVQrfhJvaeEvaVJO/DHukCIMwHEQuUrCyxZLmr06fopN78d8I1V4ybSCiI74c1PsUc2TV+l8IykxYZF0OxTiZLaOr3Jt5sUXe3JKfgWmER5xycJv7ivtHf43lT7bqCd6md0tP4qS4+Edu7usujSBhgiRrfnIaodqFVWKpicY+BGa7spNRdwHgWZqMlQ54ni479dsPi2PilxM2Emm9OvE+lRCPLzg9LY0OkWitEtmjopwiOb37eaJuGdzD1trKlKRav5Ba1Pp7mqPSetoyaN8c3zB6x4z9e9KDkiqlUePypL/JWEzWVpWJXSN7R1HnHW/GiD6emC+KpC0WoTrmlYhb1di9qRqTzer1Bwi0e71hMmmk+MplWxCC6Fyvc0L7wFxa9ZAX20ZraPf2EH0OXxK6Fg5T6kHl2YuwksZOsdfZfUQbFxonPHjY3JRDkzKxsf8fGb4S48mm/LMDiOyn8I40tb7EkFCNeNL7qezOftVLISBx513gTsPBNAAAgAElEQVT21N6pjFPUH2y8UYjlWJliA5xEHSMsixN0/AAMj+NryMSiN5WbLXnmYo6yDOz0E86jKUTBgKQbFJvI1P5hyEnzqyWWFWKtcL4kK2wjo91a28a+C+HGm7nvz2uRJg9RUU2y0T9jY58Kh+Aei3qQHXHwznnW14WNa0exaJtebFxfxcj6GgaX9Hrdv3UjWLxiAGtuY0HoDD0Lu7Fip4W44pKVGFzcjcUrBtHX77EzFIwbeLrFyBgGF/LUD6DCxZLnIQPYfpeFWHnFGqy5YRO6erqwfJvtUKtUga4q8irjxAYxUu1FT1+fxw/ynukA667KGLoX5li6e4aVf1qPvu7tgG4ioTClS7EbYzwpgqeNsDYhhVdKx7fdLSeLmrv7PI6IpRy8rhFFbV9vH4aqPP6OR55RxLqllEej2UKfUu+9NE0ylVf8tAuP9eC9U6aquX19R2uOlFIxUhMF6fg3FyLe8WiA5u81GjUtWLGD9sqpxSKc5lx3bafJ23e87i6lW9aOBioWVo99tEnBnswFik0sVr/KO6vH8PhOhNB8/kpLdGxRLTibMX1p8kwJNmU56D/rC54zd2Z2/rMxS0fApcWL8X8Ufla2xxbuioUMULyZSKy7MEKdMYa+02Y8H2ti+nP7oBit0k3MU2fcOh3xLSxVUzMrYSnIvKFefUpK7nrL9M7H0NPb7W5q9sNabgW0x6qeCe7u2WLrXbi9TOzagu8LmS1h5vJzVwpFKN+J1kwO5OEqQxmqyOrDdoqNtUmqe+XxRb5rZkejBdANUbE4MP4ySoeEFTcJXOuo8YK+YLrLvyHu7LbpK2m6SqK8kQFqufvJsuFRcm6rSSH7/hO0sNozJ+GW5GTScaH13OKT+pILiEb7uIgJgULzWHrOYiUubavtd9KkG6q2tGHypixlmob10m4Rrho+S91ij1Jlo8Ka536rtLjaRBsnFoSVsCyYk46IRdENHckSUfhni0Sl2GQ15J63ixfRZ6ZmOm0h3tGGNDPs4zfLcqfReO618zHm2dFpHBXKN8oLlzYqESqXxEGxDpdqJvpik2wbxUYjWj/ck8kSFutb1OtLc0/jOC9vs3jWkKum2ZL1JhUDSaIz4tXSP1MCjfcVn3v4b95+ZvZKRcGTgCpOMfGyXxGgH9sE67B2WbKMxVxpzJrEU0MKNvpz6c/CO+Ob5thIRTmvNKvbXJvGs/3G+BN3TEQUG5XY9iVpY+ZiH9s+dqKsTpqrY4Niw8Yt5E7J5/bCip6OdAuHY+NM6fTbhRBiaRVPMit6jt3Q10OerJUOa0uJG7EiNcRdSf8UlupGH/ONiQlLrn1hKE1d2mOVG+Vhikz1GFJF/F/su2kxTQlqhTfMN8geZxxCPAnjND+bISCJNRdYMbentTPdK8J1rMlNhTmb6IMWfxhCMIVLhO6378YEm0LT0nJTmHCiU/FrHOp2eEWaQG38lPaV3t3TTj7NUw0vSuoPiY+1gV3g2eJpAYlJK07HtffZbekAsvwVe+cYHWru7vpvERABERABERABERCBrYHALvtIEG4N7ax3FAEREAEREAEREIEJCUgQqnOIgAiIgAiIgAiIwFZOQIJwK+8Aen0REAEREAEREAERkCBUHxABERABERABERCBrZyABOFW3gH0+iIgAiIgAiIgAiIgQag+IAIiIAIiIAIiIAJbOQEJwq28A+j1RUAEREAEREAERECCUH1ABERABERABERABLZyAhKEW3kH0OuLgAiIgAiIgAiIgASh+oAIiIAIiIAIiIAIbOUEJAi38g6g1xcBERABERABERABCUL1AREQAREQAREQARHYyglIEG7lHUCvLwIiIAIiIAIiIAIShOoDIiACIiACIiACIrCVE5Ag3Mo7gF5fBERABOYDgWPeDzz8SODWa4BTjwNuuWr2n/o/8Zuz/1b6BRFoTUCCUD1DBERABO4EAk/+b+CxJwL1KvCNk4Aff+lO+NH0E/d8OPCcDwFLdwAuvQD47Mum/9tvuRDYcc+pv18fAy7+HPD190793fLzlL/Ne6xfBVx6PnDBycDwxsbf/ifE2X/iN6emp2+IwOwQkCCcHa66qwiIgAiMIzBfBeHrvwlsv3vjVbq6gJ5+gOKtOgLkuf9dvQb89AzgWx+cuuHLgnD1TcCmtX7Nku2BBUv93//yQ+CTJ0gQTk1T3xCBLUNAgnDLcNRdREAERGBSAvNVEDa/VFjNaMk74/Uu3Nr9TGSx7F8AvPA0gH/ffP//hLXuP/Gb7bLU90VgSxGQINxSJHUfERABEZiEwGSCkK7cp7weuNeBwOASIMvc+nbl74DzPwRc9YfGjR/8FHc977AHUOlyS93KfwNfeg1wzZ9bP8AdcRnfmYKQvzURp4nE2d3uDxx8vIvIMrsrfgN87V3ATf/yNwgGi7cFfnE2sMvewC77AD19zvC6vwHnvRf45yWTWyXZRs96n7vf164Ezj8Z+OXZ6voiMP8JSBDO/zbUG4iACMwDAhMJHcbnHXcKsPNeQF4Hbr/BBcryXYDuHmDtLcDZbwX++H0XjMd+AFi8AhhaD9DdOrgYqI0Cn3/leOFYRjKfBOHR7wYecTSwYTVw1pv9vfmZSBDGnwePvgFnR1F9xW+BDz9jvCCkkCNnurqbWd/0T+ADT23ELjb/5rZ3AZ7+NmC7uwLrbgW+dyrw4y/Og86nRxSBaRCQIJwGJH1FBERABO4ogYkE4fM/DjzgicDwBuAHpwHf/bj/0n0fAxz1TrdEXXcZcPJRwGGvAw44Bti0Djjv/dO3TM0HQcj33P9I4FHP8TjCy38OfPpFE4uzyDI+6l3A9nf32MWwpD73ZGC/Q4GRIeDstwC/Pq9hIeTv0PpKq97Zb3PWh70WOPgEIB/zZJaLTttchNICy9+icKdY/f4ngB9+5o72Cl0vAnOHgATh3GkLPYkIiEAHE2glCMtC7bIfAZ972fjMWlqjHnUsUBvxzOSd9gL2P8otgt/5qIuS6XzmsiAsPz+tdhtuB/78A+DbHwHW3Nz423bi+Siwj34P0LcAuPCTwAUfHi8Ir/4j8IX/bpSu2WM/4HkfdfFNoXjGG8YLwlXXASObgB3vAWxcIzE4nT6n78w/AhKE86/N9MQiIALzkEArQXjgsz12sNLTEC7lVwthQ7fwz850F+iR73QLGt3Kf/0J8L2PT+wqjnvNZUEYWcaMh1y+M9A3CGxcDVz4KeCiT01PEDIZ5d4HARR2fQuB7l5g70cA/QsbpXCCwZLt3GJIi1/5E+V1ymV5QoTG9+iWppu4/FzzsCvqkUWgJQEJQnUMERABEbgTCLQShFNlHrcSckwqedIrgRW7eZxcrQr8+lzgzDdO/BJzWRCWBRiF3TPfBzzwScDosLvFf3r6eGtdc2HqQ18NHHCsJ5Q0f8q1EctJJa3qJU4mCMm4UvG4wx9/ATj3PXdCh9FPiMCdTECC8E4Grp8TARHYOgncEQvhwCLgV+c0RB+F0+NeDOx/NLBwGVAdHh/71kx4vghCPvd9DgaOOQlYtA1w2cXAJ54/sSB83IuAJ74c6O4DrvkT8JtveBIKYwpZiJsZxSH+7oggpAilJXPPhwDVIeCbHwB+9IWtsx/rrTuXgARh57at3kwERGAOEXjqm4CDnteIB+RJJeNiCEviJx77iDcDBz4XGBttLUL2Oww48h1uHZvsBJL5JAjp6n32hwC6dv99KfDBp00sCE/8NHDfR3u2ME9fiaSSEJV0rW8pQcgYzqe/1eMMWSOxnAE9h7qZHkUEZkxAgnDG6HShCIiACEyPAEvLMGmBGarrbgNOfy3w1x/7tc/+IPCQw93K9+1TGhmu5Sxjxg6yCHRXt9cevOFyvzYEIWPlyhbEmVoIaXnc+wCgtx/YuNYtdM2fiQpTUygxho/PuGYl8I9fTsxmMoFKyx7fK6v4EXafe8XEgvBlXwL2fqQnopz1P8AfvguU3c508W4pQcjzk/ncT3kdMLBYonB6PV/fmk8EJAjnU2vpWUVABOYVgTd/12P9KJKY6MCYtj9d6IIwzumlWGRtwbvct1GHkGVRttkF6B0AbrvW3cF0h9Lt/JgTPNOVpWeYhEEBxGzcc98NXPrt1njKAowZyoyJK3947Bwtlv+6pHHmcXOsXnx/IkFIUXvku/x5ypa9Vk9Ufh6KOdZa5Icu3oXLPTaSLtqvv6fxTq2yjMNlzKP0RoeAVdcDdK/TusjPlhaELHVz6Gu8EDYLWt9yNfCpFzSKX8+rzqmHFYEmAhKE6hIiIAIiMEsEIlGBwmRoHXD5L7ycSpyeET9LEfXkVwEPOhRYtML/NL7PWnfhCqUQefQJHl9XnFJyJfCzL09eILkswFq9aiRf0GpJCx2tfXeWIBwnTMdc6FJQMpnkbz9t/O1EZWd4ast/Pde5kQnLw/ztJ8BO9wRYSHpLWgij9mFYMfl7//498JmXjC+RM0vdSbcVgVklIEE4q3h1cxEQAREQAREQARGY+wQkCOd+G+kJRUAEREAEREAERGBWCUgQzipe3VwEREAEREAEREAE5j4BCcK530Z6QhEQAREQAREQARGYVQIShLOKVzcXAREQAREQAREQgblPQIJw7reRnlAEREAEREAEREAEZpWABOGs4tXNRUAEREAEREAERGDuE5AgnPttpCcUAREQAREQAREQgVklIEE4q3h1cxEQAREQAREQARGY+wQkCOd+G+kJRUAEREAEREAERGBWCUgQzipe3VwEREAEREAEREAE5j4BCcK530Z6QhEQAREQAREQARGYVQIShLOKVzcXAREQAREQAREQgblPQIJw7reRnlAEREAEREAEREAEZpWABOGs4tXNRUAEREAEREAERGDuE5AgnPttpCcUAREQAREQAREQgVklIEE4q3h1cxEQAREQAREQARGY+wQkCOd+G+kJRUAEtkIC93w48JwPAYu3BS7+HPD1926FEPTKc47AK84A7rk/sH4VcMbrgb/8EFBfnXPNNKMHkiCcETZdJAIiIAIzI3DAscDhbwD6BoGbrwT+9zBgeOPm95qLi+x0n71dMjvuCTzplcBe+wMDi4EsA+pjwLpbge+dCvz0jHbvOLe//+T/Bh57IlCvAt84CfjxlzZ/3mPeDzz8yPHCay68lQThXGiF2XkGCcLZ4aq7ioAIiEBLAi/+LHDvg/yvqsPABScDF502PwThdJ+9naanGHzeR4Gd9wLy3JnU60BvP1AbmVgwtfMbc+2781kQcqOydHtgrAZc8Vtgzc2yEM61/jXT55EgnCk5XScCIiACbRJ40CHAke8Eunpc7CxcDvzzV8BHnjn3BWE7z94OliPfARxwDDA2BvzqHOC897rFdOkOwP0fD9xyNfDXH7dzx7n/3fksCFvRnYvW7LnfC+beE0oQzr020ROJgAh0KIHnnQI88BDgpn8CV/0RePjTgU3rgC+/CfjDd8e/9GSLLMXSU14P3Pu/3MXKz6a1wK+/DnztXf7f9zoQeNb7XFjdeg1w6nHALVcB/QuAl3wB2P1BwMp/A2e9GfjnJVMDb+fZp75b4xutXJDtXN/83bvdH3j+x4DlOwP/+AVwyjHjv8G/e+CTvQ0+81Jg9Y3A414MUPAu2wmodLm7+rZrge98FPjNNxrXhxuXPC+72O+zaEVr/pO9wx0VhHQlH3QcsMMejee97m8uppvbcjrffcjhwJHv8r7R6jO6qWGpLTOIPjVRX2UM7H6H+R3//APgq293i6I+c5OABOHcbBc9lQiIQIcRCKGyZHvgF1/xYPxjPwAsXgFcci7wpddMTxBudzdPNrnrvu62u/16oKsbWL6LX3/p+cDnXuH/fthrgYNPACoV4OdnAV95i8fqMX4trwMX/h/wnY9NDbrdZ5/6jo1vhECjCPvZmcDZb2vn6tbfPfHTwH0fDdx+A/DZlwFX/cG/R3Yv+gyw3V2B334L+MKrgBBD3b3OkkxX7Ab09AHrbgNOf23DQhliiOyQAcMbgNU3eeLPgqV+7YWfBC748OTvcEcE4eNfAjz2RR6DunGNx1lS/FLMNT/vdL/LEIYnvBToHRj/3HQNL1jmmw0mNf3yq8B0BeGz3g885Kne9/72E+C89wM3/euOt63uMHsEJAhnj63uLAIiIAIFAVr0Dj4eGFrnVjxaniImb9V1wGkvBq67rAFsIqsLXayPfBYwOgx8/1Tg+//n1zz3ZGC/Q4ENqxvZnxQJLzzNY7woFs55O3DIa4Bt7wL845fAaS9sndDS3GztPns7zf7wZwBPfRMwuMRjCK//K/DdjwN//H47dxn/3ce8EHjyK1200cr3/U/43z/0acAz3ua/883/9WQVCsKDngf85Azgl2f79+jCPux1wMAi/7Mz3uB/HmKI/37zFS6waZFjHOTxHwd2vAdwzV+Akw6dHUFIYU5L7Ta7Alf+zi3LFFm0BvPZuNm49AIXwe18t9XTBgMKz99+E/jiq8czKFudm/tqbdT7Ojcq5HPOOyQGZ96b77wrJQjvPNb6JREQga2UAIXZq84Gdr2XC7FPvcCFGF2VT3w5kFWAH3wK+NaHJheEvM9rv+7Cg4Lg1Oc2BN19DgaOOcktVeUyNfs+Djj6PcCibQAKT7pFaVU6993Apd+eukFm8uxT33X8Nyg+yIGWNn4o2G7+F3Due4C//bTduwF3uS9w/KnANrs0BJIJupOAhz3d70138WQWqzeeD+x67/Fu5xCEo0MuNGkNjM8z3wvsfxSwdqWLJ7bzRJ+wEHb3TP1u5fIuZcviNz8A/OgLjevD0hpC7cGHNzKZp/ouQwnKnwg3oMBkP2NYQbCaykL4j18BezzI42QlBqdu37n0DQnCudQaehYREIGOJBDlWrhIll2K4cLc/u6bW5ZaWQj3fgTw7A+5uGMCxplvHI/rLRe6tSqsRPG3YVVkfFytCvzyK8BX3jo91DN59undefy3GOtIVzbj8phsw9IzZVdlu/cMt3HZkkWRt8s+DXdx+Z7kzf9TMPNDUbnD7sC/LwU++DT/sxBDjINrFn0h1mgBjvp8UwlCWtCqQ0A93/ybXV1AT//4sjPP/iDw0CM2d4Xz6ubfv/8Tpv9dhi/Eh32SYnqXvT3ej32snNQzmSBkG/JDQd8sJNttP33/zicgQXjnM9cvioAIbGUEwjXMRIXPv7IR00YMR78beMTRAN1s5RI0rQThVMH/gbUsYvhntFw99Y2egLJxtbs6p2Md5LUzefY70ry0SD7trQAtXLSgTccF2+r3wm3M7OWz3wJUR9xSSlEc7mJed9/HeF1ICiGK0OZPK0FYFpnx/ZkIwnbrEEYCzmR8IwHkfo/1AtLT+W65DmIkgoxs8hqQF31q/B0mE4RLtvM4SsZjMjuclnDFDd6R0XDnXitBeOfy1q+JgAhsZQTofovkkalevVyCppUgZMbmUe/yhIJ/XQKsuaX1HdfcBNBNyA8F1ivOAu5yH08koXua9eM+/IypnsZj02by7FPfeepvvOZrwN0fuHmixNRX+jfKbmPGATKbm7GCK69suIvLcXZ09TKu8/ffAa75MxDiay4Jwpd9Cdj7ke6WvnwCl3S9BvzpIuBRx07/u3++yJkd+ppG7F85brDMfCqXMWM/acnm5qM5rGG6bafv/WcISBD+Z7jrV0VABLYSAnTz0bLHgsu3Xe+irPnDhIplO3rWaJSgaSUIyyKHZU8+8fypIR7xZuDA5wKMe6PgjKLYP/yMlxKZ7DPTZ5/6qab+RgjCVu7Zqa/2b4Tb+Lq/On8KwMgu5t9PlHzCv4vfn0uCMGo2Dq33bGyKtok+7XyX94hYU7rrJ3P3TiUIGb/KkAZuXrj5oMD+7Eun22L63n+SgAThf5K+flsERKCjCYyriVdKJml+6fKRcFGCZqIs4+d/HHjAE13g/ODT7maOD+MH7/mwxlFo5UX+sh8B33g/cNwpjfiwyZIf7sizM5Zsj/08y3TNyskTLOiyXbGrCweKP1o0n/gK4FHP9tIvYWXiO+59gJ9gsnGt1wGc6hOCjyef0HLGrOOyu5iJLCzNQjfyT073bFh+aElkeR5mGc8lQVhOEKIr/atvGx9+wI0Hk1CYiNPOd8unxbSKGyxzno4g/M4pwAs+5TGZ/EgUTtVT58bfSxDOjXbQU4iACHQggSjXMlbdPCu1/LrlTN4oQTO42OsNMvO2nDXcfNQbrYp0IdKNzHp0q673ItTrbmmUnOEiH1nF//Vcr0/YO+iiaiIr4x159p32bBQ6bo5nbG7mQ18NPPqFLh6ZYEGrEpMp+KG4oYBj/bsQyM2FtifrNowLfMnnvcwOP1GMOuLayi5j1kFk3UL+kzUdmdTBZ5lLgpDvEG5dimUmCLF2Iv/JmoF9C4Affd5rBrbz3ciQZgwl+wr7VPnD/ss2YJme6QhC/n65nzKu8Mdf8KxxfeYuAQnCuds2ejIREIF5TKAs8pqFSKvXCgHGDE2WoGH5jlaCkNfGSSWM8aO7mQs5hQxrEF7+cxefD3uaF6Xm39HqeGaqpcfrWZyZrmNaGb/1QRecEwnUmTw7T0CJky+mEoQHPht41HO8RAyTEfj+zC6+9i8A3dpRdmYmgpDvFOVY6Kovu4vjffc5wGsz7nxP/31yvOFyF9a0ss01QcjnjtNHKHj5zPwwJICJHD893YuQx2c63y3XV2zVN8kkNiXTFYS8T/m0HCa7fPuU1ud2z+Nh3lGPLkHYUc2plxEBERABERABERCB9glIELbPTFeIgAiIgAiIgAiIQEcRkCDsqObUy4iACIiACIiACIhA+wQkCNtnpitEQAREQAREQAREoKMISBB2VHPqZURABERABERABESgfQIShO0z0xUiIAIiIAIiIAIi0FEEJAg7qjn1MiIgAiIgAiIgAiLQPgEJwvaZ6QoREAEREAEREAER6CgCEoQd1Zx6GREQAREQAREQARFon4AEYfvMdIUIiIAIiIAIiIAIdBQBCcKOak69jAiIgAiIgAiIgAi0T0CCsH1mukIEREAEREAEREAEOoqABGFHNadeRgREQAREQAREQATaJyBB2D4zXSECIiACIiACIiACHUVAgrCjmlMvIwIiIAIiIAIiIALtE5AgbJ+ZrhABERABERABERCBjiIgQdhRzamXEQEREAEREAEREIH2CUgQts9MV4iACIiACIiACIhARxGQIOyo5tTLiIAIiIAIiIAIiED7BCQI22emK0RABERABERABESgowhIEHZUc+plREAEREAEREAERKB9AhKE7TPTFSIgAiIgAiIgAiLQUQQkCDuqOfUyIiACIiACIiACItA+AQnC9pnpChEQAREQAREQARHoKAIShB3VnHoZERABERABERABEWifgARh+8x0hQiIgAiIgAiIgAh0FAEJwo5qTr2MCIiACIiACIiACLRPQIKwfWa6QgREQAREQAREQAQ6ioAEYUc1p15GBERABERABERABNonIEHYPjNdIQIiIAIiIAIiIAIdRUCCsKOaUy8jAiIgAiIgAiIgAu0TkCBsn5muEAEREAEREAEREIGOIiBB2FHNqZcRAREQAREQAREQgfYJSBC2z0xXiIAIiIAIiIAIiEBHEZAg7Kjm1MuIgAiIgAiIgAiIQPsEJAjbZ6YrREAEREAEREAERKCjCEgQdlRz6mVEQAREQAREQAREoH0CEoTtM9MVIiACIiACIiACItBRBCQIO6o59TIiIAIiIAIiIAIi0D4BCcL2mekKERABERABERABEegoAhKEHdWcehkREAEREAEREAERaJ+ABGH7zHSFCIiACIiACIiACHQUAQnCjmpOvYwIiIAIiIAIiIAItE9AgrB9ZrpCBERABERABERABDqKgARhRzWnXkYEREAEREAEREAE2icgQdg+M10hAiIgAiIgAiIgAh1FQIKwo5pTLyMCIiACIiACIiAC7ROQIGyfma4QAREQAREQAREQgY4iIEHYUc2plxEBERABERABERCB9glIELbPTFeIgAiIgAiIgAiIQEcRkCDsqObUy4iACIiACIiACIhA+wQkCNtnpitEQAREQAREQAREoKMISBB2VHPqZURABERABERABESgfQIShO0z0xUiIAIiIAIiIAIi0FEEJAg7qjn1MiIgAiIgAiIgAiLQPgEJwvaZ6QoREAEREAEREAER6CgCEoQd1Zx6GREQAREQAREQARFon4AEYfvMdIUIiIAIiIAIiIAIdBQBCcKOak69jAiIgAiIgAiIgAi0T0CCsH1mukIEREAEREAEREAEOoqABGFHNadeRgREQAREQAREQATaJyBB2D4zXSECIiACIiACIiACHUVAgrCjmlMvIwIiIAIiIAIiIALtE5AgbJ+ZrhABERABERABERCBjiIgQdhRzamXEQEREAEREAEREIH2CUgQts9MV4iACIiACIiACIhARxGQIOyo5tTLiIAIiIAIiIAIiED7BCQI22emK0RABERABERABESgowhIEHZUc+plREAEREAEREAERKB9AhKE7TPTFSIgAiIgAiIgAiLQUQQkCDuqOfUyIiACIiACIiACItA+AQnC9pnpChEQAREQAREQARHoKAIShB3VnHoZERABERABERABEWifgARh+8x0hQiIgAiIgAiIgAh0FAEJwo5qTr2MCIiACIiACIiACLRPQIKwfWa6QgREQAREQAREQAQ6ioAEYUc1p15GBERABERABERABNonIEHYPjNdIQIiIAIiIAIiIAIdRUCCsKOaUy8jAiIgAiIgAiIgAu0TkCBsn5muEAEREAEREAEREIGOIiBB2FHNqZcRAREQAREQAREQgfYJSBC2z0xXiIAIiIAIiIAIiEBHEZAg7Kjm1MuIgAiIgAiIgAiIQPsEJAjbZ6YrREAEREAEREAERKCjCEgQdlRz6mVEQAREQAREQAREoH0CEoTtM9MVIiACIiACIiACItBRBCQIO6o59TIiIAIiIAIiIAIi0D4BCcL2mekKER+THGgAABxiSURBVBABERABERABEegoAhKEHdWcehkREAEREAEREAERaJ/AXBWEm/I+HJ8fby/0mewz9k/+9w9wb/v3Hoxhj2wlXoCL8YzsEvvvq7Et3lM/DD/CPqiiC7tlt+FN+BaekP0Jf8UuOKL+StyOBeMgPRqX2f0Hs5Fxfz6EXpyaPxpfwcNwQ74cO2INDs1+jzdl30QvavbdUXTbP+O/26fvV8SzvTr7Nk7IfoTLsRPOyPfHY/EXHJBdPtPbjr/uIYcDR74LWH0j8K7HTnjPm/Ol+CQOxkX5vY3nCqzHfXAdTqqchZ2xurju5/k9cXT+Etwzuwln42PYJtuw2T03oA+fyw/EefmD8G9sh6XYhAdkV+El2Q/wQFyFDLldw/Y6sv6y4nr+5v74J95c+SbuiltbPutE7RlfnqhdpwPz0/l/4UP5k3Bu5SO4F66fziUtv/M1PBiX13fCcZWfjGM33Rtuqeco/16wPrvyMfwX/jbuUV6bH41f5vfANyofxrZYP+Vjsv+fjv2xOl+AF2YXYxGGp7xmS33hBizD5+uPwl6VG/E0/Ka4bbtjcqL7bEQfBjCKSuqjzc/d3Gc5P3AsvCS7EI/EPya8rvk+zfNczEOcA15RPxZ/xm7WTjFHTfVcW4pv+T7tzp2z8Qx31j0nao9W8/R0nmlW5vLp/DCAVvMP18UauqxvT+cz0Rifapw19xnO6ffOrsfrsgvGzf3TeQZ+p1W/b/ddpvtb/N6tWISn1P8bD8/+iQ9kZ7Vz6fz+7nwThCNZNz6SnYFr8hV4f34ILsXd8N7sq3h89ic8s/4SjKAH/1P5BvbCjfhJvjf2w5XWEaODnpj9EM/Kfl40WjfqJlRCnPAvaqjgrfnTcWb+cLwq+x4OzS7FP7EDNub9eGr2W/vuL3AP+70vVD612cLabo9oFoSx2Lwn+6oJxC3ymYYg/An2wgvrx6MbY3hxdhEek12GlfkSfDN/IF5SuagQZ+Tz2vyZODPfH12o47OVT+OJ+OO4x7wxX4rj8heauH1+9mM8A7/Gv7PtcFJ+CK7It8e7s3Pw3OynxjLe97TsM7h/dg3Oy/fDyfnjsWd2M87MPoHtsXYzBJwM1uUDqGcZVuWL8Jz8RDw4uxJvzb5u323VrtPluKWEGAXW+fkDZywst9RzlN97SwrCWDyvwYppi8jptsFU34sxc0h2aTFhz2RMtrrPO/Kn2obovMrJEwrjcp/dP/un9ekv5I/Ct/AAPAF/xCmV06clkFsJkBwZ3pAfiYvy++AzlU/jbrjV5qh35odP+VxTcZvJ37czd87k/nPpmi0tCGdlLp8msOb5h2vYUfWX4UXZD6a9rrQa49MZZ+U+c3T2S1un311/CmgkODv7GPbObpzmWwCtxuNM3mXaPyhBuHeO0aF2eM36dyeyEPKHY7d8HbbBEfVXYMdsDV6EH5gAeVv2dVD0NX+aRddkL7AqX4jD81dhh2wtPp99Cgsw3nrIaydbWNuF086ztXvv4vtTCMJguTAbwRezT2JXrJrwp67HchxefxUem/0Fv8bu9t1PZp9HH6p2TQjq0/P9cVr2WbPQxmc9+nFCfjz+lu+McyunYE/cvBlLLoin5I/He/ND8dnsNByS/WHS197Su7nZEGIzabfZeI4tKQhn8k6zec2WGpPTsZS2+i3228/mj8Jb8qfjpdmFeFP2rXEbzVbv3kqATCRKpvNcs8H3TpmfZuPBZ3DPLS0IZ/AIs3bJlmrH6YyzVr91fn5/PD9/Af43O8uMAdP9tOr3W+pdJnqGLb2mTPdd/+Pfm28WwrIgLO9e3pmdgxPyF4C79U9kn9tsd95OB1qHARybvwhX5dvizMonzGUan+go/8IO49qOLjhaCZpdjc2/S8vWGfkj8P78yViNhdgFt+Np2a/xxfyReE32Hdu5NQ84LjQ/yffC6/OjcRW2NXM/F5yXZxeaCPtpvhdemR8LCjX+3fsqZ+OZ+OX4vjWFIKT4eGv+NHwq+6y5xif70DL49vwInFP5iFnAvpQ/0v59X1xrl4Vg3A2r8IXKJzdri+9gXzy/fgJem12A/86+21Jct7OznmjwXpbvglfnzzK3G11/DC14O87Fksw3P9ytUnh+Pn8U2Oa7Z7fgi9n/mWX5g/kT8ZzsZ/ha/hB7nx2wBm/MzsdR2a8wlPda+AKvuXd2Hc7KH27hA/fFtWYZonWan/JERgvPR/PH2f8ZjhC/dQ/cPOPnoHV1qr7R3I7TFYQL8tEp37G8eH40+xJenj8b12IbfL3yEWyHdfbTH8sfi1Pzx5qVdB/cMGk/Zh/8v/zR+K/s7/havp+NjXMqpxjfZm5VdFsICMMsnpL9ztw7rcbkgfj7pL9ZHp8MQSmHLvD5uWFp5UKfiCM3PM+tn4iVWFxwWJsP4J04wt6JbX/f7Fp8BKeb56JZgLwNT8UX8wPGNdv9cTX+gLuO+7OJnmuq/hDP/bLsQtAj8Od8NyzGkHkE+GcMvWn+TDV38p4n1o/DofgDvoX7I0Nm7b0T1uBD+RPwlfxhNlaWYYPNWS/ILrbfaTVvPSW/1PpdluXYBhtwbv5g81i8ITvfuL0tP8KemePxXZWv4VD8vhiP5bWB/17eUN0DN004/srv244g5P0nmyfK3g+uD3me4Vn5i/HO7GuFhe56LMPT81fiAPwd78/Oxl/znSecsybiTANGq/k/5p+zso/jDflRRbhVvG94oKbbP9+ffQVH5y9tOc6aw0+mKwgZlkRr+M/yvSzMi9bwt2fn4vHZn/Fj7L3ZeNwdKy385qfYa1w3nc67xDrBefpf2Q7Wj3jd8dmP8b38vnhz/gyb69lPn5393Prewdll5oGg55EhZF/ID8DNWGrrLNcHrmEMlYm2Ka8ZDI/itd/KH4DT8oPMVc/3Oik7y0Kx5uRnPgvCGEzbYS1Ow2fxJhwJ7kI4Wf5P9g08LvtzEcsz1aTW3DhfxCPxpvqR1vAvyH6EF2cXYiFGUEeGNRi0yewF+fGgm5MidAmGTNRNJQg5OVKknJBdbPGPv8HueEN+tMU2RqduXmxobqep/yD8Fa+ufBs/zvfB+/ND8ZbsPDwp+wOeWn8ldsluN9f5aixALa/gIdmV0xaEFDMvzo/DpfndbCK/O26ZsK/GgkchSkvt37GjTWgvzb5v4o6fX+V74Bn5y/Gq7LvFn5VvGILxftm1+ET2eXO/cyEux7VRSLwrP3zGFsKweFKYnFT5Cv6Vb2+cj8x+ZdxG8x6ciOMsZo4C+gBcDro+75nfiK/ioTY5LMdGvD87C/fNrsOb8mfgj/ldjc/d8luLeNYH40q7/635IhNE98b1hQW7LAj/ku9mm4zXZt/GM/Ar/AW7miBYlm+a8XMwvnGyvnFc9pPN2rFdQciY3YnekTcvx/meiYebW/Os7FQ8IvvHZmLn79lOE/ZjPisXWHLnYk+BSQHwh/xueHZ+4mbc1mBBIQgZkjDRmCTnicYOf7M8L3AyX4sBvDN/Kn6T726W8u2yteaubY4lnIzjh/Mn4OT8Cfhq9lE8KLvKxvuF+X2tL+2ZrcTr60dhOOuxcIhF+fA4hmMZ55cFeGV+jLUdw2MYo0xxwfEw1XNN1R/iuTmvvTn7plnvP5I/AV/OH2bPc1D21xkJQo5f3pPWH8bvLs6G8E/siM/mB9o8txibcBoOwqfzg/DpymfAqOJW89Z9cH0xtg7H72y+Y6zoF3CAeWoYg3Zg9jfbvF6B7XFO9lFsn68bxzDiMMuCkKEvrcZfOS6aL96uIJxsnuD4LPcT/jffmaEw4VG5OL+XPdfp2f/Zn9PjNdGc9TPsZfNkmTP7Ef+s1fwf8w9DHyjA/5rvgufnx+NF2cUWNsVNX09Wm3b/pLdnNOtqufY1x9E3r7fX5ivwIjwXN+bLcE7lo9gDK/H3fCccmb/MxteHsi/bWOPY+Wr+UJycnWHhWc3jcdvMN5p/z3du+10qqBcbx2OzX+DVuABLMYQ/YjcTuo/Hn/H6yvn2jK/Lj7b+9ZzspybqKCbZ5ygeuVFlGNV78sPwmuzbtpGKdo41gzHF9IRxPb4frrU1ggYK3vdF2Q/xhuxbc1IPYr4JwoghvC1fiP/ND7FdBIUQJ3eqeLopKZa4I31c9hecnJ1uanyiwOhWwfVsKe60f5PfHa/DM63j7ozb8cnsc4XQarUgtHLxlQfGMdkvTERy8fpS9n9Yho3WKWIhbCUIH4nLLV7vEuyJc7KPYBestvc8MT8Ot2Mh3oLzLH7uiOy3trOaKAgek1gI24kFi2QS7maflf0CIRDXZgNFcslU1r3Yqd0Ft5l4+nW2u01qFNcUH9/H/Wyw3TW7dcIYwvJoamUhpKD8aP74wnLJ9qRYuSC/v8WGXZcvN9H61uy8zeJpoj04KfEd+Yn3/mD2ZRyCP9gCdBl2Kdzecf9v5A8qRHVZEH47vz/ekj/NJv4Ds78Xjx/ieSbPcUT2m0n7Bn+L1p/yp11BONk77pCvHbcQX5VtayKNzCi6y32f43OyfsxnPTt3IV7mzh15K26tNnjN7xaxrhONHf6mbxzc0hjxutNxzU7GMfoP5xZaG55efyVenn3PFo5yX+Jm6GD8bTMxM1OX8XTel4KRY+0l2UXW9yk0aVmlEHl69htrt+bPVHNnsCjfs9VqtxJL8JT8vy3m+tn4GY7IX7HZvBXvztjjb2QnW2LgpfldbdP5uOxPtlGguOHGn3Mp49EehKumFIS/ze/esh81P+dMBOFE88SR2SXjBCGt1bSGcXNgG0vcav/9i/weZk1m/59szmI7Nbfd5flOLTnyvZr7casxQzHUbv9sx2VcTuJ8WPYvcP6kwYYfbnDoXfpK5WOWaMIP18bn5ieaJf0rGcfPxs3eg9+bybs8NLvCBOFANjouEfJN+ZFmIYz+xvszfvd5+QnmEWqVVMIkF4ao9aFm69Yl2MPahhZDevrGkJnV9jv5/e39uK6F53Exhu2a6Sb23KnKcb4JwsmyjAMcXYEMRKVr1hv0y/gHdrKJvzmphJa9ybKEaRFkksPr86Owbba+EGUzEYTh2mrOXOLOgZNjK5fxvrgGR+Uvw564CR/JTrdkCX4+mR9su2/utj6fH2AmaQ6qt1e+3jqLaxJByIWEnfcX+T0ntRDGgvPD/F6FEApBy91TJJfM1EIY7TedLOPJBGFYPCkUy6KIg/yF+fOtDf+C3fC+/BCcm51ilrryhwv6+/LD7HsPzK62vypPQM/CL20BqmVd42JMmzcE5Qm5mnfZBHIZdsUx2c/xKnwPO2RrzAUx0+d4WvabSfsGhS93s3dEEE72jmEp5f3LlQBWZYtsMr8wvw/elj8tuQ9XT/ms383vZy64cptEclIzt+kIQu7OJxs75LMWg1tcENLK8fH8cdZ/rsAOeGN+1Li+FMLo6bgEJ+LiLSYIp/O+ISpoDXxM9hfrGlPFS02UVBJzZ8yF5XvyvhGSwRCT27Co6Ia0unAT/+78KZvNWxGOEX2K1r6p2voh+ZVTCsJl+YaW4++OCsLm/jpRgmAYHmgRpNuYczljsNk/98XVeGd2Ll6SP9faYqI5a102aKKjzJlu1lYcKfSnIwgpQtvtn+0IQq639Ih8CE+2kInPZ6eZFZqrLgX9CLo3i9Pn2sYNPeeBvbIbpy0Ip3qXY7OfmyB8aHYlPpidaZuhiTYAMUYfgcsLl/EZeLiFtNDaGZ+oZhFGjbKBqZn/ZJuNO1X0TfZj800QlieKyd6Lk+Oz8xeB8RHnZSfj5mzpZhP/dBuB1h8O/A/nT7QdKUvBTFcQlsXeU/FbS1bZL7uq6JB8hskE4b1xXcv4KF5H8zR3mnvjBlyS74E34ij8M9+hsJiOe79pxBA2W2ea+bB0DEU1S3W0+tB9TVcIJzUmnXAn2KqkT0yKk8UQTrdtWi1oMfBi89B8Lw5aZqlPJsQmc/2HIGzui5MJQpZx4SR4ev4I/G/+ZAxixPrSr7HHjJ9joti5ct9oLpsTYp07dVow4hMimhYzirm+vDblItssCLl4h5g+IzsVn8OB2JT3Wh/YmPVO2Y9/me/ZstxPK271rLLZeG4ekxPF+5b58N+3pIUwrPeX5buaJZoil+Oq1YfC6B34+hYThNN531uweLPwjOkKwrIVdapNRnnzeFL2FRyc/dXcf+VSHtxsN89bR+KSzXjMVBBSWNAdHuWjWvWj5mzX5nEQXhy+b/PYmcoj1CoenPzpNt43u8bG3zH1F5tIeiiuGFdWrdWcxT9rDq3hn7Xi6Bb58WWkWnEMa3Y7/bMdQRh9JqzQD8yusjWCz7ylBeFU78Jwg+ZSMhMJ02ZBSIH6wfxJeHf2VTwluxRdeT6un0oQtrNiz+C708kyno4g5ADnAncjlt1hQcjAdsYFPSy7oqUg5A7lNfkzi+/w+bg7flV+jMUHMkaJsXpXY8U4k3X5O82TCK1+jDFZjg3jMnlbvXuI4EX50OZCbApByHiJp9dfjmXZpgmzjPmcfD+au2l+j08dFbPI/jy/h1kO74ZbzD34tfzBE2YZX5rfvXDnTmeCmaytmxe0sHjS7TRRjcRwlbwuO7+ly3g2BGG8A+NGGdf2xuyb2C+70lw2M3kOLijT7Rvx2xF3uxduGNefYsLmwk2LOmMsy/GBreKyWgnCuM9B+JvFhjKBgH063CWT9eOpsqrL3B6e/WtKQTid32y1SN4Rl/GFuA9OqB+PZ2W/BBPdKAg55iOusrkfb8ks4+m8b6uxNhuCsNU9aVl5Sv6qIlA/WJTnrUhOKm+2phKErFlKxrGZoYgLYf4rm5PG1xMt96NWZb24+HPTVm6zCAmh1ykS6GYiCOM+38P9LI7yD/ldzF3McUEvzWRz1lTzZPP8zwSlcl3RiRI92u2fUz0H2675t2KDcEH+gIJfOeEsNq4xHth+kZA43SxjhhFM9i4T9XO6rs/JHzzO6xUhQvQwttq0NbOWIJyByGvnknYFIbOVTq0/Bodll2IBhnEqHmvZPa/IvmflH/6GnVu6jFvVq6OIZL08ZqY9ILsajP9iXTxmj55V+bhZ5iKu5cnZ7y02iG7n1Ri0xf2B2b/NSvfnfNfNEkb4THRbMuOVSRicEKZKKmEW7P/kT7c4SU5gtC4xSYE77kdnl+Fi3Av75VdaEDcTGxgozhi/cm3FyWIIo13oUn1Rfhz6UcXLsu9bRhRddhfhPjgk+z3eXT8c5VjBcntG5jALd5NHqzqEV2crcHL9CeY2bVWHsDmeM4q6MkGBAb8TfVoNdFohj8tfYLUUX4NvY5tsPa7FCosHfUb2a2MTwf7vqpyD/fN/FIke38n3nTQ5aCYWQk4g1+fb4F7Z9ZY1+4H8SeYaemR2+Yyfg31hsr5xePa7zZBFSZ+T8idbH3xpdhFuypfinTgc1+TbFvE8E7k3yotgK0EYCzHHTFiwY7Kf6llbLbCsN9aK2/bZ2s0EYasxyX4w0dghn1aLZCSFMBD8/vnV2Amri8z0ABqLYiSVMfOQCWMMAaBVn+WqdsrWgJYGugjJ8x3Zudg3uxqb0Icf4F7Wp5lU1Cy8J2I/neeaivEdEYQT1XCNbNDy+I3Y4n9he4v72y1bhZPqh+A8PMgC9Rm/2Greeiu+gRPy5xvm8C5MJQgZk0hx8d78MLw+uwCMrWX5n0/lB1uyHwVhD2ot+1GrJJpISKM7lhnB98pusGoDp+SPs3t/KDvT4hhnIgj5XiE2OFY4p8dcPdWc1Sr5jpwnmv9flx81ThCWqz/QQIEMFqPXbv9sNc4YD17+tGqzeG8mdHCzdEu+GMfgJWCyx/vwVUsqYdUHxmF/svJZO5iBn1b9fn02YF4oVrKY7rtwjW5VbDoSse6XXYN34xwLbygnlbwvO9sMHF/P97OkKcb1M0GK/SuKxksQtqPuZvDddgUh3Zivrx9twZ00A7OExAm42AKlmRE7UWB0qxMtKAjZMXlayE1YaqeUPDn7A16GCy3uix9OFpyAGLvHzwcqX8bR+JUtCnRFcoFoVVKmuewMA4sPy343adkZmte/m+9r970S22MMFcvEfHX2XYvHeEH9+ZZtyiLRj8r+jlOy0zcv5jyNwtR8D1qQPpMfVJxUwsBXujdYxuYV+bETZg6z9MGR8NNGwirX7kklzYIwJoKJrCvRrVoJwkgK4u6PJTvInQkWPFGDmwRODuwnFPo8TYXWFbbzlyunopXrslUMYXnR4r9P5jL+XX53yxxlqSEyfXn2ffs/F5aZPgcF4WR9gwtvqw9ZMJPvM/mBdoIMszcZR8nMtwfAYyZnKgh5bVi8m8fWVM/aaoGlha0VN25+ml29rcbkUfjVhGOHfFotXNzMvBDH49f57jaGGRTO8kDlTwir+DPGvd4tu8Usg0fgt0VNTv49T/85CU/G+fkDrJ+xzZnV/sHKmW0Jwuk811SM74ggnOiUp1aLId+boTCvxLFW3oN9ngWK6UrfO7vBy8+0mLeas66nE0PIRZnC6B0shZU/2EpAMU6b1RKiMPy1+TYTjr9WYyROvaI1kQKBJyYdnv3WTlmKZICZCsKYK5n1W87snmrOaiUIKV4nmv+bLWu8P5M43pofYYwo8Fm3t93+2WqcNZc5azWuypuEqEE7WdmZMGi06vd7YmXb7zKRICSXctkZrq30vpTLzlBf0IDAkmRM3OTGYBUWWimhcmKkYghnIPZ0yX+AwDQF4X/gyVr+ZMTyNLvX58rz6TlEQAREQAREoKMIzNWkko6CPBdeZp4JwnBv0DIb5THmAkY9gwiIgAiIgAh0JAEJwo5s1s1fap4Jwq2kVfSaIiACIiACIjA3CEgQzo12mPWneNAhwBH/A6y5GTjpsFn/Of2ACIiACIiACIjAPCIgQTiPGkuPKgIiIAIiIAIiIAKzQUCCcDao6p4iIAIiIAIiIAIiMI8ISBDOo8bSo4qACIiACIiACIjAbBCQIJwNqrqnCIiACIiACIiACMwjAhKE86ix9KgiIAIiIAIiIAIiMBsEJAhng6ruKQIiIAIiIAIiIALziIAE4TxqLD2qCIiACIiACIiACMwGAQnC2aCqe4qACIiACIiACIjAPCIgQTiPGkuPKgIiIAIiIAIiIAKzQUCCcDao6p4iIAIiIAIiIAIiMI8ISBDOo8bSo4qACIiACIiACIjAbBCQIJwNqrqnCIiACIiACIiACMwjAhKE86ix9KgiIAIiIAIiIAIiMBsEJAhng6ruKQIiIAIiIAIiIALziIAE4TxqLD2qCIiACIiACIiACMwGAQnC2aCqe4qACIiACIiACIjAPCIgQTiPGkuPKgIiIAIiIAIiIAKzQUCCcDao6p4iIAIiIAIiIAIiMI8ISBDOo8bSo4qACIiACIiACIjAbBCQIJwNqrqnCIiACIiACIiACMwjAhKE86ix9KgiIAIiIAIiIAIiMBsEJAhng6ruKQIiIAIiIAIiIALziIAE4TxqLD2qCIiACIiACIiACMwGAQnC2aCqe4qACIiACIiACIjAPCIgQTiPGkuPKgIiIAIiIAIiIAKzQUCCcDao6p4iIAIiIAIiIAIiMI8ISBDOo8bSo4qACIiACIiACIjAbBCQIJwNqrqnCIiACIiACIiACMwjAhKE86ix9KgiIAIiIAIiIAIiMBsEJAhng6ruKQIiIAIiIAIiIALziIAE4TxqLD2qCIiACIiACIiACMwGAQnC2aCqe4qACIiACIiACIjAPCIgQTiPGkuPKgIiIAIiIAIiIAKzQWCXffD/cMbKUactYx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data:image/png;base64,iVBORw0KGgoAAAANSUhEUgAAAoQAAAOMCAYAAADUk6KWAAAgAElEQVR4XuydBbgc1fnG39kESYBAkOAQNLi7S4EWl0KguBQoUqT039KWGqWlLU5xglMIAYIVd3d3CBYSIIFAAiRE7s7/eefM2ZndOzuyNvfuvvM8gWTnzJHf+c4573xHxnGPWd6FLhEQAREQAREQAREQgc4kMGgJOJ4gnDalMwGo1CIgAiIgAiIgAiLQ6QQWWUGCsNNtQOUXAREQAREQARHocAIShB1uACq+CIiACIiACIiACEgQygZEQAREQAREQAREoMMJSBB2uAGo+CIgAiIgAiIgAiIgQSgbEAEREAEREAEREIEOJyBB2OEGoOKLgAiIgAiIgAiIgAShbEAEREAEREAEREAEOpyABGGHG4CKLwIiIAIiIAIiIAIShLIBERABERABERABEehwAhKEHW4AKr4IiIAIiIAIiIAISBDKBkRABERABERABESgwwlIEHa4Aaj4IiACIiACIiACIiBBKBsQAREQAREQAREQgQ4nIEHY4Qag4ouACIiACIiACIiABKFsQAREQAREQAREQAQ6nIAEYYcbgIovAiIgAiIgAiIgAhKEsgEREAEREAEREAER6HACEoQdbgAqvgiIgAiIgAiIgAhIEMoGREAEREAEREAERKDDCUgQdrgBqPgiIAIiIAIiIAIiIEEoGxABERABERABERCBDicgQdjhBqDii4AIiIAIiIAIiIAEoWxABERABERABERABDqcgARhhxuAii8CIiACIiACIiACEoSyAREQAREQAREQARHocAIShB1uACq+CIiACIiACIiACEgQygZEQAREQAREQAREoMMJSBB2uAGo+CIgAiIgAiIgAiIgQSgbEAEREAEREAEREIEOJyBB2OEGoOKLgAiIgAiIgAiIgAShbEAEREAEREAEREAEOpyABGGHG4CKLwIiIAIiIAIiIAIShLIBERABERABERABEehwAhKEHW4AKr4IiIAIiIAIiIAISBDKBkRABERABERABESgwwlIEHa4Aaj4IiACIiACIiACIiBBKBsQAREQAREQAREQgQ4nIEHY4Qag4ouACIiACIiACIiABKFsQAREQAREQAREQAQ6nIAEYYcbgIovAiIgAiIgAiIgAhKEsgEREAEREAEREAER6HACEoQdbgAqvgiIgAiIgAiIgAhIEMoGREAEREAEREAERKDDCUgQdrgBqPgiIAIiIAIiIAIiIEEoGxABERABERABERCBDicgQdjhBqDii4AIiIAIiIAIiIAEoWxABERABERABERABDqcgARhhxuAii8CIiACIiACIiACEoSyAREQAREQAREQARHocAIShB1uACq+CIiACIiACIiACEgQygZEQAREQAREQAREoMMJSBB2uAGo+CIgAiIgAiIgAiIgQSgbEAEREAEREAEREIEOJyBB2OEGoOKLgAiIgAiIgAiIgAShbEAEREAEREAEREAEOpyABGGHG4CKLwIiIAIiIAIiIAIShLIBERABERABERABEehwAhKEHW4AKr4IiIAIiIAIiIAISBDKBkRABERABERABESgwwlIEHa4Aaj4IiACIiACIiACIiBBKBsQAREQAREQAREQgQ4nIEHY4Qag4ouACIiACIiACIiABKFsQAREQAREQAREQAQ6nIAEYYcbgIovAiIgAiIgAiIgAhKEsgEREAEREAEREAER6HACEoQdbgAqvgiIgAiIgAiIgAhIEMoGREAEREAEREAERKDDCUgQdrgBqPgiIAIiIAIiIAIiIEEoGxABERABERABERCBDicgQdjhBqDii4AIiIAIiIAIiIAEoWxABERABERABERABDqcgARhhxuAii8CIiACIiACIiACEoSyAREQAREQAREQARHocAIShB1uACq+CIiACIiACIiACEgQygZqIVCEg48wHx50V8DzWBIvuoMxBnNjOvp0i24mdGFhTMAazkdYCx9gC+dNDMZ4FODWkrSeEYEyArS5z9yBeApL40ksg5fcwRiLgZiEfpGkBmAKFsLXWN35CBvgPWzgvOfZp+xRhiUCItDRBHqTIHwDi2C34rGYgNlqrjMrThbFBGzqvIX18T5WdT7GzJhRc5z2wfGYAzsXj8d7WKCuuObFt5gLk7GK8wlWwBgvjyviU/R3ptYVb70Pu3DwgTsfrsQmGO6ui68xe81RDsR3GOo8g/3xKJZ0xsNpkji8xN0cv3f3qDmf9sEou1nOGYM58EPdcWeNIK5M+zuP4t/OdVmjzBQ+7/SZWYrAZ7EULnc3xX3uSpiCmTOVoTIwReJuzrM4FA+W7HGyOwsOcQ/B/Viprrib8fAy+By3FM7AfPg2Mvpfu3vhSneTyHunODfg585DkfeS2suP8DoudS7NpS/6AIO8/n8MBkbmfQ/naZzlXI2+KHa7Hzd2xLFsVJ/eDBtIqos4G2hGfrL2PbX2Iw9hBQwtHt2MItQdZ1zbqjvyVkTQaYIwimkfFLGuMwrHOHdjI7wDDv61XM3sPJhHisOjnHvxY+dV9MO0WrJY0zMUgq+5i+KP+CmedJepKY64h+ih+StuxMrO6IYLw6QBrt7CLIHx2NN5yvuzIL6pN7pUz9fakaaKPEWgPNP/DrPgKndjnO1uU9cLSVwxhxfOxeZ4E50oCPkyu1vxGHyOuSIRzYkpGFE4C6vhkxSW0tgg17ob4jh3n8hI2T8OK1yCbfFy5H0JwsbWRVRsEoSABGHz7ayUQiM8hEnZXQQTcLJzI37ivJx5CqmZgjCcb3rX/q9wB/bBk5gF05OKVNf9z9258Bd3F9yCtdCFQl1xxT3MDn1nPI8/OSOxgNM4YdVsQWjLZAX7Cc7/sI3zambbyQI2T0HGfOaR/lTMhKvdDXGqu2PVqeAsDKuFZdu6yTkbKzmfdqQgnIa+OMI9ELe5a1TFeZIzEkc79zYCd+o4WP+Huwfif+7qkc9wNmU4zsU8zncShD4BeQhTm1fDAkoQNgxlckStEIQ2F9s4r+FM52pw+jbt1SpBWE8e05aFXsGH3BW8waGeKfq06dlwc+N7nO9cjs2dNxviLWyVIAyXc3lnLP6Em7GZ82ZThGEegixcvlan/7q7CI7EgXjLXSirOWUOT/u7qXCWt0SjEz2EBHYnVsPBxZ9XfQHcGO/gisKFLV0ukdT3H+nchz86I6v2GfIQZm4KmR+Qh1AewsxGU88DSZ1CPXFHPUsvwZXOhVgUX6WKutWCkJliHq/BeViogV41rs/ioH+Ku3PkJpFUMOoIxCn73zu3eOucap2+t8nnIQiZdrM8noy71YKssipblT43Ll3jboiT3N3rXiOY1hyXcsbhFucMzI+JHSsIP8VA7O4ei1HuoEhss2MqRjhnYU3no7RY6w53rrs1TnZ3iYwnzTS2BGHdVZAYgQShBGGikTQyQKsFYVbBlYcgZB5/7LyCC3F5QxZ6UwyeUdwWZ+HHmaaIuSh/iDMWq7ijsZTzhSeiR2MejHLnx6vOonjHXSjTVB8F1bG4G8cX7qxLFOYlCJvl8ewUQcgpwlPcnTzxm3WpQnhXOz38FAyL4Uu8hYUw1Z0p1h7DGww61UPI2YG/urvgPHerqt33b53bcLxzVyO796pxfYtZcUDxcDyGIZFh0ngsJQibX1UShBKEzbeyUApxjXoBfIOTCrdggDu5W56+dfqB006jsABecAfjS8yRKd/cMHC6c22iMIkThHyrPtG51RuYoi6u3XkZgzEJs+JZLI333flTe+cons50rvE2NtRzcSAY5m7qeWTSDMIUgfs7j2Fv54nEY2TsMTVcGH6lu3EqcchyneyMwMHOIzVPH8cJwi2cN3AgHolF9pUzB950F0aXW6hJ2DJyCpS/ODfiIOeRhkwht8pDVw1Ms9OnGPyLuysudTdLbc521zptcUmMS2yrtPWxmAt3uaviamxcmo5e33kPVzsXgLY9AwW85C6BCeifOh/hgJOc/ji5uHPkBo2k/iApwX6Y7m2Eq7aGuNZdxjbdp9ylsYf7S7Auoq7VnY9xvXMuBuL7pKzWfZ99Nj2W3FAUdbHvY73HXbUKQpb/GXcpTKnCIalwn2Be/MPdKTLvcWNWUry8PzcmY3Xnw8hd1bwfZwP7Ok9ga7ySJpnUYRbERO9kjLRXrf3IOAzAS+7iaZPpFu5erOqtR4660owJcQkv43zh9T+99mqXXcZJxzDYCrIDwdXuxrjc3TjVTkV2upc5l2Ar57XYeo4ThOG1SWmMhZ66xzEEpxe39Y7XSLpWx0e4rvAfMJ1ar3uxMn5ePCRxeo4C5zDnARzv3AkObFkvduxnuNviInfLRNHL3dSXFC7F1ohnXy0PtXY61eKj/XyJ2XGHuwauwCap17VR3P7OuRWHOw8kipUkno0uU1J6lfebmT7tnmLwYneLVNliu/+Dcwt+5LxeM1e7i/4v2AWzYjouwbCGeNsb2R+kghEKVK8gTPLKsU+8zjkPGznvZM1a5vCcKuaUcdRFUXVT4WzQDuKuWgVh5sxWPJBXusxGvTZQb9mTnm9mPxKXdl7pJvHoEfc7TRCGoVOYnOZu5wmTJI/Yds5LuNC5PHZXbzMGAHrWRrpr4zfunrFetXo76PcxP3Yv/tI7XDruWhpf4GLnUm/tYr0XvbaHuoeAacddPDR4ROEcMO2sVzMbP4XEu1gAv3P3wJPusok21AiPJ8vfzDKl4dus9LN4qOnB47QlPR2N2mnP9D/HnJgPk6p6XdLwsWGa0R+kTb8RYiBu3R7zkbSRI21e48J95c6OoTgar7qLRQajZ/Dfzn8T6ysvYZZXuhKE1a2qWf1XI+w99zg6WRASPgeBW9w1cay7b6xnLM3C5WYOAGm8dzwKgkdCZL04LXK0u7/HIe7idNrFzjBvwX2jri8wJw51D8ZTCecbpp22r8xXKxo/bYhTbEe6ByQK6no9nu0sCF/AEtizeDQmVvnCiK3bRr6UNMqOo+JpZn+QlO9GCMKkMwmTjnpJymOa+4+7Q7CXe2Tk1HXS2YPh+PMSZnmlK0EoQZimfXUL0+mCMCwKecRKnKfwXOdKDHWersq5mQMARcff3R1xtvvjqunzqBx677IeWp10zAQTbMZuZluQse5c2AdHeus8q11ZOv9wHK0QhDY9rk09zt0X97grx7bFejye7SoIv0F/HOAennjwOZdGXO5c1NBd9TV1nCkeamZ/kJR8IwRh0tl/bJPXOueD666acbHP+6071PsaTdSVRZDmJczySleCUIKwpjYpQWiwce3Sr9y9cb27flWOnJ46zbm26gaHZg8ASbusl8NYjHTOrHo4a1TBktYK8Rmu07m2cD5WxuiabCzNQ69hUexdPKLqFxIYR5rdhJVptVIQMm1+Qo2bcq5yN4ot9s7OC+ALRi3Tna0uUyuYptkN3syXkjQ2mjVMs/uDuPw0QhAy/qSXxQOdR3CqM7zmTV9xZUg6/ibLjEhewiyvdCUIJQiz9ldeeAnCAFvc9ARDbea85XknZquykaLZA8Ak9MO+7i+qTq+m3VgTNpSkDr9RO5jTGCfFOD9NVc1LW4uXMA/xRJF9hHtQrKcw7UalKG55lCmcj0annzTwt+qlJI2NZgnT7P6gFYIwqW54biPPJFwEX2dBkypsXN+UZglPOJG8hFle6UoQShCmamSVgSQIAyJcwLyLexzeRvQXEZIEV7MHAHqfuAmj2pRkUv4q6z7NZ6qSPqBek9FVeSjNuW87Oi96XzKZGTNSJd1o8ZIqUQBppsFr8Xgy/bzKZMve6PSTNi+08qUkbf2mCdfs/qAVgjDpTMJaXtLSsOORP1zXfYO7XmTwrP1SXsIsr3QlCCUI07SzbmEkCAMkSYIkSXA1ewCoN3+VlZ+0aLzencu1GGSSlzbtMRPNEi9ZysQz7rhhptpZbrUOpo0WZFnK1GhBmrSLlOnVM72etWyNDN/s/qAVgpBpJLXJPZyncZZzdeJO3yxsP8Ag7FY8FmMwMPKxNGcPhh/MS5jlla4EoQRhlvZWCitB2HsEYdKUcdY1hEnrtmr1YNVkiP5DadY0Jm3uCaefp3hKsy41q8ez0YKslrpqJNMkscGpwesL52JNfFhLVnN9pl0EYVKbXBxfYmThTCyCCQ3jzQPsuXwk6qolvbyEWV7pShBKENbUGCUIe48gfBmLYffisVWP5cgiLtJMF2d9C6/JACMeihsMGDyLR6KR4qWW8j3pLoO93KOqHmm0ML7GTYWzMp1un3eZGpV+0i5S8k5z/mct9dKKZ9pFEJJV0rR+lpe0JPZJu5vTnj0oD+FeuNLdJBL3Kc4N3rfi87wa1Y9kLUNe6WbNZy7hJQgD7D15DSHX1PzR3T32c148g5A779JcPP9vZ/f4qh+wzzo1mybNtGGSprK5kP0W54xU5yHm3fiTBjcyGeZcjB2cl9LiaZs1hF9jNuzpHl31M1TNPtYkNfAaA7aTIExqk1leRpNwxnnVal3GkpenLq905SGUhzCpnUXelyAMsCR9MzNpIXMzB4Ckg6mzCrh6y1qTsaV8KGmtJD+Xx52NazofJcaYtyBkBpM8nlmP7si7TI1Kn+dO7uYeU/XzkcviM9xcOAuDMCmxnntigGb2B0nlbdSxMzadpBebrP1PXP7jvJFZzh6Uh1Aewig7a1T/ldQGe+V9CUJTbUm76RjmEOdh/N0ZXrWemzEAMF+3umvgBHfv2E/XMW9/dUakXtg93F3P+zpJtYufBTveuSs3mz7D/QlOdXesmn7aKaqe0PiTzo/kF2Cudi4AP8eW5sq7TI1K/3Z3dRzsHlq1yEnnfqZhlWeYZvQHacvTaEHIdJPqqxFLTJLWK2aZBZEglCCUIEzbY/jhJAgNCH4rcw/3l5iA2WoWIY0cACgEP3Dnw7/cHXAb1oj9ggo3k1xX+A+4Hi3tlSS4+AWCrZzX0kbX8HD3uStjb/eIugVro8RLPQVMmhrNukg+7zI1Kv0kG/yXcx0OcB6tB32uzzayP8hakGYIwqQzCRux3jNu5iLr2YMShBKEEoQZew4JwnRnxqWZEql1AOAGD36/tYgC3sf83ue7bnTXxYeYL7E26VW6wLk8s3iLGzAG4jvc5Jztfa4urytpOnF/51H827kuMXuNEi+JCcUESDpTbW58720sWRHpeOddpkalH2eDXCt2g3MO1nferwd9rs/W2h80ItPNEIRJsyhZ7TiqnCe7u3gbWKKuegRnXmv58kqX/OJsgN73rfFKI0wNc2MyVnc+TD07ZRNtVD+StRB5pZs1n7mE73RB+Jy7FI5x9/WEWNyVZmdb3ADQjMplB3xR4VJsirczRZ+0Rq+Wna+ZMpAicNI5ZEnrOfPudCqLGDfQMezwwrnYHG+mINMeB1Mn2eB8mOS9lCznjE3FpCcGajdBSMZJxwTVOqXLuJPOpEy7TCTKFvISZnmlmyQIG9le0vbFlWnmJczySreRzJsWVycKwiIcTwCeXtwucTqW4NOehdZKQbiB8553GOxgjM9sG0mDcdIB3JkTrOGBJJZpO6Ge0viTznyUICw3kp5ggzWYbdkj7SgIk85Crefs0jixWe8n8vISZnmlK0FYvfX2lDGh3v6lKc+3iyDklO5JhVswwJ0cyWk05sFHmA8fYz485S4du0GjMoJfOPeDb759UYytgyQRU28F8hiOdZ1ROM65E+x4C3BrilKC0GBLO+1cE+SKhyQIy4H0Bhust97bURCSSdwu4FrX+SWdSZlmhiauvvISZnmlK0EoQVhT/9UugrCmwqd4aBvnNZzvXIY58ENi6GYJQnayf3BuwfZ4EfM43yXmIylA0mC8sfM2rnAuSlXmpLRqve/tNnQPw2PucpFR9DYP4Uh3LRzmHlwVhzyE5WjWdkaBG5vmQvQLXq121crn2lUQJu2ar+WEgrgNK7WePRiu67yEWV7pShBKENbU10kQVsfG40AudoalOgCZsTRLEDJubh45sXAr9sPjmAldNdW1fShJEPaE6boklr1NEMpDKA9hmEAjNmDEdQLN2FRi00s6kzDrMUqM906shoOLP488TWF152Nc75yLgfi+5n4vL2GWV7oShBKENTUWCcLu2Dg1OxRP4+TCiExesiQRU1MFhR5ivg51HvS8hfWIQglCA1VTxrVZZCPW4PQGG6yNTvBUu3oIWcK4Mwmz7hBP2oVfz0YVWxt5CbO80pUglCCsqf+SICzHRu/Ynwo3Yyu8DifjGr24AYBf1zjRuRWL4cuyBL91+oFHrHyPWfCou3ziUTPsbOm1/IlT+5EBSYNx1nPxajK8hIc+xdzYpXgcPsa8kSF7m4cw7sy9rANoIwRZPXXWiPSTvqWtXcb11FD8kSON+I5t0pmERzr34Y/OyFR9aNyJAo3ypOYlzPJKN0kQNsIG6rPQ/E5LaET/VW/Ze+zzEoSA3axxjHM3NsI7NXvfGuERGOUOwjHufngWS1W1GZ5X99/CeVgQ39RsVzqHsLUewjjeWQe9uA6tkd+UrWZccUfoZPG66hzC9GdPZm3ozZwyZl6SNoFk+cRc3Kcd6zl7MMwsL2GWV7oShPIQZu0zvPCdKAi5Ho9eMB7dsoXzBtbCB5mmhquBboQgZNzcUHGEexDucVeuWqf1TqMknYvX079UcrRzr7fzO+nqCW+D9P4e6B6Gh93lI7PLIzVucc5IvVY1rkxpPadJ3OLux4mNLILwQndL/NH9adWk9KWS2mup2YKQOYs7JibtRpCk9YjDnIuxg/NS7SD8J/MSZnmlK0EoQVhTo2kXQbgExuNK50LM43zbjUPBdTHAmVKz5y8t2EYJQqbHcxJ3L/4SYzB3ZPL1egn1LePWeQi/wJzY2T0e9P5GXZs5b+Fy5yLMhqmpTK1dBGHS5wn3cJ72ztpMOu4pFbQcAjWyP8ia/VYIwqRPMh7oPIJTneGx08ZxgqneswflIdSn66LaTU9wEmRtzy0L3y6CsKfvjM06LUgDSNqZWs/H5HkWI7/dzDf0qKsVU4/VjDxpfVmWNXc9ofEnseZnpE5zrk213irJLrKKy6wdDacKT3D3xtXuhpGPZvEQvu0uhN3cYzAeA6p6Tkc4Z2GRDN/ozlqeZoZvd0FIdnFnEi6Lz3Bz4SwMwqSqmOOez7IOMake8/LU5ZWuPITyECa1icj7EoQ1YYt8qNEDQNLC7SzrdCoznLRpI8+NJY3MW08QhEnT81k/yRW3w7PZL0ZJG5KynEGX5GHi2t5hhUuwLV5uXCNtYUyN7g+yZL0VHkLmJ07wJNWfd9Zo8XA8hiHdipZ2yjktk7yEWV7pShBKEKZtG2XhJAhrwtYSQZj0Bs4Ol17CPZ2nMhciaWBnhI1av5M1c3GCh3FlWSeXtyBM+j5rLZ7jh7AChhaPjsTa7N25LM8u7nF4GwtFpp9l92LSxgQm0KhNBVltsBHhO0EQJq0BjPvCyAvuYOzuHovvMEs33PV8Ai+q7vISZnmlK0EoQVhTHyZBWBO2lgnC97AAdiseg88xV2Sa9XSccdM1eQ3GSQMM85VlQ03egjDuwF2WpZb64zFFnGr9GrNH2kSWr55ktf6ktLNuRnrQXRF7u0dEHkjMvPXDNFzn/MfbANbbrk4QhKyTuPXIcesA4zznWdp4GrvIS5jlla4EoQRhmnbRLYwEYU3YWiYIeWjrr92fgUczRF1J0zJxpXsZi2H34rGYiH6RwfjJvOsL52JNfNg4SAkxvYAlsGfx6Ng8jSichdXwSao85SkIv0F/HOAejifdZarmtZaBL+kA9CzTtqkghgLFeW9r8XYmeVCZdBaPcNbyNDN8pwjCpKUtUTMNcfXO79LfVDgbXP7QqCsvYZZXuhKEEoQ1tR0JwpqwtUwQMiEKir3cozAFM0emW+uAmWbamNPRpzvXNn2HNgs2HX3wK3dvXO+uX7VSspY1L0HI6dBh7qY4yd29qver1oGPdnCoe0jVY4lq8TqmaQVJLyfLYSxGOmdm/t52kqeaLz0nOyNwsPNI6o03acrT7DCdIgiT7CJqg1rckTXN2NCWlzDLK10JQgnCmvo3CcKasLVUECZNo9azADvuUFgWshFfRklL+C53VRzqHlx15zPjybqzOi9B+Kq7mLeLewJmq1r8enZRxn35hJ7dLF7UtPWT5Amq9ZiYpGURzB/F87WF87EyRqfNbu7hOkUQEnScwFsYX+OmwllYEuO8OolbO1rPjEdcheclzPJKV4JQgrCmDlCCsCZsLRWETCxpLdrOzgvgblUKuCxXmim7lZxPcQ3Ow0JO7V9GScrTWHcu7IMjvc/4Vbtq2VWdhyDkILBP8RdVz5Bk+RbGBIwonIOl8UUSmsj7SUfZ1CM2q2Uo6eUh625pmw4Fwt/dHXG2++NYFq2ww5oqo8pDnSQIk3aMh1/k4l4s0hxVU0sd5SXM8kpXglCCsJZ20jZfKmn2cRtp4DZzAEgSbvWs90sa6Fn2bZzXcL5zWUO+6FLJMs2XWfhMVu8gn2m1IHzGXQqHuwfFikHm62/OCPzceajmKdAke+B6vhucc0AR3YhrDAZir+JRVXcX1zr9bfOWFL8Nx2npKwoXlbxNjShbs+JoZn+QlOdWHTsTzkfc1H94t3jcy20zXmSYx7yEWV7pShBKECb1EZH35SGsCVvkQ80eAJKEW9wRD3GlpCD7uXsIuOMz7toeL+LswtUNFYVM+5jivrgDa8SmzU8MXuJcmjntVglCTutf6m6Gv7s7eWsh465GieuktXeNSofl+Yu7Ky52t6harFptLxxhmiUDDE+v6tnO1VjbGdW4xtuEmJrdH8RlOQ9BGLdJzb4wLIFxONbdFze463XLfpYD57NWV17CLK90JQglCLO2ES+8BGFN2HIRhElruOpZO5a0u9cWeB2Mwn8KV2IwxtcN7iPMh6OK++NZLBUbVz3ez2YLQn5V5W53FfzZ3Q08UDvp4sA43DkXyztjk4Im3k/6vCEj2M953NuQweNbarkoBvnNYQrdLhQio2jU0TBphKfNANP8vXMr9ncey7xMovPSbBsAACAASURBVBYOtTzTaYIwaa0zz6jc0nkDuxWPBT3ClVezNkMxnbyEWV7pShBKENbSZ0kQ1kQt+qFmDwBca/VXdxec525VNde1Trmk2RVrEx2AKeDRJvzkWtY1i4yDAwc/fXaquyMmVTnyxqZV7w7TZghC7s5+EYMxAuvgFnetqru/KyuJYpDf217d+bghVpd27d0mzts427kKXNyf5Zro9sNJ2B0j3HWrikHGV+v61ai8pF0+YJ/lUpE/OLfgR87rde2EL8LBc+6SuMLdBH8t3Ij50P2b6FnYMWyz+4O4/OThIWR+4mYxKPi2dF73Xp6iriyHmmeti7yEWV7pShBKEGZtI154eQhrwhb5UCsGgKSzA+tZy5XFQ0MAA/EdDnQew77OY1gI38Suh6N4GYu5cLW7MS53N656qHIl2EOdB/En5+aaB/s4Qchp6APxSFUDoPfvZQzGVPT1/rzoLoGPMW+iiI2KkPVykTMM6zvvN87gAHyBOb2DnbmrOe6iiD/YeRj7pagrrk8cibVwlvsTjKvynWGbViM9njZObjA60D0ML2Fwala0RXpD93Ke8rzXBbiJz1LYv4JFcRdWw3B3Xc8meZDyLc4ZmB8TE59PCtCK/qBaHvIShHGzGPTq9sP0yJ339fRbSfXA+3kJs7zSTRKEfJnfGq+kQZc6zIKYmGnNcjNe1tNkNq900+Qt9zAShI2rglYMAElnfrE0xzh343fObTVtWKCH5nfuUO/rA1kuCo4hzlis4o7GLM50LI6v8DHmwVR3JrzqLIp33IUyC6mhztP4uzM887rBcL7jGn+W8tUTlhs7LnaGNW0jxL1YGT8vHpLaUzkvvsWazkdYHOMxCJPQH1PB6fsvMQeecpfBZ1W+ilPJoF7vbRxT5uUod//Eda1RcVB4LOZ8iTXwkWc7FIj9nWl40104UdjXcrh2tXK0oj/oaYIwTf8UledajyxK2y7zEmZ5pZskCNNyyxJuf+dR/Nu5LvUjeQmzvNJNDSbPgBKEjaPfqgEg7swvloYDIE/6XxRf1VQ4Hnz8Z3dXXOVuHDtVWFPkKR6i0KAn68/OzTWvfbPJ5CkIWY7DnAdwgvM/zI6pKUpeWxB6XznV+Qd398QNLbWl0P0plo3eW07XzoSuRkVbFg9fTk4q7o7hWK9ldihBWH9VJvVPUS8WwwqXYFu8XH/iVWLIS5jlla4EYXVTkiCMaWYShI3rg1olCDlQHlA8HI9hSNXM1/JJtHBkXFN1jbuh96WNal9IaRy5ICZ6d7gJYh/niVTTfkl5yEsQ0it4Cm7AOs4HNXlqk8pVeb+VorAVYtCWj3Y40l0bv3H3zOxhzsqQ4SncRzhneR7Ueq9W9QdR+cxryph5SToSqTK/tZwvmrVu8hJmeaUrQShBmLWNeOElCGvCFvlQKweA29w1cJh7cFXPyYr4FP8tnIcFUd9h0qPcQfgV9on9Hm+jCG7gvIfTcY23jqtRVysFIYXSus4onIhbsbbzQUMEbRYOFIU8sPpI94DEcxCzxBsOy6UB/3Suxy7Ocy0t3+fuXPg7dsRN7jpN94IOL5yLzfFmrYhKz7WyP6jMbJ6CkHmJ+5JOZV5r3QiXpYLyEmZ5pStBKEGYpX2UwkoQ1oQtd0GY5i28loOcowpGL8097ir4m7sz+JmxRl92p+g2zqsNFxnNFoQUgStgDPZynsR2zst1C/BGsP0Os+AMd1tc5G7ZMPHEcu6M5/EnZyQWaOIXa5LK/yHmw/nFrfBfbNCwslWmKUGYVAvJ95M2v9kY6jkqKzkXQYi8hFle6UoQShBmaR8ShDXRin+o1R6BpIOJGz0VQ2H4irsYrsAmmY5biaLGqeGdnedxAB7Fqs4nDReCNs1GCkJuxpgLk72ddDzKhd/VHYLPMDNmNMGa6o+Sm0N4mPTV7kY1T7eynnZwXsRxuAtLOuNbMv2dpuTfoD/ux0q4orgJeIZmtTMS08Rlw9D7uZvzLI517m6IsG91fxAua94ewqQzCW1em3n2YJhHXsIsr3QlCCUIs/R9vVIQ1lRAPdQUAjyi5l0s6E1RPoIV8I67gDdNGfWVDm464Ld7hzifY1O86R29wm+WNmszQrjAPFrke2fmmhjM5k5Df6d5m0FqylQND1HIv4WFvbq6y10N9LJRLEaJKC4xWMT5ClviDWzivINV8XFL6qmGYpUe4fFA72BBPOSugOewVKwt2odYTgp8HrS+jjMKazkfejaa5riaevLaSc9yrfMPmCm2yLNiel2nCHQSz6xlTcM/a5xx4VWXjaSZU1y9aco4J0RKtgYCPH6iL4o1PKlHWkmA6w55Yl87CyEKYgfoMd7NVtav0hIBERCB1AQkCFOjUkAREAEREAEREAERaE8CEoTtWa8qlQiIgAiIgAiIgAikJiBBmBqVAoqACIiACIiACIhAexKQIGzPelWpREAEREAEREAERCA1AQnC1KgUUAREQAREQAREQATak4AEYXvWq0olAiIgAiIgAiIgAqkJSBCmRqWAIiACIiACIiACItCeBCQI27NeVSoREAEREAEREAERSE1AgjA1KgUUAREQgcYTOOhsYM0dgGIX8MClwC3/rJ7GGtsCe50CzDYX8PqDwPkHdw97xDBgpS0A1wVeuB247Jjq8e1zKrDBUHN/2mTg1n8DD13RPfxJ9wILLgN89h5w8tbZGKywCbDlIcCiKwH9BwCFPsD0H4BvvwLeehz431nAN58Hce78GxOe4ZLyv/gqwCHnAfMsAox+AzhzKLDq1sDQk4FZZ6uez3eeAM7ex9wfsgGw/+nAXBXfaWcep3wHjH4deOhy4M1Hy+M75hpgyIYm71f+Cnjnye7pbX88sPXh5vd7LwTuOCMIY5lWy2VlvNXqICoe2tK0KcCXo4HnbwMevRr44fvolFju7Y4FVtrc2FXfmU39fP8N8O7TwBXHxXNiWpMnGU6032qcqpWT+Rp+EvDMSBPC2mTl71HPW759Y76I8+Rw4JrfxsddLR5rA+89Azx2jeHRzpcEYTvXrsomAiLQ4wmsvRMw9C9A/zmB958Dztijepb3+huw0V7AjGnAHWcB911UHnbFzYB9/w0MmNf8PmEMMOxo4MOXouMMC0KG+Pg14Oy9uouHWgQhBdmefwNW/wkw0ywmfea7a4b5NwUfr0njgTvPAR69xvx7idWBg88F5l4Y+OID4IJDgHEfRud/myOAbX8JUBDw+eF/AtbdJRCEHNC7uro/+97TJl5eYUHI/M2YDjhOeR6nTAJu+Rfw2LVBXI0ShJ54+6F7Hid+AVz7W2MTvJIEYTiePn2AmWY1z/HF4MtPjPB+9pbydCjyDzoHWHg58zvjmD41KPur9wMX/rw7p+8mABPHmd8pIgfMZ+rz+6+BkacCT97QnZONm/kJX1O/B276G/D87ebXWgRhn75GxBYjvo71zE3GLuLitoIwHE+lDZDLS3cB1/+huriOttLe86sEYe+pK+VUBESgTQmceLvxoNFrds1vgNce6F5QCqzjhgOLrlhdKFnBSO8KBQEHtTivY6UgpBiq9GTFiZG46qDXjWKXQoGi7/5LgMf/awZTCpGtDjWeUYrDSsF1+CXAKj8yXkt6TB++Kjol6w2d9CVw9a+BNx4uF4Rh71C1vIYFYdhzSM/ZHn82+WAZ6AH7xw7dhU69HsK0XtckQVgZD72nPzrU5D+KMUtivdNuEXjxTuDmvxuPJ21tnV2AH74LRGQ1ToxnxxOMV5fphEUk76URzuG6qUUQ8vkou62s82pxV/PkksP6uwObHQDMu5iJjZ7giw9rT1EoQdimA4yKJQIi0HsIlKZJC4GnqzL36/0U2ONPwCz9gcevA677Q3kIetY4wNOz9uQIYOm1gfmXDKZSo6YM7QBJ4fX9RGDggsC4j4CLDjXTw/bK6iHccE9g1xOBfgOMwLj2RCPWKq+wkBj7DnDxL4w3cJN9gV1+a8paKTBsHGGBEp4+D3sI6xGETGfQEsCRlwPzLW7KcdkvA49dGqGTZsq4WYLQctr8AGD740xdfDXaLCGwHmP7IkJv31W/MlP4WYUzw1M4/d+twAJLdV9WkIZTTxWENl98OeALzrLrAxTP9BRbr2Pv6WWScypBmMxIIURABESgqQTC4qbSE2UTtt4cetM4GD13a3mWrKjk2i96y+gZ4vQypyM5jcd1ZJVX2GPCqbUN9gD6zNR9wMsqCK3njtNsnA6+5/zq+KLCUmD8+mZgwWWBrz4FLj0S+PjV6PJyKjKcRrME4fiPgfMODKav0widniAISc3aDtzylwkrCKd8C9z6r2DaPqq24jyEYUFYiye1pwtC5i+8HCNpKUZTO4smRi5B2ES4iloEREAE0hKwwmjyxO6Cj56qX1xqPH5R6wzD08l22jM8gFXbgBIWhDf8GdhwKLDUWt03SmQRhOGNHtXEXJjJVocB2x9rprjD3sDSesnp0aLy+BuMF7RynWGjBGF4ypj5ffomM51vr94kCMObkcKCzTJ2CgDt7onhwF3nRE+HxglCenM5rcqp9YevAG46JRun3iAImUe7lIHrFaPW8KZt6z01nARhT60Z5UsERKCjCFhhxF2elVPCm+0H0APYZ+boNYF2ipUDcthbFrXGLm7w7TuLmeqddQ6zpmzYUSZ0FkEYFh/vPgWc9bP4alx+I2C/04E5BwEfvACc9lMTPm5H9cpbAvv8E5h97u47kZM2lVRuYojaVML0Z57VCByuq3zrUeDyY8qFkhWE1TZLMI5CwQhdbqSptsu42qaS8GaIuDpIUzdhD15YpHMtJzchUcRzvSmv774Gnr0ZuOPM8vKGOdlNJRSSrDduiOKGnKhNF0mcwht8mH4tawirbSqp3JiTdQ1hpeXu+CvgR4cB3LRjNzG1UyclQdhOtamyiIAI9FoCYS/gZ+8C/941GJCtZ6LaVJUVfpXeMisUKW6i1h1GDZD0RPLYGs9T+Uez+zON6LDgw4IsvEmjWsWEhUblejrrBazcuMFd2ZvsA3Cqs3L6PJx+VJqVx5lUO3aGz3LK+5mbgf/+rntMVuikMbiozTpJx85Urn/MuqmkMl/2+UqWFIvcrc3jh+aYxzzFncBcy3njycHazzhOXMbAHer3X5z92JlKG6lFEFY7dqayrPUKwvDxNGnWp6axjZ4URoKwJ9WG8iICItDRBOj14q5GerFu+Avw9I3lx7BEbbCwU8MczJ8aUT6tmbQzOWqAXG0bc9Yh47ODdRZBWI+HsHL9WdQavHCZotZbNmLKmBt0dv0dsOSawPQp0ecz9qYp47CHsHItpG1wDLP5gWbq1wrDT98y6zcpDqOmjO1u5I33BhYaAkydDNx7AXD3eUEzTsMp3OhrEYR8vhm7jKt5COn5ffAysyu7nS4JwnaqTZVFBESgVxOwZxJyR6g9lNmKoq7p0ZtD7DowenU42HPqLnxxOo+7hzltWXkETbXBd7/TzPEtXCvFw6o3+ln6g6nDawiriY9w/ux0+MwRO4rDZxLatZN2tzWnYqOO1GmEIGT+wsI4at1mGqHTUzaV2Cl2Cr1qm5ZsnYTPJgyvlYtbQ8hn6MXmbuxKL3UaTr1FEPJ8zDW3N+1Cawh7dVerzIuACIhAzydwwo3GM2UHVnoNuXnCfokjfHxMeJo5Tckq46gmCO0RNvMsaqYCZ+kHLLB0+i+VWBFQ6y7jcFnsIGzPGqTg4/mFX4+NPnS7UYKQeYjb6JNG6PQUQbjb74NNH5Ve5Ci7sWvlOBVrp0bjBCHjsDy4y/2635s1qOHf485r7A2CkKL3sIuBQYPjv06Tph321DDyEPbUmlG+REAEOpKAPT6maxpw/6XGOzfH3NFrAK3gcLviPRb22BF+zix8BE3c9JwVEfQ80uvI6cG0Z+bx7Ludfg3Q68dnuDs36msp2/wC2OZIE3fU+Yc0ALsOkoceP3I1wE/hcbd1tZ3TjRSE4fMQK9PrLYJwla2APf9qPs0XPsA7rnGFvc52ajRJENoXGa7rvP6k4FikNJx6uiC0X91ZaweAG2mSPqnYWzsuCcLeWnPKtwiIQFsSCE+TcnPJ/EuZnZ/2Sxy20EnrA8Nwwp/HCwubOEFI7+OhF5i1YfZKKwgZPvylEnqH+Jk9eqfsl0q4Xo3ijVO/UZ+Giyonp6DnnA88Tq/q2YqNFIRhxpViKo3QydNDaL8Gs+o2QL85zAYZTrHfdlpQn9zZzs8ccuOQPefxJ0eZL5zwGXr77MaiOEEYFvbtNmXMQ9Y33c983o87sce8bQ4oDx/c3i4dkQRhu9SkyiECItA2BOxUpS1Q1Bq20g7ift03k0SBsB6csLBJWsDPgZ7fCrbfxc0iCCmm9vmXWYtnv1sc9S1j7ma+54Lu32UOlyF8Xh5/j/vGcdKxM3y+2reMo3ZFh78i88xI4KoTTM4aJQib/S1j5pVeu0euBG47vdwybP3TC8x1cawnHnvEiwKSX+TgTmNeScfOUCwxDnq1bw+lk3TsTLVvGXt5mgIUK759zLzYI3mivkFcafuN+pYx8/PxK8CIv1b/Nnhv74AkCHt7DSr/IiACbUcgPFVZbR1e3Pq2KCBhYWOPoEkShBR1R15hDqvmlUUQ2jxQEHIXKr/V3H+AER0UDvxu89uPAw8MS/a2hA/Z5qfDoo7QseklHTvDcGHhlzQVGvbYho/9aZQgrGa8lWvuko6dCcdD8cIdv1xnSfHLqfYojxbFPjdJDFzIfCaQbPn94k9eN1+2efmeINZqx85Q0PIZxk8PZPiZsHCuVs7KY4Aqv68d9Zxd1xg+BqZa/OHjYZKOnak8voYvMJMnAWPeMmsin7i+7bqasgJJELZ3/ap0IiACIiACIiACIpBIQIIwEZECiIAIiIAIiIAIiEB7E5AgbO/6VelEQAREQAREQAREIJGABGEiIgUQAREQAREQAREQgfYmIEHY3vWr0omACIiACIiACIhAIgEJwkRECiACIiACIiACIiAC7U1AgrC961elEwEREAEREAEREIFEAhKEiYgUQAREQAREQAREQATam4AEYXvXr0onAiIgAiIgAiIgAokEJAgTESmACIiACIiACIiACLQ3AQnC9q5flU4EREAEREAEREAEEglIECYiUgAREAEREAEREAERaG8CEoTtXb8qnQiIgAiIgAiIgAgkEpAgTESkACIgAiIgAiIgAiLQ3gQkCNu7flU6ERABERABERABEUgkIEGYiEgBREAEREAEREAERKC9CUgQtnf9qnQiIAIiIAIiIAIikEhAgjARkQKIgAiIgAiIgAiIQHsTkCBs7/pV6URABERABERABEQgkYAEYSIiBRABERABERABERCB9iYgQdje9avSiYAIiIAIiIAIiEAiAQnCREQKIAIiIAIiIAIiIALtTUCCsL3rV6UTAREQAREQAREQgUQCEoSJiBRABERABERABERABNqbgARhe9evSicCIiACIiACIiACiQQkCBMRKYAIiIAIiIAIiIAItDcBCcL2rl+VTgREQAREQAREQAQSCUgQJiJSABEQAREQAREQARFobwIShO1dvyqdCIiACIiACIiACCQSkCBMRKQAIiACIiACIiACItDeBCQI27t+VToREAEREAEREAERSCQgQZiISAFEQAREQAREQAREoL0JSBC2d/2qdCIgAiIgAiIgAiKQSECCMBGRAoiACIiACIiACIhAexOQIGzv+lXpREAEREAEREAERCCRgARhIiIFEAEREAEREAEREIH2JiBB2N71q9KJgAiIgAiIgAiIQCIBCcJERAogAiIgAiIgAiIgAu1NQIKwvetXpRMBERABERABERCBRAIShImIFEAEREAEREAEREAE2puABGF7169KJwIiIAIiIAIiIAKJBCQIExEpgAiIgAiIgAiIgAi0NwEJwvauX5VOBERABERABERABBIJSBAmIlIAERABERABERABEWhvAhKE7V2/Kp0IiIAIiIAIiIAIJBKQIExEpAAiIAIiIAIiIAIi0N4EJAjbu35VOhEQAREQAREQARFIJCBBmIhIAURABERABERABESgvQlIELZ3/ap0IiACIiACIiACIpBIQIIwEZECiIAIiIAIiIAIiEB7E5AgbO/6VelEQAREQAREQAREIJGABGEiIgUQAREQAREQAREQgfYmIEHY3vWr0omACIiACIiACIhAIgEJwkRECiACIiACIiACIiAC7U1AgrC961elEwEREAEREAEREIFEAhKEiYgUQAREQAREQAREQATam4AEYXvXr0onAiIgAt0IbHMQMHABYPpU4Imbgc8/FCQREIFOJyBB2OkWoPKLgAg0lcDGuwMLL1OehOsCM6YB330NfDYKePc54IfJTc1GWeS1CsLZ5gI2HQoMmMdEJ0HZujpTSiLQbAIShM0mrPhFQAQ6mkCUIKwEMnUK8MYTwLvPtgZVrYJwja2BZdYAnIIEYWtqSqmIQOsISBC2jrVSEgER6EACYUH4wSvAJ28Cs84GLLoCsMBgoE9fA6VrBvDqI8A7zzQfUi2CcNDiwAa7ALP2D/InD2Hz60opiECrCEgQtoq00hEBEehIAmFB+PYzwMsPBBgWWAJYeztgtgHmt0lfAY8MB77/xvzbcYAVNgCWXgOYdXbzG72Jn74FvPwgMGN6OdIlVwWW3wCYfS7z+4ypwGcfAq88FMTJ37MKQuZj458CCy1j0i/OAPrNoSnjjjRoFbptCUgQtm3VqmAiIAI9gUCcIGT+lloVWGMroM/Mxkv40gPA+y8YMbjhrsDCy5q/hy+uQRz7HvD4TQD/zovTuRSOBX86Nxx+wmfAo8ODdYpZBaHNY2Em4INXgbnn16aUnmBbyoMINJKABGEjaSouERABEaggkCQIZ+4HbLE3MNcg86D1IoaF4tfjgGdvA6ZNA9b+CTD/YKA4HXjxPmDUK0B4Ovf7ScALdwPjPgbW+jGw+Eom3reeNFPSvLIIQk4Rb7qnEYCTJwIP3wCsv4MEoQxdBNqNgARhu9WoyiMCItCjCCQJQmY2HGbMe8BjI4D1dgQGr2SmaJ8cCXzxkSkWxSDX8s3SD/jodeDp24CVNwVWWB8oFoEX7gU+eNmE5a7gzfcCZh8IjB8NPHB1dkG4yqZmGjosKrMIyh5VGcqMCIhAVQIShDIOERABEWgigVoE4eM3AlsfDAwcBEz80gi5aVNMJjl9bO99/Tlwz2XAJnsACy0NTPnWTCN/NTYokL1nvXuTxqf3EM67CLDhLma9INN65Hoz7SxB2ESDUdQikBMBCcKcwCtZERCBziCQJAijpoy5Tm+zPYD+c8Yz4uaTh68HNtjZTOHGXdN+MIdQ09OYVtCtvxOw2Arl09NMI+3znVHDKqUItAcBCcL2qEeVQgREoIcSSBKEUZtKxn0SCEJOA3dV7Ca2RZ08yXgErSC0B15HoZg2FXjmdrO2MK2gs+GS0Ia9j0lhdV8ERKBnEpAg7Jn1olyJgAi0CYFaj53Zcl9gvkXNNPCjI8yUbbXLrjfkuYDP/g8Y/XY8PAnCNjEuFUMEGkhAgrCBMBWVCIiACFQSqPVg6vBmjgljzQ5hTvdy1y8/hcfdwx+/CYx6qfzoGp5l+PrjwOg3zaHXXFu4xKrAV2OA1x8zuUsrCKvVZr3Py0pEQAR6HgEJwp5XJ8qRCIhAGxGo9dN13Dyy0W7mMOjKcwiJp9hlDqfmd5B5eZ+VWzM6LO+HD8WuV9DV+3wbVa+KIgJtQ0CCsG2qUgURARHoiQSiBKG31m+6OddvzLtG1HH3buVFIThkHWCp1c0RMjx0ms/yKBoeTM3vH9uvmvDZwSsDQ9YGBsxrvIMMy80kX44GXn8U4HmG8hD2RCtRnkQgfwIShPnXgXIgAiIgAiIgAiIgArkSkCDMFb8SFwEREAEREAEREIH8CUgQ5l8HyoEIiIAIiIAIiIAI5EpAgjBX/EpcBERABERABERABPInIEGYfx0oByIgAiIgAiIgAiKQKwEJwlzxK3EREAEREAEREAERyJ+ABGH+daAciIAIiIAIiIAIiECuBCQIc8WvxEVABERABERABEQgfwIShPnXgXIgAiIgAiIgAiIgArkSkCDMFb8SFwEREAEREAEREIH8CUgQ5l8HyoEIiIAIiIAIiIAI5EpAgjBX/EpcBERABERABERABPInIEGYfx0oByIgAiIgAiIgAiKQKwEJwlzxK3EREAEREAEREAERyJ+ABGH+daAciIAIiIAIiIAIiECuBCQIc8WvxEVABERABERABEQgfwIShPnXgXIgAiIgAiIgAiIgArkSkCDMFb8SFwEREIH2JrDPqcAGQ4HxHwPnHQiM+7Cx5R2yAbD/6cCA+YAHLwNu/ntj488aW0/LT9b8K3znEpAg7Ny6V8lFQARaQOCYa4AhG3ZPaNoUYNxHwLMjgfsvaU5GrDiZawET/wt3AMOOLk8rHCbqfr05kyCsl6CeF4HWEJAgbA1npSICItChBKwgLHYB034wEAoOMFM/wHHMvz9/H7j+JODdpxsLqVIQTp4IDP8T8NytQToShM1h3lM8lo0tnWJrZwIShO1cuyqbCIhA7gSsIKycMl1wGWDbY4BVtwb6zgRMHAcM/yPw8j2Ny3JY7LlFwCkA7zwBnL2PBGHjKEd7XCUIm0VY8TaLgARhs8gqXhEQAREAUE0QWjg7ngBseQgw0yzdxRrDbH04sPHewMAFgUIfYPpU4P1ngRtPBj57Lx5xWBB+9i4waEmgaxpwyz+Bh68yz8Z5CJdYHfjJ0cAy6wKz9AdcF5g0Drj/UuCBS8vTXmdnk9cFljb5pEd09JvA+I+AtXaIXkOYpmzr7gIMPRmY/gPw0l0mrv5zApO+BK7+NTBjWvQawllnA7Y5woQfuFCQpy8/Ae48B3j2liD/4Wnt1x8E1twemGNec59e1WduNrzDF+Mf+ldg5S2BfgOCsBT0K25avqaxMiw9w1wy8Ni1wE2nBLGm4aFGJQLNIiBB6DQHkAAAIABJREFU2CyyilcEREAEUghCQjr+BmDptYEfvgeGnwQ8M9Kg2/NksyGjT19g4hfAlG+BeRcz4vGLD4ALDonfpBEWexRT8y8JLDQEGP06cOaeJr1qgpC/73UKMGiwES9ffWqEGD1fFHsUhBSWvDbYA9j1d+Y+45wwBug/AJhzfgCu8UxWekjTls0KQgpSxkVBzLxQIN5+RnVBaJ/rOzMw4VOga0bAzorJNx42+beCkF5UOMAP3wFff2bKOttc5tl7LwTuOCMw6aOvApbbyPyb8XM5wDyLADPNavJJ8Ww3uRx0NrDmDgDjJxuWYc5BRuBee2Jj6lqNTQTqJSBBWC9BPS8CIiACMQSSPIR8dPvjjXetUAhEBD1b9EBRWL1yH3DVr4zY2mQfYKf/Mx67pF21lWLv0zeBbX8JOH0CgVNNEP7iUmClLYBvvwJuPsV41OjpOuxiIyLDAs8KWorWkacG3jfu/l17J+OdC4fPUjYr7Jg2hdxtpwFPDg+AV9vVy+e2OAh45JogvGXXbw7z2zW/LReE/Fd4PSen9Q/5D7DgssDHrwH/3NGE32RfYJffGmH+yr3GU8m6WXEzYO9/ANzEQ9HM+uFGnUPOM2Lx9YeAy442YcNXFh5qbCLQLAIShM0iq3hFQAREIKWHMCx67E7fff4JrL878N0E4Lrfl68tPOFGYMk1gQ9eAE77aXXMlWLv2t8CR14BLLVWINA4FU3hRhFj07bP0cP34p3AsKOCNDbbD9j5N+bf9BB+NQZgXmcfCDx3G3DFcUHYQUsAFJb0TIYFYZayhT2Erz0AXPjz8vJmPeblxNuBRVcqn563HkJ6QjmdTG+gvX72d2DDPY2H9spfAe88CRx8rplW5m8UldbTyGfIhksAOC1MQfjqfcBB5xi+Yc9suBRZeKhRiUCzCEgQNous4hUBERCBOgThsf8Fll3feKYuP6Z8ajjtUS5R3j+Km11PBGaZDXj8OjNtWSkIOQW8+5+MZ48C6Z7zg6qsFGD0IG5/rJkipfeOIih8HX4JsMqPygVhlrItsZpZQ8ip38ppW6aTJAh5n3+4jpDX4qsACyxVLqYtz28+D0SfLYP13k6ZBFzzG4Ci1IrKD18Czt233OO3xrZmqp1eSOvBtd5WikSKyAeGlR81lIVHo89xVCMVAUtAglC2IAIiIAJNJJBmypjTuD8+0ggwKyJOuhfglGXcRTFmRUpUuKTpYIqTW/9lpqDDHkIrgrj7Oe6iR/GLD810d3F6+WYV+1yUeM1SNk6ZUxDyqJ7wZhgbfzVBuMpWZlqXXkp7vE+4LGHvapzAjhKENv9RHtqo/HC6e8+/Aav/xEwz86LHlB5bHjWUhQcFqS4RaAYBCcJmUFWcIiACIuATSCMIjxhm1uvRC3XzP4Anrgf+cLfZAPL5KODjV6NxcmPFUyMAeqqyCMLVtjFerDnmMR6vRVcsF4RWoNLr9+Yj3de82bTGvmP+Rg8hN2NUehN5L8pDmKVs3NSSVRBydzQ3csyzqPHIcf0jp77J0dZHPYLQeghHvwH8Y/ty8lEeQhtihU2AHx8FLLmGEf92XWIWHtXqWg1OBOolIEFYL0E9LwIiIAIxBJIEIY+U2fn/zNElH70MXHG8mR62Qoq7Uvl1kVqEQNyRMvudBnB9HkVlsQjMOnuwhjAsajitzEOzq108doVr4CguuV7uwkODkNXWEGYpm11DmMVDuNVh1UVq1PrLrB5Cu4bw+2+A//7OTLvbq3INYdSn9OwLgPXwchqf0+r11LUaoQjUS0CCsF6Cel4EREAEahCEnKLd5hfAuruZ3bs8UuZ/ZwMPDjORbX4AsNOvzRdNuGmBwoNr3HgxPI8xoYcuTigmnTFovWg2+3ZTCeO3m0+++9oct/LoNUEhl13PHOHy5A3mN7vLeNpk4NZ/Aw9dYX6vtss4S9lqEYThKfhHrgZG/MXkh7uOtzvWrO+rx0Nodxlzp/eo54HzDqi+y5iCkEcKcYe33V1sBaEVgINXrb+u1QhFoF4CEoT1EtTzIiACIpBCEPIYEp4/x2nYyk/X0VPEDROVhz2HBZU9C5BJzb2wN0MbuaYunJWkz9Lt9ntgswPMOYe8wt8yDh+hwjxz6pUeMZ7Lx/P56M20O5zD5xDOmG7O5Zu5nzmHkNPg9D7y7MDzDgw2x6QtWy2CMDxlTO4UXvz/3IsAffqYcxHrEYRkFT6HkFy+/dIcLcO4u6ab8ofXg7LOmI+ZZzX54JmEPMT60iO7i+da6lqNUATqJSBBWC9BPS8CIiACKQRhZRBO1U4YC7z/nDkTr5qnz/t6xc+Cr21QnE39HhjzNnDfxWaattqVJAg5pXvoBWatYqUg5L/tl0ro4eKuZG7OoLCip5Jf9Lj+j0HK3MSx/XHAQsua9XFTJ5sy8Vy/jX4GfD22XBDyyTRlq0UQMm6u19vhBGDhIWaHMvNNZhSmXENZryCkF3XX3wOcXud0PwUeD7N+/jbzOUKypSDkH4pfsqRIZP1RJL/9BPC/s8q/NpOGhxqbCDSLgARhs8gqXhEQAREQAREQARHoJQQkCHtJRSmbIiACIiACIiACItAsAhKEzSKreEVABERABERABESglxCQIOwlFaVsioAIiIAIiIAIiECzCEgQNous4hUBERABERABERCBXkJAgrCXVJSyKQIiIAIiIAIiIALNIiBB2CyyilcEREAEREAEREAEegkBCcJeUlHKpgiIgAiIgAiIgAg0i4AEYbPIKl4REAEREAEREAER6CUEJAh7SUUpmyIgAiIgAiIgAiLQLAIShM0iq3hFQAREQAREQAREoJcQkCDsJRWlbIqACIiACIiACIhAswhIEDaLrOIVAREQAREQAREQgV5CQIKwl1SUsikCIiACIiACIiACzSIgQdgssopXBERABERABERABHoJAQnCXlJRyqYIiIAIiIAIiIAINIuABGGzyCpeERABERABERABEeglBCQIe0lFKZsiIAIi0NsJ7HMqsMFQYPzHwHkHAuM+7O0lUv5FoH0ISBC2T12qJCIgAh1IYM3tgK0PB+aYF7juD8BrD/RcCD1dEO70a2CdXYAJY4DTd++5HBuRswWWANb+CTDbXMDEL4EHrgamTSmPmfdW3RxYcElgplkA1wWmTgHefwF443Hzb3v1nQlYbQtgkeWBWfoBjgMUi8CkL4FXHwbGvl8e94B5gTW3BuZdBOjT14T9agzw3F3mmaRr1v7ASpsCCy8NzDIbUCj4+fseeP+l7vljfLWkmcRp2bVNuQt9onNcjW1S+fK4L0GYB3WlKQIiIAINIrD98UYQTpkEXPMbCcJ6sB5zDTBkQ+CDF4DTflpPTD372WXWAlbZ1Ig8XlGiZeACwEa7GsFY7AK+nQA4BWCOuc0zH7wKPPc/83eKs02GAnMvaEQZw3ZNB+aYB6BQnD7NCL1P3jDhw3FPnwp89zUw+0CTnynfAk+MBL78NJ7h/IOBDXc1YvL7icCMaUD/OYw4pBj9/EPgkesD0VpLmmk4WUHodgGTJpSLZJaAeWPZK8V2T7QQCcKeWCvKkwiIgAikJCBBmBJUimCdIAhX3QIYsrYRdxRRFGFRgnC9HYDFVwK6ZgCvPgS8+7wBuNy6wCqbmd+futV4/pZbD1h5U8AB8PbTwKuPmLD0/m24C9BvDuDLMcD9V5rf198JWGwFgGLwpQeAD18BFhkCrLMtMHM/YMx7wGMj4iuM4QavAIwZBXz/jQlLIbjRbsBCy5j8vXAP8OGrtaWZlpMVhFMnA4/fBHw1NoWh9dAgEoQ9tGKULREQgfYgUBIZLwLjPwJW3hLoN8CUbdI44P5LgQcuLS/rXAsAO/8GWGnzIOzkicAzNwM3nmzC2nijKNHDNeZtYKO9zBTf8JOAZ0YGIe2z9Pw8eg1ww5+De2GBed3vgZfvAdLkhzHYKeEPXwK+/xpYbmPjIXr/OeCMPYL74TWEK24G7P0Pk8bEL4DbzwSeHA6ss7PxfC6wtJmOY16/+AC46gTgY3+QT5sv5o1hOSW8wqbA7HMb8UBBxLzOt7i5X3kxzQcvA27+u7lj02Oe+89p4qCoGfU8cPvpJi57rbsLMPRkYPoPwEt3AWvtYJ7hdOjVvwbeeDg9VxtXwQEevRZYYZOAC9N//1ljF5+9l9xmhqwLrLQh8MlbwKxzmCnXSkFIsbXlvsCc8wITPgcevi7wcIXvffAy8OydwGpbGqFI716lKNrmIOMR/GYc8OC1wKyzA5vtYViMpfC7MfCqbbCzEYpR8SSXzIRYaGkjOCl0338ReP5uYMB82dNMw4npSRCmrRmFEwEREIEOJ2DFl1s0IDiFNGk8MHBB4zn54Tvghr8AT99o7g9aAtj/dGDwasbLMeFTMy029yLm/gu3A5cdA/zs78ASqxuPyryLGnHz5SdmLdZn7wJvPgbs8Sdz/+ErAyG5+CrAIecBcy9Elwrw4Yvl06OHXwKs8iPgo5eBK443aabJD8NZQVhZ1q9GAxcc0l0QUojt/idg0GDD5O7zTF4puPb9t1nzRXHw9WdA/wGmjJcfa4RXWk7M14LLAAeeDSy8HMC8cY0gPToUChTOvDi9OecgIxa/mwBMHGfCPncbcN9F0XFQMLJeKHoZfvgfjYDmZUXcLP0BuEY4fvWpEYi3n2E21qTlWhlXV5exCwrluRc2/3/nCeDsfdI1Nk77cpp2o58CCy/TXRCGBdQXHwIPXVce71b7A/MsDNh7S6xq1gMyH+89D7x0vwlvPYQUgR+/ATx9GxAO+86zwCsPBnGvsCGw0saG+wv3AhScWa/FlgfW3g7o2xd470XgxXtrTzOJE/MmQZi1hhReBERABDqUQEkQusaTRK8bPTkUPRRQc84PvHofcOGhBtDQvwAb7w1M+wG45zzgngvM7wecCay9oxnIw2sFq00Zzzob8OubgQWXLRcLm+1nvI8TxwNzzgdMngRc+SvgnSeNyDrycmCeRYCnRgDXnpgtP1YQMr/0Ut50SrnXLLyphJ6+PU82Io1luuf8wFNKBpvsY/I28lTjMay8snA6+D/AGtsC06cATwwHRvw12hjjpoxtHBTw918M3PUfE8cqWwF7/tV4+0a/Dpy5J/DD94EgZD3QK3jbaeXlyJJ/KwgZFwUyhTNFatguyOq/vzPeyLTXxrtHC0J6Prc+0Hj2WDcUhHZalmsKN9/LrPmznkWKXDtVy7THfwK89wKw0ibAgHmAb74AnrrNcIgTfSUxNxPw1pPB1HPa8jCc9TKy/Tx3JzD67frTrMYpLAg5BU/hz//zRe7rL4zYHT86S+7zDasp43z5K3UREIE2J2BFBr1OnNZ79pagwEdfBSy/sRGIJ28NhEUcxeN5BxhxwYtTzfv80yzyD09jxq0hPPhcYM3tjUds2NFGnDGO9XYDnr/deBgpZO48xwiytXcyIo0D283/MN5IKyrT5McKPi6gZ5z3XlheufY+PYb00FGsUmiExSCfoPdzwz2NR9DmLRxTFk6cmqUnjuWk6L3o0IBppelVE4RDNgjieP0h4LKjy+Ogl3PTfYEZU4Fb/gk8fFW5h5A7vy/8eZBalvxzujrsIayMy9bZTLMa3neckb5BxQmdNbYGllnDeJE/fQd44W5g5v7AGlsB3NBB0RieaqaXdPWtgcErGo82L24wmfAZ8Mwdwc5hO73sbTT5n5m6thd39HKjCKd77XR0+tIAiy4HrL2teZ7T0Zy+Zh7qTTNJENKrSaFOIcgd1qXlBBWbabKUJY+wEoR5UFeaIiACHUPAioyx7wAX/6L87L3KY1g4Dbff6Wb60nrowqBOutdMXb5whxF4vOIEofUGFt1gHeGJtwPzLwnc+m+zo5bTwza+XX8HbHEQ8OVoI5zmmj9bfmx5vvk88DqG8x/2IPL3Sm+XDcv1dkP/GuxwfeMR4O7/BN7G5TdKn69RzxmPaGGmZMFUTRBajtXioPdxr1PMtPZj1wLX/zEQcX1n7p5ulvyznq0gjIrLilVO84ZfFNI0sDihw53D62wPLLiUEX/2osCi943Cx64LLM4A1t0BWHhZXyiOA5hXvrzw2R8mA8/fZYRlveKsWrnCu4i/Hgc8dUvjRGgcp36zmylultFei60IrLW1Wa7BHddcO0lb7+mXBGFPryHlTwREoFcTiJuGrBSES6xmNiLQgxR3hY9FiROE4fWCFCoUVvQQcoqPQmPFzc3GDW52oYeSeV12A+DFO4FhR5VPe6bJT9I5g/b+jOnBuXEPX2GmlisvbirZ7lhg3sX8DSDTgWduMtPY4SnUpHy9/aQpY3F64L2r9ky1urKMq8UR9iBacR3eCGK9hjbdLPnn8TdxcTVLENq8co3hosubqV+Kms8+BOZbBFh8xWAN4Vo/BpZa3Wz84UaOlx8wnrklVzXH23ANoZ165nP0qDEsp3S5ttBedkNIn5kAri+kmORmlfAV5VnkWtP1dwYGDgK+n2Q8jzx2xl52mjpNmuE1jfb5OEFYzZZW3xJYdh1TzlrXQ7a645MgbDVxpScCItBRBLIIQgo4TtlyI8J7TxsPTNT1zWfGw8cr6diZI4YBK21hdvq++7QRR6OeNRsQ7DQ0p/i4Vu/HR5qNFpVTyGnzk1YQckMFN4oss65Z18eyPHRF95JSGG9zBLChv2aNQvaOM82atLScuHO5VR5CbhKynt04EWenedNyzVMQVtYKvV5b7G12IHPTxtvPAJv/DJhjoDk78NER5Wfu8Yia5dczAvHlB82ZhNyAQpt741Hg9SeCFCigVtvc/Jth+cwSK5fngNOyPBTbCr6wGKTn0h5jE37KbmRJk+a7z3W3w1oEod1swin31x8D3gyVs6d2gBKEPbVmlC8REIG2IJBFEFJQcAcwN3W8/iBw/sHJCJIEob3PI24+HwUstyHwyNXAiL+YuDmFvPDywCv3AituWr7JxHoY0+YniyCk12z3P5q1fd9+ZTbb2B26laWmgOImDK7Nogfu/kvScypb/5fANNUawog4dvs9sNkBQNe0QNzGibisXHuSIFxqVbOOkJvmeeAyhf1me5rp4XEfm+nR8GVFHj9q8tojwNhRoSNg3gcevSEIHT52Js3h1Fxisd6ORozyeCWKSJ5pWHmVHTtTQ5q1CEIrhGfMKD+UO7lF5xdCgjA/9kpZBESgAwhkEYT8tm9pR+wPRvjQI2Yvrh8csr7ZtGCvbX9pPHtcx8Sw911cDtV6AXn2ITdp8IsK3DDyxPUmHKeQ19/dHPtCb8u7T5UfX5IlP1kEIb9lTLG28/+ZsxbDopDl5BEm9kgYKwg59Wg9cFnytd9pZtqVHsb/nR0wogdynkWDdOwmH256ufgIs2vYXtXiCO8ypheWO8BZj3EijnFmyX8egpCbRPgnvDbO+4zbdsBsA4DPPjAHU3MD0aZ7ms/b0fvHY17sYdB8nmKKm1C4Oerp24HPPwgOpuYmHO4+5uHWgxYHNtjFrE0Mbwip1kVwepmf3uNLFKeyedRNeINK5XP2MOxa0sy6hpCbW9bcxiz9+Ppz4PGbg13aPbnLkyDsybWjvImACPR6AlkFIcXQQef4Z+a5ZiDhtCenF3nmHM+yo5ii6OAVPrNv2mTzPVgOejxD0B5UfMKNwJJrmvDjPjIbRuw9u2GCO0g5HVe5pi9LfrIKQpZhxxOALQ8xO0Nt3tbcAdjq56bsPE6F5ebgys0qN/0NeOF/ZnNNWk4My3MN6ZnjRZ6Mm0f+fDEq+G4xp5aZF04tUiBTxHjnMR5n0rNx2LMMebYgvaecRuUZkBTkdhd5kiDMkv88BCHFHwUabYmikJtEeC4f1/VN+soIPztty7Drbm/EGad5+RlFPkOPLjen8LePXjWHWPPv4Q0gtDl+8m32OY0NRK0BjOoErEizn8rjy07lRY8lvYa86kkzThByk8yQdczmEeYhzCmNUO1JHZwEYU+qDeVFBESg7QhkFYQEEPVFDC5O58L8tx83a/ysIGR4ipgfHQIMGGTw8WDq8I5me64fz0irnIoOT19GHY2TJT+1CELGz2Nh6AWkV/ADrkt73Bw7w93Wpa+UjAIe+685uNpeWThRUG5/HLAWpxjnDb5UwuN0zt7bxMgwe/4NWHVrI8DJnAKPZyba++E4+BvFz9tPmDMUo75Uwq+LVG4qyZr/PAQhzwRc/Ufm28CFghFynJalh++dpwHu5A1fnDJedXNgwSWAvrMYvhR7tFl6DLlJhHHYi95oriXk4dUU4N4h7J8Brz6c7uw+K9LiOozKQ7VrTTNOEHLTy/IbADPPasqcxKknd3AShD25dpQ3ERABERABERABEWgBAQnCFkBWEiIgAiIgAiIgAiLQkwlIEPbk2lHeREAEREAEREAERKAFBCQIWwBZSYiACIiACIiACIhATyYgQdiTa0d5EwEREAEREAEREIEWEJAgbAFkJSECIiACIiACIiACPZmABGFPrh3lTQREQAREQAREQARaQECCsAWQlYQIiIAIiIAIiIAI9GQCEoQ9uXaUNxEQAREQAREQARFoAQEJwhZAVhIiIAIiIAIiIAIi0JMJSBD25NpR3kRABERABERABESgBQQkCFsAWUmIgAiIgAiIgAiIQE8mIEHYk2tHeRMBERABERABERCBFhCQIGwBZCUhAiIgAiIgAiIgAj2ZgARhT64d5U0EREAEREAEREAEWkCAgnDY337vdsEJpebCcQAHbvCrU0ABrgnDm/7lOOa38NOlvzuO+d0Pz3+Z8Cbe8DMM5vrxO/a5yPIzY5VPmoBFt4Ci68J1Adf8pxRD8DeTp9K/XUbHfJnf+JzJhyl9iADgmnTDcXm5Lv3geEG8UKG0vbhtGC/x8D8q6YVTYGTFUroWGKPoAxdF5s8BCrYuLD8v9z4jv1z8tymVTd9mNMgPy2rZlGrIqy/zrPcbsVoC3t/NPZapjJdfB65j0w2x4z3HhePxDAjb/HWrXZNpLx8lGyyzQzIyHJmeDVtuPuX2XbK+EpRqoW0ebT5pMLbObD26KHh58+3Qu23Cm+gNN5sDk8egnsvC+Tz4dCHazEsZpa3bnJTHaNMytRayhlK6Xq04zLEfptRGg3yaMOYRGz+D2afCv4XDeSmWzCvU1ivKE66poM8w9mX6B994LU/akl9fJfsO2X7lb+U1Gm63wZ1QMy21j2Jg4XBKdh2KLdQkjen7tuEz9Poe5r1bP2VaWBm3gmcqZf2krbOyfqWsMOQQ9ELl5Sy1yPK+ywYq2W6h1OeVmnOpf2PN237Ub9uui2IxSNP+1bR98x+vX/DrPdyWmVWG9yiFuh3bz/P/QZstIrAwW2e0OAdFv+/0ih4YQilO27V261699G0dVdIK2lDY0k2e/WcKto/lOGHzanpF20a9WvXHNsZTCIUr72JCDSo0DAQ9SVnX0G2ULLMJn4GpKxOD4WyrxPxm8lKyqhIAL19ldhRqoF7/ZZ737NurN1t5ZrwMTMobREMZj7J9/xmPqWVlHimV3Y4t1g5t3rxBtTTqBMOntalQey09wtyHxyovpfBYFeTeZN2W1fEYWlvwFIBfHBOff6dinOG9gIlJu4ttxmPHvryAQsFFH4+rgwINx5co7IZL/WpgXoGthezE5tT1x07TF9ua8stYLHpl6CoyDyxPoGlMT2PslnZhqXr2XnQxzywOnKPOuMad1mdmg8yvc8fIjdC/Q+LO2nTJtk04k53yftCILQPFDiuMt481MCsJfAFqBZYRj0ascQANni6NCIFFlkzRVGbRddDVxcrwhaG971dOqEv2K8sXPG7Rg+INCG7BS9ej4HfYRvtaccRQlCcGsB04AkMKmbonCP2BmYbtV7An0vy4w5VaNmCUhqnSQ6XBw6ZuTMJKPpNu0An4HEuC0HQe3hO28w41AK/jLaVpRisaH+3Py6Pf2wSimWXzf/eetVbgi2saZKjrMN2K6zUWw7O8PsnR2Eronh9lgQ+UCe2gowtSNc8FMjOsQiLiDWRyhT35+fAauu1iTd6t8CtTeaFyFLw6DdqEyZEVN0aIlTpb22ZsiUsDJgWmSc/iKB9YzIBV7QrIGBYlEefaQYzP+r967dO+LBghavrkYBDt4yVUNO3FlzSll0G/cyxVW2ncCMRgKT/2BaZULdZ2bQdiOi/+ixxNk7N9T1DaMmHl/+z1FaGO2XEKcN3A+sLixZbO9r/BQGLav0fDddFltL1vU/yfEWOBfZVz8mree+Hp3lWH+wbbT3qCwn8hDfolOzj5/U1p4AvKXy5jShKgrH0w3rA48gj7/zFWHLQNE44i0Q6kDorFIrqYdpEK2AhCz+bYx/qajH2s/87ovaLaKE2tml6NfakVKrb9Ew/7KP4xIUtDk2etwW82liBN10ZGO/MVmekb/Lx79ROMQ3YgL73sM/MlGOUkvdoMCROvptkNhoSVEbJsM/4A7//bOgPsWGXbR+j1xvRqoYGYYW2fGbapcM9m8lMwAsLvFsMt37vvFj27LAlCv6v0HAYlh4ftu3yxX/Ey7llAqJMxdWcbF/uNYBz3+mi/4iPFoV+vpo8M98ERvP32ZoSYC7do25g/ZoYcMcbSi36b9Md7X7SaujPjDVna/jHoAoK2WxoJSnqH9UB+oTbj1bkVhOxLAlFqX2a8/ARDs3EueWlTjBlR6Hdh6NOHTjXGCfT1qtPYbJ+CawSin2dPHBZML2vr1MYRfiEoDcb2ZZ7/9x1ibLJTZwBTu0yezbhtlK3jFEsvLJ6N+s9TMy0040sKwmvdqYW+pTbiqVmvK7SDYeCFMl4Fv2sLvQhYle11M6UMlv+99FxpkDNvXKU3BtacXyDmwXrubIdpvEN+U/HFIjt9dlwE6CnhonlL4p8ZFIWlxk8glHd+pn1BWhIfLBcHgBlF703UMwzrdfQHc+sv9AzXHzBtJ18aiUoNKPTSGzJY2+GansHvoekFLL2jFIzHwPe8Bm/L5QKD5TY8zB8zmATGZ2rJsLKivNTZkZPfIXrDVql3sWLwn0CFAAAgAElEQVTXPuu7Np0+nkfPNjjDpVx0BaLQdHiecXvwTSM1g5MdJnxL8NVluCNk3IHMNnn3a81rnEZY+x1FuJ8plTcs+gKLKxltyXYrvSzl/Owbt/UIGM3jC5US2rJu2fi0fHFkRKGp1VKnbzVP4CMK2pKtyZK4clBwva6l9AJg2diHbB4tEf4etM5wiUNlK9H069PzRIZlPDss321VsifjmTWDoLUpM3iEugNTVr9det2d7yW1NWKswopMa8/mrn2BMS+EJh1/jPf+z/ueh8gf6A3fwL5LLxahPBtxZiqiZHshEW09tV579n9nns1fQx6yUsuyLzlB2zKWaPJrxKenUkpDbel1yH8hLM2W+C/AfXwvP4UN69sfJqyVhjyBIfHmW5X3ouzn1TznenViPGndvTBWyJuXPtO/BrZE2zW/+c3WE4Ac0CgIvYHJgDKDrj84ctCzXib/rvE8uvSCWIZ+S7AzAhSCvlekZE+lluKz9ZuWb3VeNrusQOmyY5tvjyGvoydQQ6ZfaiPWY0NG/jtCaSAPPVDqUR2ydLyyOxycfS+h1+fasQdd5gUp1OjCMtvj4FtCSB6bXqFMJAUvjOEeJSgGeZsXDJNn27NYEWz7RdaT/4JOXr7tmzYZjs13eKDozTSZXib0Iua19lBOfFB9+vCF0C9s6Q3Sb5N+tkpt3Ydi2nBQQZ6tlMZI2weZOEovZZ63yr7IBa9+9rGi386sw8dzzPiqj3bnecVsIt5gZUW+Scd7ySvNQpYGc98R5I9X/pulsVOWu4/P1u+bbPPyZEO5iGT9eC9SpXHfOLWME4wvEQ4KfYKxxNqQ1TLm34EX1jqTPEHqt/dgriysC4zgZ/kp7qYV+2AGNU2XsQsi9TyDBVO/ZOb1u76W8QRhcQIF4X/dqQV2TaEOlw3CsyLTGdiG63UqdlDw1b81NoqY8IBkOxhfH5hKtwN+6e3C9zjYZ303Kzs0D4r3x3hUzIASuCGtuKLx2IHYNAjTaRmXqUnRGJz/ZuFDMPnzRYf/5l/0PYtG4bMhmiGZ/yZM23S8bNhOPtSZlRqefy8QO7aHC9xyRujQ4ozxW4+IHeiMjjKWVe41M4O2N+yUBrugI7Ti3HRIATQj/vy3JC9Nw94wCzxhfKM3dewPykzJVqzLVwXTXZS0tv8Ga+OxnV3QGduaM/USvsLObNNX2Hq2os/60iwVX7z4oG0DCTpJ6+WOkkbh7rZSOAaiydSt30n5Hm4r7IwdBo3Ie8mgHZW8ghQuZmAOl9Q654vewB/qRNl5OEAf/wXEsit5IXzB4fftnii2nWdp2tCflvdsqAQ3eLsPptHNUgO/ZH57ZEcViPuCZ+1mACyV2feAeILY2iQcGK+hr4F8e/L+aT0Sfl7Lpvn98pQGTs80AmHjv5f505kO+vgvL56dhpSl8WQEpWUn63lJwv2T3295b/7W+xEhCM0bve/9sgOT//Jh3z882/TTpzAyHkBbfOvft4ML82o8CnboDpqhL2LDPmzP6+r550ppmFqyItM+bQ3H9Eull9KQ+AsLwtLrnRXFnmfa7wutzXgNOxCDTCkQhJx6MkKwNCjRa+j1ghwXjHj0hpcSV9OOOCByMDUvg3ZJhymHHexsX+lR82wgZL1lgtD0Y17LD+kJz49o20OpPwgLGTMWhNsLxwPbz3qOT69z9Zev+PVrhgy/PwgtKeKAzvbhedy8AdsOxkGantez1MJ8WRUaAMMzA6Gm6reKkpX4tmw9pRXiwvfQ+m86pnzeGGg9fya8ESXBS5oZzX2b9V82/doPpvu9yrDwA++6ednr44n80hgXWtNix2VvnOLYzbR80RWMQWbM9Ie0UjqlVuKLHa+t0dnsC5WgyfpOmtDLmmcXvofGCjP74mAFWWl88+dlzLhlnSimXXthi9Yv7bfR0ssvn6AgDM2EenrFVwOhjskI0vJZBnq02QfP1Md3gPljSl/fw+14U8nmRZJCo1v7sFrCn9Z1PPHbxxMMVuyXHBgcT4rAjKKL6cUCZnQVvb+b1+fyMa40PemV3bTZRYwgvM6dVmD37ndDdl1gCYh9TzMufh+fP8UQvPWz0MZDaBuIUblUpPayf/Xlhic0KEWtMLNiDsUu46oveQI5cIUGcYpE3+tEQUhmRtzYKdGSHwldnLLwvFpdpYGaIrO0WsVk0quMri7C5Py7WaPXVWQFs2cznhTP3erPyZeGVt9ijRvd96Ww4/E7MO9/HjZ/3YD/5ujlOGKKtOSVYg4813JY2dk68kzCVLE/BdGnJBw98zYdRaguzZo982pj3hBCbT/k2TfisCS/y6fHOAjQKxsakLw3rpLYLPmASi52v537csUfIu1Ia/NZIRQNuvKJuWDAtANvyayCwdkfqMMvMbax2A6KHgLPdvypYDvYmYHRsvNFSrjT88Sfner242D9eVNK5vdy4W7y6b/bl2zDdGvBBKH3RlnmfTNtzDZg0+0YIWnffG0IViKzaKaKAl5B7ZUzMv01y2ZfoowC8vIYUrB9PFv3/cxeD27ekr3XIzvNwmZjvT6mkGZw9eOxbdef7Cu1B4+hL6pLnghPrDA+1/NweW/JdjmFxzcs8Ms9lbYbZ0lLXjZv8A7kmDfGg207PMgZNrRn47kwnnOvvw1PD/nrybyfHdPhhy+Lzbx3G2+AV18lr4fvvbMisrQmywwqXr5LUMvjLtlm2c+hctl+pdTnBjkzLPyWxPJYW/Z/p3/I1LEdqMzrQKkP9fvSIkcY66HjoOm9LBtL9PIXtkt/eYnx1Bm7slPwBdcIHKeP8bqYFwFfInHajFOFXv/JOjGuTs9r4k2HGoHhSSa/7zDTbLaIgVgwQtrYI8N6bavkrQlmkEwYK+ZtZx3Eab2+3vSdPz3Mxu45Bjhu+YLFvjgxEfui40XtR2VbsmER1J1tKNacmFc782J+szMrpox80q7FDNYPF73BPNx3eax8T5ERhMGY7XmWfOeGcbMYUCWHS2mdrvnNc6L4L3he2b2GFHhJvXyV4rcvKUzFrlH17cTauV3jX+7A9vLhzUl6gtEuujf9sWdL/hjniT7/Bc+2U7usyxP4/lpDmqxZ6WDLbtcG2qVAxhFjs254+55RT42aJWN+V+2/8PtjRqle7bKdkBfTF1a23XnjpK+JCpwy9l+uvReHAkBR6NlxKS3qDH+NXyG0pMwXhV7fU+oLAu+097gnPAE6taZTtxSLmD7DeCvtcO55/f3eyXiHzVywcZ4Bg93xcI4841p3eqFvqW2VTZP5HYrxjtk/1v3hDxj+mjXbAEyHb5qBMSY7lRa4rj0NxlB0xZfESNCB2WmY4PlgWskziZI4tO5l2wH7b6v+2kNvFto3RrvhxMu15zY1b3ym8k1TJu/pM4redDPFoRWFxm/CmDjZ4guqkpgJGmz5dFHlEG1adGmjhd8ovAHJtni/FozHyY831Nn77/f+glB733RmdmrNvM2Zhm6b+/8T9mZLkm7Jdd4fEZl1DkDdSpCJojBI1KOJFEWZyWiiaXwDApKRmnCNbgDvRjR4ISN0ujIzMmS+vrXc/Y8sAAWcrqqsiH/Y24fly4fNevvbtpbPsGSi/IgCO36CZYvJMjTt6D1GbLMFqenICp19KU+Qnw0wizr1Agw77Dc68W9LFsZBDDgLiGI38k5cYdirc+yuT0lAloMwgi7QEkNI2GA01B8dRx/zj8ziJMoxsq4G0qn/jNba0TxHdDi1Se8SKIQl7hVu55Gr95rw0P73XauZp5lPiknsZEDqDkkulVwlxdt1jl8AYV1/uBJkEge9oV3+IltRts706aR0WKTI7llPdn0se+LKG9Kn0fuERwvkbcBXuh9AKFlJtiCWt5yLfZQsm2u2tl3ba1w7mzKH7IGex6zhdqLYlAV3xapt0Brvs8CPbxZm4xksB2THOufZzuFV7WQBQrQgAaBsU4Cgq+uTMi5HUtufFDvyiCMpxjD+gTWspyjkVy9EapV/L3Zt/EByP7KozbRHylaqT7o3q4wYpzFtKIrmaseo4MHsUOsaFezrHVdnzA4gE9TJySrgw0kr5Zf/uq5wfCLs2ELu1jX2YzJreZQzM4aQCsxtnx97FSClOrfBBJAOCe4APwGEnTZtc17rNWFSnlTAffkYQJKlyOtOwGJJ0/6dG0twXwmyAYShApFT322REOzg5IiKoeOXS8dSSdrriJ1i22CnKQ8ztVOyaNAMs21QqDUBg7RY5NpLcbEtvBfpaP4e7KMnLfJJ78azJhCPW1Iwk/R+19Q7gFjAu+oJb4V9rlVDyPskiBw5WzuU5/Hzjh0cO17vK3AnUuvzeFf9ICSeMp0Njuu+yWkfx8fjcrxXmuo4jj88/uq4/LM/+fPHxy2AMGpd1OV2WWkysQrr+wMI8TJcVLTycnkb1OVzRFeEVDArNhao74kZDNPQAGkBwqR7Soi6VF+ULZ+u9EaYOsE5MSqjnGWQlRKOM9HiHcfbx3G8v1f0xYJNbcoAwmbhvkTvVswGKllTUPxQKLx7AULWZaSz3/WpFq1TifETjtCk1BZg1o9nmP+ma/UrKEPB00XIVydVq9drfTYfEybUD07F6fqcbuIqR8mer7dLSNpRp2blnFJOSno3FeWp9oLt4KBTzh1Vnpmvrmd0YTK8OE7ZPILfyEzgCRBaNgOztW+7SDXaWqUJdrIKxzHEWkQFpnEQ2fMCQyuMa2e3tX8tcKciXZcpAwYAitwErE+SKNfqpCHGz3swEsrnqA+kSYDgLDXk0W07Beu5mH+nB2fygDkzy2KClJ1Oh7Su1LD3yffLs/kBOriMIPKefzsg7BdbabINAkfTHDCC8mCzVo2caud2p7FUKszKZkdgD+OgBW7WTQCoBbMTTIxtrVWKqYV4b/fp151ua1R8rsznz+xp3C/r7Z3VM59ZaRxbyWm+D7tJipg0b8AvwK/kGiYnTjkM4WQcKriuzwEOYjsaSLnJIUvTgLCuf4WB4rFhzceJ0cLHtvP+WlOzEG3T9D3/q80fNpbvnjJISYU7AHgG+Lbix/WG7Qxzo+DagBAp9H+R3TaFkVLArp+A51BwsICqbWeBIslb3nHZy6S4XRjh+1L7zsd5YpoiJ5vAkqUsA6uMz+OJqixDdcQGwGTx8Hkpi4XEqk5ZWDiBZIPAEXP2HL4spQK22KvUJWRH7h9ZUkAo9QNriC1KNksPNwECaWeXenQKGTYMkAjonyYRf7/50Kz9kDa8o4Ge/XT9jRQueqFgwrYH8LfLJVg3lVy5VnGgwUONJEoT+5qSITdXcUnC3kJiSc0j16nbdeZkG5bCPWYSi+UrZrBSxB/3A5Anm1TyEakJDzq+uUrjKital/2DAoT/9Z/8xeN+o2jS72qA5roBtfybXpUSJsXU1W5jnJtJjOFjkU4vbuKFtB1vl7TxCQxGkHsRT9xCm7eKEAYAwRh28JdwTNeCCUwkF3BRQhSlkSJUCq9qCe+OfgUKSVs4n3QKBDE0obV9LQMi63k3WtAhVe8xYEK317Pluw4oqRSwe0DZm6/bxsedny0nwtnZzNnUncrnTmMkJ3paQuD0UQuF3jOdx5EVnmiiXbOSVtgYCwy7DXkXx1qB/GY8z3J2fpSkinB9Bk4nTOURPF4rUuns7n4bXccAOz61ay8MSDqVGRnfBr8tHyAQR6pihPWp+mOsuOtjlWYFEH7dA/aBZOzsu37aoGJzOytU7Do1Q9kl62t3e3XrZ83ZJXgb/zpAo/XbnYWWFXyOGS07fAK5jFP42owSfWbp0iBThm9YMMCmnafEhD1uR7vZlYVck1aOIxwdPsVWXR4RElOgYMnaJpPipPXvdqoVApJ+sg0wEB0dyrMHXo8bCDOGXd/rM7KuTkb91d9rJjO6kCBMYZ+1LXow6zZ1RC4LMEio35pX1gsiCbqWvH9AoxtSbM+GKZwaQIDhuSwn9k+XtipM6cU42bDKCf4t7jjR1texEYCSNBiVx9qB25e+Ga6RerDYmHP024BwPzMlR2a8DApQYda4luhGxCN7XH+ELBlWNLI3Aev4tjYbfKg1YeQudjjvnqZGA7sRi+UNbOE68IcdTzkDts8+2N/XGyg4tTb6AQRQDBgmLEY+0ZWqFxYipmw3gDBr5lhQu3PKbFlD1h5QrsLTxQKIGezPJG3LfdiDMeQbRIcpTXNJARtAIHIIYBvWNR5Uu+aShwSVftu2gfHne+8ENgMIh2BrII7NLXCFlUWmg4Mex0sFvsqIPhRkpEMeU4Sc34oxVBcy9q87pQ10wx4mywx4Lzb0crxX3aCBYIHBNLbcbpfj5cnGZF0A1aSMay3+8PJXx+Wf/nEBwsKljYy0CaQznISxoVZ05LqlMWn8KU42YCS0sgCYQV0K3BVxuXamHLW67RYziOOfTmNo7dWVfNKymGaAYXXVVP5c5MyKkrXElSrO2A8LYaHjgBE6cEI1V5cZKYa6HkAzxjHRq2noKXswpHF+0MqSGgGlkiTji+tyzVF9RmvQDSzj1sfFsdZ6r7A3KUiPaX+KVMcOZX8NDfTXaRpKNKLn2B+1g8Bw+1f/wespur7qv1iIJzvsMRUD6LdiYx7G+c3W8rM9IzMs3nMJg2PKJG/794DCOEU5pVW32f5RVMtYs+CSAelOQTbYw7YLilrwJ+uyHLmAzde6tQ589IZTBZcyC3amIXTrVlbqOb3ea7Zr3/xKw5ejc711biyg+41fYaBTX4ve+WnCMsgxU1cVB5JmlTSj5HmeC+9hJwCE4BWbaad0jNl9bYBKp4+TzvFCE9hNreDJJKROcf0Qe2AGZo+jWRg7clksEywLC5b0E6uXMRFjN/a9F4EH1GqCb3k2u4ysvON1/RQnsPQhX/PFwut6dew0R7c0AiuAOuy8LmeO0ICQTuO6FWNhgpFPAFlpss6fYVd1KVwd0xjOHdn1z9WohIwj/QLvsYx5Ncu+7Eoam5rxWwbI7Hfzpqlt1WOkQtEjwsyWt5kKMxCzZcT63GyybV/YtnoCwWbXq6ehhM5T13nZmUendgYjZUjROAXdy3xKe/wDwDe2AJs0YKz8z+gmDSSw0a3JyE0AtKVnj6USjqt6vOi5swwDhNBL8JfZwoj3cRt/0x3i8T8OJrQXz2nk/bbcGNCOTMWUbl8R5o94zE/npkuLXbOfATOkQ/35AmxOJQOI8OFII+C2994xGhh36ebap6ipWEfX2SEfPBv2YcA/2IF0tj5hm8UMwtSdElRkr/0nBxqX48UGmYDXFeR6PNZM13G6Wdf5fBxv98fx/eMiZvC7UsYlrTDHL7fH8Rr981qS8WSFq/mkAGHJ1B89/u1x+af/6i8fH7cZVIpcVgHk1OE0M9DOg+JvwOEYsKktmOJyGQJkTb/E4HQ9Bi4ltTREH/VxVR7boGKQ6oELOd/Osy4wNtd6qQ8MVgmbcun3U0NL5gM8Li/QzaXwEp66ftW5wMpUNKhIWHO38MwFBAGGd10/KWmsIrWQWz2JbJyG1/Ud/ZUrtBOkFo0mjSh8/U7MPlfDOQcKeW+82XJOltr0eaj7U3MU7QC03jC8m2tqfbe6xCE073syphskrvexI0/BPRVmNma1Dycj2LvssQIZX+EUg+WDdMbUnR6PG4Xla84cHe0oiJoQ2tC65kPpvzEqgI/+HzdoTJE3oIw0B4riLtEwe1VxlWC1AUkC20k48xh2tNLhGPPcu/7NI50W4JtgbHZatWWK3G/DTKf5ooEDkiiDd0odzb0BX6wQ+9GJ9ZYzuiPPwLWBrtb3LqNJIDKpuixppZfBK3stqJuMLGMnWA84ctccWXADnuZZd3rUEwGkVwkUPqWrCqDsEKMD2M+prxn2LF32iXJSM8fOMYe0omvDcf2d0VakUpNCOtdgxlmNHkf2kcL86gA7yrYktz/kDl5vGL9Zx7GvsbejI1Q2wb5gak6o6/z3rifKTlBwUwtZtiPMgnaya7TMjiTNabZUpUdmZvod5SCTUQoYrEe4ed9RJGnafkzFai6kt96Usw9AY1Rbt9iyIv4Z3wOcVHp4ml2wcl05t9jN8toiEE7lid43pxsrHZd0cTU1VkNM6YkyN5tlt60RPJWObvBnMkPbgqRWkIsqkRpHfgIKyUcrqyKVoUKzvexyNDNuZbIkyYDx5rGB9rkCFW4Qe9zXiCJLjOW/Ol/5pgMy70PWohYlAJBMHyxrGjsjtANBkQ6VEoRde2INiNFWIORAo36imkDdwz7T84brGylXoi4UU0lZA8wZOZywy0NGjn2g3nkyh/iwNLlgW/mvWEg9jxeXP9f/oj8KkDpD6TmbBQbF+K30VHciVx0vqeTXa/1n66yZhVwztcf1L0WcvRTLq3/iuevnxQx+/6jfL5o/WM2wCcheX8pOluhRmlJMJSwqq/IurEOz1B98miF8X2Nn2nGmHsAGCPbCBt4EmJfiFK2cQWEckc2FI5uUZkXZ2xmg0+5S8ncDWETXu8trsYVxXKU2ov8NCMcZu6DUDisRMXinjP1WmzBBidDQqtQPKForcDi+zQDITcQySsup22joVhIqkHD9fapK+Jm3sAHeOIj5U6KTpDZjdoadDdGVAl8bAhkwg5N14aUmzRD0qrfhcWSVSLUt8RhFpCJ1CTZwjlj5dtYkjMKwiKkhiTFoQOjnDA81fFRkJCB5dXSXMzALyNeTZHMUkndvyn8boIZWTw6V+wBiAETzhvP9r38a5xI5DxtIKH52GzKHq9YIiBqurmN7nq3rBsc7yMD1ms3PB4ZHBycwSLIu/NKJ3XLgouesmVUJ5Lw6BBgwJUnQ18/C3upfexZhAsTs4rYLfkJdp7r4u+6kQWaYwg2u+Ng+0WUyEdnJOMVnyjrONYzg/h1A6B2u0pEAo2ZqYFtid6LbS7RsQs/61jKQa/N2DRjlPBvvTuYhABn5SOASA2TA1MApYH+DaYO2AFPXE9pFA6LswVMEsdkq1aRlKLXq+ggIYVCR0ThMaXfkZsmJJkQ4DUY2yDv5hFt7LFVPcpiGuy63UPRt+fb347TZ77q+wcMeTp5sudOgetYubRmD3qydC/KpF6wasJQ+Rc9isU+xplfZdt4AnSB/XvZ5NNeOvemkjb8wUExIcHqHMeSkdkc7mk1doCu+mx/tso2mANhbkzW5Ov/qjICba9JJP4EsYE8rYpGOv4kdfgaEsg8eL7PlrT43jYDcAX87VH7SxVqmdFWrrGOYVqVC+ysGkmIn/dSNsFeXv94/9YoZRxXXmHzIpKJbC204i6GbRtYCggfp4bWmDMxfq3v5FKP+ei120B7ZzKLUpuTO+15ypNNOoPa142WZNWamuos/juOtSt2MgQqIvt6KURwQGTOQNSQbgj7/fgNCsVk2YJbbSoWnUD2OIqDQ4Y2YqKR/J3Kt63hek8GP8uNW1kKqvbRdK2RkLMA48wF5cU4CiT7Vz0o5Vd+x2MISQA209EdnPqFNn6l/ATOneO8PpqmpLkbF9NO1mfoJRQFG/RLUnILi9VJKM923lqfPx61Hykh5fL/qMB1X3e5qilkdy26GUPdvX87aDgs1wlGfU41LjIMEZ3Uh6RqOZwyaBi55UbT3eUKP0OhTRcw6aX1d61H74Eg3FTUB4hI0/3cpYZJd4c20T/w/n9EtEfIAwjQawBbeFJ0laI46YWiZL4mrfBx1q54FuLpapxbRq9DlKVnhSbvF+U7HZ4qoAYQYolLkZ0A5TVJcYxR/r+t4flZos2L9PXUEvp/AaSCkiv/3oOwwDJ6OtRPOADQeRAyXza3fwgNT7YBWOnQ/e+B++D/VvYkVZ9drr3qepkGgBWOyATzBcRPba95Shm+lOwUIA2Z4QsZWYb0zO1RXkmmAfWG/DTJToRs7pm8/jpdFLsUXxDBn1l5AjmS3TEkNdS0Dnpl1fodh6soBhU2edJT2dKHrAc9m8Tog6cpGWH2tfxzbANyWou7u9I5Gv5WuOdfVbaz1PP8zzFsP1VWQQ1F72KjYtMq6yHJoQsKAP62qQEBOlwA0qJbd61S/Mb+PhIkA/HHTfu16M1toz250OrrjAr9JF7+d9TS6KNgmAFb/fjebVBbRAXwW0fZR++P0K8WPaGLXn2uYMM685F2A0Awt4KovqD/o3wLYFvuZkC4d8LBJGZEir7PmOO45kOgrpOhD6nW/XI4PNsM3XyxxZa9CKlrZt3VitGIdvFApTXdO+y34XDGXgN2UaYz5ivdG38JCB4aaG+zZoPEBvUTL6w2uay1sG5fGxnrfDJAOpRjglzq+2C/9/POmz/cUhjqYwl3H2hs3iei6RkJiNo28q84u2SzY5ZINfFXJc8u51yulEtgh9rCc2cedAxnSgCM56SHTwVe13zD9Yu5cgvNyLX9Sgz2rn6NuWhnOy/HyMg1qwk1eNumpG6MAgTdlSDM/ufa7AKGuq+YVN8hJZ5FzjeFKyvvyefxn9786Lv/VH//l493pTQmApYDuFP8gP7ORS+qJaAIqUnUjfQH4ItU6PBlGGfnUvxmARAhZ4EkhZ26PMVc7NoFQH+8ixZZ3SpyLatfGMiAVhSNtv8xkt2NjCGDwQHRboAMyM51fXYgqLm3tpztPm5hqoCQezQntdG07ppzGYEcmaxIlWeZmDcRkgQEiA9uyZx714cGgEp4LRkKNLD08WJahdZXPraD7lFr2c+jRQtkX2K805pweUXI1Wz9FtdilchJ2ER192YmEcYiinTomr56hxNo2U+gIf0oKSHey4sirUuTPPF9eOQFBp3XO6yG4m+ddEfZOvdb6fXFL0Y2xgivImpT71gc+utmmjHRBFgZvLrn17LQwsgmuEtzmml0r092v6GoiyyxHZovmxInR+8UyuRYSYMivMA5e8eNSBszOc4I3y1bvjJ86Ops9WnMIZV5tF+Jo2dPn55mFFihcjNTeAs13ywN7Pyet6Fl4SSV6QkE6NTlGi2kDcUCCQMmaWG+Sfoodyf3PzRW2S6nL7iAo5Ac2q4NgrUFC8rGtASPblLVpkyhH/7xP+lSnxxMAACAASURBVMeUeYzdSJ3TsDyp5HbRispkSCfjdAnV4tBVV5X9TkdnBx7U3tX7VHdl1ZjWZDPzmzhfs2ek6jBPWveVEi/bRVc675SKwdnfPZnAGQOzRNmv2foEckQTlVFq/bODjNXASUfOKfSnmcS2ortp2dOsdCZd7FR4NK79ajbOX0ugytiVezdCsM7TYYpPA5wQSE8pSNYSxtMzZvupHOz5nQJ46zEEeNvPr+YhSx66bf/YJVwOAvLmK+DMeuZbGIqTu5m6yUHPpHW9HpEv3oNgmZSxL5YzguvCTnEnNdxMKQvRhIT/6g7kPBTre6M6rbGBHjdYwPMcWy4ED8LCs7PUbqJ3ZBJ5Z7p/e/dPZXLyH55vObbCuMgdzSVzlUIGNGYdx85RwkY2g9NJPFxbNTRpULEsCHx6I1yXSEe2n90pZo2dCSAkDelVTFQXNkRRzS4a5eJ91p/XmPNOHGPacjFiJsq1f9cqdoqJ/U7ky++khBCGao/nI8O/Jj0dcNj3sTDpCjZMk2bYYErVUYqYpNqrKL//voUytnUJDM9ko+n6nG2MOsHgXW1WojHZMAEDRP8uQOgr9gDcFPiiPM026Y2ojex6rTZz53Rm0icnwOw6lzZ5Cqirlow9ELsQvLgE34U9JzgmQ2+w3+kR12+iP0mRTbSsg5WMcjgxhtRi/QzW0CeEZDD0CeQigzxeOqPHcH+FixsirwPhNyAMe5x111GIG1g/BRwj9s1wtfxa1vh76o7CkTprcZqMb1OrrQYaNyD0Gu1n2bcWu2Dw0SedrOc+BWy+6gbXu7xDgDDYQo5kdPIaQNggD3qjAwU/N4HiGkbXQM70htPOfaKL1zuAsDXDfyhZTKozaxDAkbqgYj5S31Q/24BQmVrvc2QrwEOMhZgCbNXEFNsZb6szgSXqnvdPqDIHAIQVj9MYlhL2gOOt+jyYUx2oTaXtoZkkm0XKUobBGpdkx45h6+M5t6y0XmsoP4BJg/0dEAZDaVkaeHhtnEJOYFKpsrqP6r5r/e14kzLWY3jLOaZxMgax1Z2lcn0gtdkGOH3SUqyt6bTE1Q0IViRoZ49NO0eI22KIvWmmzMFI2JypaDBv7RVMBiPvpGzNdG6Dc10etHxiYCk+CMBdDr7+ELYq6y8w2D5qygNMT+hBenyYhMTLpVedN86ei0WKf5BAjj3roM51hBOsPDePnHkWWyrdHPsdpIceRRN0r5Tq+nQbgrccnzjPsqubk7lDJQvWw86l9jXzhnmO+PX6CAGOOVD9q4iiDfTtizY43TQTGdKUWCBoBKMcYFHTSSptrDuvkWXoBMc5hplMXDBwxtDbwXDd61sAoTesPqtMmZtX3nUqiTNufQ+z2iLM8Lx67iQjrAOc6OI9UuB7HH9UXcb/5I//4vF2eV12YSAFzQgwX88cf5xBuhQDDpr90+LttGWikeVErRhZO7dXhFU3fe0F3jOOOoUUSj9gMotqQWiVnXb7mVsX1zrlCSjePF+MtTOjq4xhd4Uh5KFho1a5jIpt5RwY9UDUF9Ub2MIToyESoNiZ3hnukv/lPTJnyMrfXZcwM9FFPmro5c5Ape5tXLexwHFamZpRyUPY2nZaL0DOERl0pBVxDmQftgpQlxQI50ZnMZKu8WfC1DoiThecSrpBpe4oGbnKrl83W+zUgM5C7nDFchKv5A7pARvoQMvCUxpT/6oCmDCjMXMB5AM+McXeV3eO9e5b+anTy55Di8w/9SZFyryCMDlj6sMqnlqQ/MZmYfLpZgZsLlYDBsXKgE5ekPXNyQx5Gpj8MdUvGcPhDkzEAG1oQvAL270aj8Kw5ljGnJKgZ4hlsMzuNLOb20gVLtsi4Lli3A0QEvjG8Yqh4I3RzzQlpQQjzi1M+oJZLl4fTokdic6hpZGscVBpxshKU6vnmZIZiOuvxYkluKPo37K2AIqyG8t5jFPcNo13SDdzZDyF9Xr3MPJKQVX6Diet9KWPBA0MWwhtAp/UPq10q05GkD9wvZmftWHIAklVj6Ysn+nofEZv7CK1+tkesyxzEGCfAL/LI1Z9rS8GOLE1NZiVPdWMPXcRm5nGEQ07zpGK5z0tP1lOtuYp3sSmutax38s2oiMs12AaF3HyhufomRUDFI5MZt+6Tq/1nwYB3aGJvhnHFvlLbWw9UubuqSatPVjg3GnF24uSGbQMR+5Op20h+8l6sB2eaZlGmdZS0pUAMzeHWEejiwqofAKHdsqNniEG8t265T4/OEFJwFf0mXpgbF7w7wAy74/lkjE2E+RnvfjeTBpIMPqhGYAcHVegnJFOwS68JyKz7fmA6ZSYbOa/UsjFYKahUfXrl8vxVmNlatTMR5XJ1fgonicBP8DVBEODUBp/JENg6cYheVLNIfwn/+ovHm/XAYQRnqwFoMEvtPJkjXAtXIneWtj07sMAika1Q4rA7EWIqHXKZClj3B61DURPYQp5cf7e1+vVH0P41VLSYRanqqh3RWZjKHfH646y3DGViE3CHPTubj9Hvu24L9Uxa1Pa9+bwNzgMKk4WJm2hyh/qOQE3rBipegOcosAzn247CqdilIJfDE9kNhEMW+bIc4JxRgVkKcWMjTG0SW3FZkWJmgJut9Pp5O5iGQK8Hz5EXBGajU/PlNK+FwbsISceAlr3yZFqUWrqThHdjGjwaSE9dHsHr0/8WpjqRvVmRZfhrEYLpbRappecjLBhCByn2U0sxjDgq9073+zrzvYrLrO0GlI31Kgd8wz9luf5pvdLF/Ym+v0YA2O4EUCmL9JEEnpP0rkc2+x/u3PJIelmfpez3oCw2cRceBnGBoOEOPzVAUyfD5vsAbLREqjbBD2Mvm+orBfBs/JHiYxX0/orVmYBwjyBai5dZ/PM4MPgONLuJ2Kdd7pYmt0nMYRh5/5d3N0jXaZuLfYsDrLWJXWr7Efq2sbxoDoLXS2JSDoxMdjZzsx3sIUYirKROgGh1uCD4GY3QcTJ1hPshqJyZM5NqDOSobyZIpHd4R1I6Vt3Dfo0bN1jwATPpQCNkM92MTMKnTJN00vVPCZ3aKurEoBO7QoYTCCQUWeZNxj/XR2uLxo2T+jcwRI7jY43c2R5tF1IjWzZUDI1yQDY5jQIGiddaWSBmB6ePfMfU3eNdUWjO/lt4yE2r9eMpWKvA9bIguikjOiPV7TT+c3lmaDQDcdOdmlXB8vZktHBYd7p2t1ce2wi4abfw4LV44yU3RgmVAyiR6TMtc9NHtLHql31iSrRaaWVnS4F01FSJv7MvlI2K35plRSNrWHFM/YlLGCxglXHV4Cw5hcTzJx1EBk52/Opj7b+isnjHrVfZXuq0YQNxN/XO1RXca1DsYP1M0YhuVZ3le5tugndX+/n8oO6ekp0/vD4DXMI367f5kmHsImV6YmjM1zUKhEgUobKNR4xCry8I0IzhRm10mDylIYeUEdX4wnRADHSXexi5uzkpLW84r6BmD1H/Lt4PcsPaGFRBxD6RJHUMLh2aYyso4wF7KJrSeYFCDUQJNRw2jPPhDGE0K137yqoJ0B4FqzW66QmtjNVrSRMiaLxxWzBloS5iDPZZ9pm7fwctcY5s3RLsvaGM0bRH7eYRG7lc4d91Xt7BA1rOGkP1e56nAdGwWlhRdeJeh2pOaC8696wRiroz7O5tk4GTcbXSSDLaFhQRXR61oludO8GgdFcCrnHURk+Zb19vyn5dQ1nmzfW2Cs97KT3IAZ9wGz2eUKDpDy7ptFOkx22cfc9MnoEgTYIlAEfQNid5pYL86CYY99eReMBhA1Arce2Etnz7ZUzgup6LT4JNkXXDyukZ8+p9chHr50DgHoE2HT+GztRd9L4eju6flyctEcwZOhtr7zH7AQQSi7dwdrwegNCXSvns03HZFY716nABaONXof13+uhWiM76N1Kths8Mi4lnbyuvO45dwFsGxDCaHgcigFhFiolNPs5cESpZ4qzNhA9ZUTQY3VnKgWG6KtOyVL0qOL1Bhd2qgLM1DrSYFg1xgxvzmiSVzVlDCAcOB9fZ3jgqEe4PaUpHeyio2pIUTp22qPQk2E85FKFZ1Wddlw/adhhdAlSZLd76HQQe2ucKyfncJhCvIPva7Yqrql9R0D4J6VNH5Uf10WroN93cvOAOu87I+Aj2GST3NHu4ccAwn3qBqx1mF3pl7MxnWLOe1hweh0MgBS0GTnQMOP6SHtBvU/7tRVcmaqtn7D/2APA5Ja2/AXeLIFHyXc1eYTD3x5tBxcJWJvJq/OsE7IKlwB9AfHjh8m8MR4Optu1q5xS0DXAldKNZcrJLx0cZcxeAoRkuhw3UidYPR9XZgUmyP88ju/v9X6lM5fjs1i7Wh83IWV1opuxaZx8Y/yh36ELAPPxRyU/+OMaDaNxOh9VO1gNJH4C2QMsjEYiSTDS8GUIrrWrdRmWMDWExvn6zn/OSSV/+Xgr5qqtcLKLe6edsolyug4oEQoXda/RpQxCE8uNvuMYVE+yGaY4jEbQi/pkZXwQNUocYxJUD5jCkyR6xr9UjVnGD8zU+3ElZ7Op9u1KjRctnd33Rzb7+GxsTxQ00soG+nc+TySajD4dQgELe535rp7dN9oDRqOwpMf4FWeDo+i7dfemakz1Qe4zqTyixKRO+vzJvLPDzrpmagC5zG66iUBb0OY2p2VSVKsIe0xCXZdzRR0dOrontnVqfd6u6x2kdHrRklkMQcB6GDuMpeiMXqNE9brfKviNs0ykSgTOzKeBaGuPejRMmIDAWJ5DkbCHIO8uZcnASmtO9Fadf3VsV5g67fKK/5FlfjpAK0XxcsUL9MYzxplpzllNA7ALzGdt37ptQbKxHCAcb5g3QGVSyc2KhF10EFC9fppJKFncjTeTLrS1a0C+wQH1lNlPH4UlkEEt3cj4uJTNXoYFSdI8K/mss62mC9zws9TNLYnvE0YCOGL1uGqIx9wjNTsJCnmmzOVbaDf6bR3IiUk5mxaQyb0CAjfFkCO16j7IQNaHtWE49DyjpMcB2TybnVd03iM+yrlhn9zU4CCuxlvINqZUwg2vApEZKZZ0q2uYZDPqeXQEHCHzi/UgKVv2NjYNoK3wwc6OTsh0Jo9W8tjzd/mwRkFmg/Xb2BmOcR2eT3dyjSLyf1W9ozqLk8p0Fzvd0eyh6lCl66ec2qTkXHuew2Dq9W4NNsLYAW4E/HyGbtfAmSEUUPTcOmzlkv1FfD/LOKdDcX2CJoC6mih0YgZss+TI9QD1jQq4NxOeEjDk3GGoH6GJmJirGFwbF5jlOUIu/um8a/ZLei/YZ0q3DOYC9K1H3s0efTQ66ND3+tColW+343i9McevVEFdx2sayDRVhSHGZmECTVqIoTaL/PjUDL9heIthvB6/vB/HbxnIyelmn0nfAkzzdrLdTuvay/f9OjyRj4QICeDnOMnqGKnxMjV8+qqjdXkO00m1tzU6cDV5gZTi38EjBG0EfSUfmmigAIRTVP7oYobw/doVQCh7yKqWMoOXlkUUb5tGuegsWKeYkAwEwcXSMvA7+sBsN/sYx5N7bZDj59G4mU4xDJuQnjx29TzNXa/UreY2JcsIBRA+aqyMh5ZOqpPv7lTMKA1GBGcSJQyNvzuN7GKdjpl0zSj4F7DqIZK8jSOHHq3AO2QtQ33XMOMGzX4iUiQBE3YMzeoaaDRYsbiueq8Uf+t+raDDNmBwnk1SnFFGQZi5RCL0j0kNiCXMRHkBUN4McJa6SwyxotQ0mVQgUzUUHWn5pJeKqmQIc6VJIUtxY5n0zElk1B9ZzaQz9hvtFHQ+kyAy/7ZZoWFlcpVMtLdD7bmBZ4AxHbYBz21tM+znlHtoiGGmLCh4IKSBptddz+VHyu+bbaif1d/DsNo+nrqqt2FnpwKC74xOCChYot0pVL1u/U9r6+AcBUJJFQNGx3bEBqUTdwVAffIIa/k83OlHkrnl9ZkV6SaoROuYKNgGA4z8CIcRFxeoYVl9CgqzN2EJSTknZUZkVM0cLc++J9MW+JX0YJfH+KSnjLfIz9PMN8HCSZqX492KW0yEWUIXmmso/AE7UQxhmOlcLd/m+Cv+pkG8Yo9ghDO+pbt1/bm+s2fP9jX36CxzzVnhEakMPbI2GqxpdEobLDNKuGtdHofPmcvSjE5Dg6h1LJ3A24zxAYzuO0+8JiCrfU5JihmsevW6jkRhEHQCTz3GAj8fFsg+L1eXtPOujtIfNIXE7o78sQcKTPW61flKY2GxWkp1OpNX//qiub5TX18/m8Hk7AaAMMwcPwug6Yi7S7gSILGzda0KIvwqp5Tp3uv+B69jyijEBK5aN95t1QafGG7u/e3b5fid16vGrVCzWsGwZbrrAk0YuQSAe2AxQ8BgSQr0UacXYAh1TQPJ2+dx/PJGurhGzUlXXF9ISh5fR9D6OL7dWIti+z4daIaoCHjMc7RVsNjd71eliis9nVK3xHey13vSQu+SMU98rtPv3duhzeROtc89mHpqCN05msyOd82meDUMoFoSyPWZpkB1A1PjOdcjwM5R4qqtbaTbKaawFamb8nDc1qtmEbi58Z9TFpMIi7NEXfdno9xJbHnAo4zeRJNxFFOvEydkp9pexc476fZuXvCNG3jkAG6eBsewAUFAQB52nLfeM4ZyR4nNJgFk+uSYNRoh9VyMcJiC6DTL6NpPoIq6rPaAbTcDCLdpGOWOuZg0Vej93CMOvmt34uR8TKD2SpS3Z0SuderC/0SySh/7RJiUiLft5aQPdr7m3yUwGUciZbVgbOcUeTmxVxtBrCBFetAgYbgz1ducvuNgoeUQU4H8JvKu44p4TuA7jEp+dap4I7LdjbzYkuxPgGGkjGvnWeb+TTJar5XumjN5+uQb9zNYHszaixHVmR5dRyhZDCs94uz9AHK2XbET2/KGTqdGzi7I7z1MJvI25Tq8ZYx5tHzh0jGVvaxTuL/lOLF9IBDbYPDROxJ2YfZIkbuARgBHfdh1waCRBiGp0+OnZsZ0C/QuErK3ewNCBanFaJkdFNtjXV4YJCjIRnDkcFgffibmoAGhG0hiywyyZClHWLws0xCT2imejXVRCjlDy4tt81jS2G7KWbCFWyNYwbGRJ2tpoy8d04azZhCbrjPvdXXE0vu3ba5HD6U0qD4jQMi4rNG/fC6gPxIcMgBT3smlTg279jC+rMcCBRyYrezTsSx5bihRkKDGHkuJRS2McEBTVH/s6wTcrwUGlbkT/9nglWy2fVHYJDOo4ZfYtymPqOcJtA5oyb4kAyYRdy0eqUl2GrEZzRJMfyKf6gQNBkp77Jj3l+DbbJW3L8/YwOhyPX56eRw/v/p4OD07rFgyUWFMkc94h+nOHqYLXa/nq6HPStn2Wd4c91bHxBVDSE0fJQwZm8qsVlZGx83dPo8qneixQRbb+kw9m9g/r1NsTf5N9Y53N5N4PaPnCmLcKa7pCCuNn+xpADx7MjXKYythJH+fo+v+4vF2213Gtnb1baakOuKuZO+SxjaK/GFHrLbl+jmRKo45hjzzBWPo9OBJ/TmKmWvYQdogowiLrfOsqqQLSW3BRnbKRQv17BaSwgsvlyaTQv9zTA71EtNqP5fB4VO/wpKPQwkLlY7hdDWRUtzpZI4mo+S2v98gF4FiDMZCtWvtf8SGzLoCNipiL6V0ScWZYbKT2oBQRlz1MjttuuTCz5f7BPfwO8+a69WbZdhwuCqlxMvx6HxNuM/6LilklJdzkTEkXPd6fLi6DWKljgGsFD8wxFLo1FLWklpCOgQNgzytftietfQG9M8dhHvxVQe7HLs6PksOWjXm3rOns7c5aolQJJ9YRnLJaZxRvj2FAsMUhRFghbaMA2vjmEmb2ZTbgrKO6Au1K3bAnjvYZw6b/Zh65RV0OTWssVCpFRacpca0d6ZLGqIrgJmsbbPvAX1s/bIrEXobNKf9em8dIXcJxbN9yuc3SA9TlQkYcY79mdHrDe5TezzSHqfqh5ZH5PkhPQYBwQparuOP7YTRce9hRypnu4XR97FYBp8Z2I3ztq1q8BxQtUBrUo+a4+awI2lapYU5k7Uc1LsZngrGGCtGY8iE2H5Hdx+j/LNveVO6d2mCq7KC2KK6Yo2XidMKE2fpHZtoJqvYxoR54IvzHsH6sUN540kQz7pvoKmbrCaAmJ6MPhIw1Q/jbacO8JTC3fWkkXenbIef5M6dCk7WSk0CAUOric8jWQBVI2cEAW5sVG49NfaRQcDsTUVlNS7Ks+9WOJiu49hYUtNQcpWFg3nKsPQpj1D6UcyvyxlssxkmTYZRoK47dlklsVhuntJpGgmevMt1ZGSVKsCCebavJhykSYtmkaRfSxZybra2sE7meHkcP73clBrvrlunclRhv/1d7P3WP8kPlpfSruP4+LirrpYRL1jJj4/H8f1+PX6pI+M+pjmsO+kLgFvmAWZTWqCUsPevPlP69tuPixjHDbGCl0rG39+vx3uO4puSb0TX3aH1+VTeE7RpDDy6pXr9YsadVZRtmikh9e9/+Kij6wQIq6nEbITrVnIEmFIRUrpnQLh5Bm5OXtsORpsN1c7GqCS2cRk+iblmMFtWVp9q0mAjztcLKiHyG06bdZSFmCHR0xnO2ESE+XJNF0LphKodg6JkafB0Euea+qkfbgBhAOh4oQI0ZajVUBFGxl17ifKpychZtWP4V3ID4xEjOza9b8TZlC6qbifAP2ttZbzrLN72yOzLBh7zT76ujx3r+phl/leqfsqUWNtzGp33CVDHS8AMKQh3NK1zPV3jI+fTtSpJpzkO1RmVyBk8VDkSD8iWAmcKZjgd7i+WS2zpduO85obx1BLl53n22ZMG2Z2enHo+HM76bkY52LknESrGIcDR32F/J6079YITJAQYVtRMjCaYPcIWQ7zkI8YE1mUzjXPeLQ7F72qmcsuGS/HRz1iV3GvxZXUvTiBhVctS0P0+76WnDdbpxZp0f3vwDvamyWy/aPZBY+7MAJHyjqyxCDy7+VGD3WYgs1e9l46cT2CRd5lgZxY3kgSgDytlC9pM0EjYbiTRU3eUD3MY2XNV2sD6WsOVqmzb00Awijs2T4X+AWSpiVIq3qtlMJgZZNyfDdFZ8M0SlgOi9iqjoeo0YqX+s56q82OlOd4uOjCMUrJG1OUVQcBg/Qlkk2nabGD2dnZ+HGp7qrYb+ZQaMbwnw3zxr5vpSxV7S75LnficQa+XfsFoBaEeHtbBsmTMQiJNC8M2yZWuz5eMGsDWddOgIwao1lmnYCEFPY5LNdMM8u/3FGligsU1iBnt2b5PJUEmR06sUOSaIcp7bl8BMoVp9vkpHVG2oysvc2CA7Z/9px46k3ZkK9wEY3CILWbvkkaGNTQBkLm07p5lwDN7QVcvWYgXv8vLrdLgA25UtnO9aQB6zb58qRpQj/EcX5cSlGRhMGIJHpAfH4Rgd0BwBMtJPSTsZY18eft8HG8f7vrtsYp+HwPw4Jq6kUo1S4ZcYxOmvY6c++WDGsFoY0ioPNP9YxpXCDIdQhk3MT6EwKaWreQDPYs/9BnHZQvU8JVLxEpeDnUZ/7M//vXj7fqzrXWA23QzOdw7MVgY5Rzn5W7Tcso5Hu78aW961TKYqXFaj7w3DkTpIdcSLt+Dce9uwSG3UvdUj1LsxGdQ8gJsfC+/rFDLCWRWUN5nCnGruLUGI7vociMHXz9gNOIUw0oNAUhI99YzeHimAWLSHLAy8ZSkHjDb5mpWbR4/9y/XGTWzs8dw1IM4dbTDDbE9GTfCg0nL6DwGlnBXGwyN+8PL7lUMmB1TDQsMs3deqAb1NkwxzeIaVB+ZTrR8FwDdBrIZnLpBpYcrjYMroa7pVSCT2WjDGguEeibjg8OeegRSDrXnLQ3Vm/WzQ+v3WNITGTTZnHl9807+7lPTiYaqe1U73bcclKCqAbLWmZyj1zw1UHEGlpYo/4K0gj/Wy2bbI035ujw2nXgB6F1b1fW1VTxNJEyTR8ITVksmq4K2HFsmhIuBjbPk79MzLhjfweJCrU6fndnBMYpnhjDvnt9L5gipU6MWRjvgZ8EJ3vsL4Gtf3mz/OaiJPGypt4asa+nEjpwgsYJFPmIdshEGDwY5AaYYk8LPdqC2TVdLQEcmsx6pUxNABaXOyQTWbK6b+2b4bwr4J6VGDSEApJxyCvEZ7k0wrgBIwQ2lNhleFN0NMIppw5kjnyVbU9+4ZKFh8CAp4IlLANTZLbfK/9YRpj7+stZfvlD/VADKvKcb+aAykAoGq6cxbZcbDPFfds+mz4jB47rSjKFOYtZflbBeE3SZIKROiYp6Uhc20xUaDisVbHtn0AFYwo4mvfip8wB9EISC/OjbpMkDNpvZkw8A3NkNtU4SkHDCBUxlMmK1N66jto+uPZavA4Xomjn/VmnRGqAeg2uyZkpoPLZIoIsw6na9HR85BScnXNWVDQQ/6sBOA+PoQ8lMNYi8VipfmwwbqFSsnsGnrojNvKr5Q40z8YOL/JhoK9pl3cuaIGT2QVPWAiD0MbZ6PmYBVoNHMXu1V6Uv71pXSiiqI3kHoSEO8MMAt8pGvn1ej7f3NL76niZyNC7HNfb1DO8HgVqP9So73E2SGXdTHvZTJ51s8kp5G+0rgU3S92JyH4/jj6rLGEBYKWOzN8QnqwR3O/kI+za1/venY+pCBQ5TUd/BfNjnuZPGgGOxCWO8KAoNCMbRAF66a7KjOvs4fRhDI0e8hmkmfZantwluajldqx1PSgCIjnTVZb8wL6Nsc9eBCAMIiRxz/aD+fcFmIpbEwtLOWj87q42/cLqs5TaksQbp/MaQ+xkdQbC+CwyGYfHanwFhIOxOlmzD7ue1/4GQZd+cODil/LUu3VHpGqY4paTLm9q/qq5H42bMFOpYvCroXcXno+q1Qz5V2cAlaaDsl0BEA/NZ67/vT3blMwal1zSAtUOFLaFLarjDkqIe56DtWBuf1R3GGx3Yv8Q1P8nL6Mt5f3aZAYF44AZXTN2hnmN1q4I13Oyhh19gMSNHDEo01F7OhHWI84h/ZgAAIABJREFUHQgw5OV9381Wg4aXzj+ViPTzWv46yHSGotcu7zws35lTxegnqGqb8APQKAjUP5+1ys++AsINGneqMQyR7+ZzkGcf9z78OLiKPrM3OBVYQRYtmc8+Zk0fnNS8gFEK9VfKjMkKOJ84NABDmBHAgGQntjpD432MZU7JAPR6rquP4JIDN3Pc9eNnsVsBJVFXagtH7nPyB3s6hQvcz5iFJYrNtr/JaSh6x9Q+5BoRwxYCM2LxJc6UJNsB4x/YZm1JJ2YY1/q7UeUwwDmP3U+30vTVpCAGynqhek6DQu1Ms3b7hDDkkm5sd5u3/hEgTyBm8FTMncGn5vJ9lq9nb29qMnG69xNfnc5wrzCr6sMWmo3Uj5AfS75JAoIHfICZYGeG6G41W95MtIFVjVYxKL/VDEsBwTCCk8YusS42MDW0gOar3mMzbE/m7clujh3SWhr7bjOALDt4kpwRUAkA6gxjjpF78++AegcAJhuSOaUPgPcuxrnA7/diB9WY4pmCS2UDCAm2qmzK8xR9SkqtT71zMfn1/DXzs4NzycUEgbWmGf+DvUhAwP7rpJIBhKT0mIWDkJwVy6FnikNTlLkiW9JCZyMfOMXZlgaEq76okW4ch2FWXoR0qIslI1RqoQ8wwa3ueXDGgUSDihLGFdhu2hkH0BE/Zp4RBxdFTWoR3QW7ysdmOLCVtalZwF+zk6vmpYBLC9fy56SOZ7XT0FHpmM1qxAGhYAMoIuGAQqe/DOriOCSBKdL3GotFW9ulNVhdZ13rsMDJc7pstOsHoNBOC0b0LD8c97cdbc5MzSHcri/sAdZWMsmnzj0QCLz7MHDYXZjHnXpTp6PTxmJvFwSrryRdu4EiEsWv+KzhSfkXApvs2rmjfQM4OSpfCxC53Rj/AK3PvDfEnQjPUKoDkglCjLZPoHFG5ewEdlQyhrn+zulCksSVSI8uOKXfndoOhjw4XbDewlfMgsJIz91KzSGfGYieuhr0FLfBJUb4Zo2wIQDPQQypk4k8YxdSm1yOLCnrM6BFZ+KsFgKJxddSnmV3B16ARuvaEwMeOQlw0Z2eJhmQKXCTg7ChnYFSCklpn161VYrbLYa+/4wxx8lwikw7HOjh1fhRz88xkPyfy0uW40szSd24Z98JGLo04/NxfNToi8tN64zmlR4iRX2cViQ1Z8x6f2sESJhBMhXWrR8CQq91mK1uNmGPNLRZC58a5wfMIAd1okl8QD+Ljqt+UXbI8wvF9iW/f4q7xXgJ8FnNAnPqkRp4GhSXk6ZQf0pSkAPvr+6xMz+RET9fzxvMLMIi5XHc5fzRlgFbmjXn2j3DLSxFpUm9Vu3/AhTFGLvRwsxgqQ7NG7CU1Heyjkn9k3Yks5dfmvFa9ilNM+2HYLqboXYGqP231sTBsmIKM1QlWx4LgweexqYQR3RIO3XssgWBQL1TMgRUiTOOacsX+qYGj2CVZGyWPtdXZE3ii3Ocou1HOp8D0uua9bMCg1VbWMBwBkYX6KbmUOUiPX6mc1KSz/fP6/Fd378JEOZxqAV2ULUYwliyWsfau/pMsYAlgwVGa61fb2nsM2vus5F5L0brxYaL5TS2qvcRIPxv/uTPH++XVzEvOKcU8bcINBshoNRGOk4pDEMcCsrYFSH6fJxIXBXpS+l8Hsi3i7PpSjE7Dl4iGz2WRMoqIbVzDlD0QEeUOV/0ImEqxtmfrjtz8CLdavN2+rj+QH1hapxm5MxmWjpi2kDIG1BCRb0A2mfIQurcQln3LgP3I1bDj48CWNgmXRZmCqdfdwk4nYiuuln5eSK/7Ha6lKOM9XMHfw1atx1fLS+6RCLzpqrtDFlLGN8AnTbaNuAYQmZRSUEjsH4TNaEolU//qwChxj7oLbtWxxkWc95yWf2e6dR+8kULWp3LtuJcEnC0afR5p6zbKHp9PgzEucZyPjnuavbox3Da8j7muGUZF7F/TS1Ikk6RHWGnDli876t0Yt9lZHgzwHw/Bdy5b54hjGOz0OpEdYooTtU6qlqnnR5cAFPyY/2FPHRt3Pp5gM/wsGmMEfczC/I0TiOgMG+lsOEJCP44pXyut2399J1Q4z27DdDCteItnUuzFOoUDtlZlwgsYGwDEBU3UzrlEJvd1VIldWlWBEaWo7Mmdc5zNJDSOBI75NQ1m7Fp9gjvyOkOZk70pro+M1Woc+N3oDmWv/SR8SnUHL4WWOkj4WLHx56fxHgHbDtb8iQzM5dw9KCAheCTyxzGdkW7sHunYKRtUoonQJEAv9FKBZpWaLAM7x7Np5nHwE8yX0xsJhqMhsUx1+qEdKlLMWjYv4eZ1abFr/IsgLSpMtczSb/jv7FUBYAY81NrD5jCicWuusFDxjZhsq+i+Xv41AKE01dsJtIn5vTcUFSV/1mB1vhsgltZhK6JLZKF+bUfbuIUsE5GKcDO75AjBfVuO0gyIOxyGZNGYQijT8973lu7iImvzYTocD6rLU99p/dKLLrBtcotzBhWA0iBPLGHdbrIZwVFQ7PVc9W4mu91DF3tqie7yP/adqWJpZ6h9rx0ulZSsmLWVQRQNVa6BlOjjtYokD0Krb7z7sHs9ecqb8ig8Xqe/+L6m+Pyz/+3Xz++6yzjs5vPxKIBDLW9KMB81grToGdSQ232A9AWAwjCyPmo2z3aCWjTA/BQphi6OF+riTsb63Kev5d6uh6MSzQdmQ3QkbAuqi1gCcG1gXeqRSxSonkPZ5UxdONIG47FaEQAx8HyDAzELIRvun8VC8cwsjrPkGXMZtI7vNPMFczOCPT0O+PQSJ/DhCq0StexbrMMpj/juemkblaUmjqIsQHWEl8l0cdaWr7v1yl6G8Uah4nC1ckgGxDGKLMWMpZyQqSLM4uQiE1mkisWkLYzhomqvdNprF1HFmcSxm5grKVdZw47FeNnY2peYjQ/70rFfQU5fGbWIQXnZ/eXt1vhifVrOSN/JTxynndSu6CulFGM2ZkUTq1Lfq45njk81axKXNYGhAN02fXd0Ze3SNDRkFz6Rz0qMkeXdyrAqJ6x74AAOzc4Lcc/MjOfyfPlbGV8ZoKNWVtdd80G7eDD1/+7ASHXS0r5y44toBBAuNlMuT+DvQCk1GnEoWjAu8GT7OmyHXFiMVppNCItOKAXkDLpOAbfIqeU2gSinW1JhvLiFEgT58QggTulp0pe6XolfZlZk/yhnkSMdk4B0aw3O1AdEwbDVhMOaq9qGHVSkIN//64wSFafpehgJhbuOZMxASRYzICpg16eua4ThnrbvJSNyD77M10MERQggZpmDwAjzwMur/91PX3ty2l+XrSL32FWPbewGTHWjEYPHD5pxwGwGfbOt+90apsxJW2MYsH2QbjQfLHAt65vEON7YwIcoHjPsI2Mkmpf7I0T22igJrsThW7dzfiz+HE3WhBjeM1qjcjPZKpHWY1mAsX+YaeS3uzdRz1nzqxr8jjCzU2s/hmSMZazfWwTSK7dN4MWHxLd+wIIw7Rrj/A10REBNaWSP51CrrE0j+P9XoCwGl2iu+xrAcI6l3j7H8SM9UMOplay3iNDpRnCzi4pha3SDnxrACG+Z0At+o6nELu5Tnyp9xUg/G//9z97fL/+7PqLCA4mPQYFuhVTTuAY2t6GWEW+lbZZhufJwG3ELmcRAS5nbaEGHFeDyKTgAhsC2FK7dbqX0wTniCUgcIwkUkTOXdFbFt+GByZl3gEgM8WeaZpQnc09xfk5QskdT05rVHGuqHgNqKSTuFLPyiQoKsAYMvSSNG//8tgEnN1whKwFkWcL9v6T3ocEpMxp0/orpRmH4U9VKLCZSBwuCdkkM08OcYPehmox28txx5DbMZE6MAKwJJHmnWYUajMswOeboghu0ClTeH/cVGBbUbqO2lLktnk8p9ScJnb1xXGp1JfdDA7CYDNr639dIYRtw5ndjrvqNJzWe9ZeMi2jM45yu4VuItjcpPcv0d+AmHxz0sh2gadVyjNt2UASwhTnX/x264zqbOtOkWYNIp+Eg4Hnw/qHJwkjgIkzh+u0Zj0DXYYTTzaDqZok7vbMrNePp6xhAovsISDJqfaWTd46bHV3nGp9562eGcLT6izQt1ef1TzXb3b3fCTLDr2HcStePYMyWKa1fT8ChJ0WLr0iJEHS/fa6pFNmBl5JJZ/to1NhdqRSsU5VsqPtlMXalMya+fNoCrBe3jtzYqpONEdJcnwCBxdWxywsYgOTBhE4sHpdMelqBsHWRDYwCxAQYW0fVRul4zTP717PpJml/jk2NzKf2QPYHb8+6TgvPqVMZzWKz0mgiiRzegsgPhw8jXfSLtWc+ICFdrSULMEI25p6viTXgTCjWSHDk0kB8gZIWrOazVBavlVa4vEqKaTrMWkGhDXiRwdJ2wfkZBTdL5w6bGECk+rQLUaK4d38PGCs3rYup8DDjSs1RqhBfky832DS7H5fg8LTmjtNq8aj28zVbJ+xyAMjwbaaZBkrjV43roHUBhb6ezpuZ6g6I3Nmv897TyAFaVqDps9ZBHQW6Uh3tnTF7wTIolv8fq808uX45e1x/H/vDwG/DrY9pqcAYX1G50J7RNc++lGZSZE5tp0Osrg/Il/sYv9dWUzkpuYm7neTxFjBOLUlDL/t7uM4/vHtN8flv/vXv3r89njls0sxGhglAu0EpKMXRzBB6kyWMiD4ARjk39gI2L4Y+icuTN4wDxLHNQoeBsqv4UUOb+nv6R+TbkoE52v439Jhk+vl8/M0u4aJItWO2hRRc4Zn3E5iEOEeF/hG7HKINd17iSxw03EM0Om557BuW3rZo0XLn7YMQQ0QwZH6bXxmZbY46y9h8/FM7tDvM5UHWAYc8ja1z9nHAQcjPBH6GN8CtHHMMHYYVRVm92umDX6EM4aXM4u5U61RgUE5q+N6vPn4OqjvEnCmmxX4a3lz3epNFTlVuRv4Gw5g834NIfi+jVrsRwdIXgDBv+77GY7w2b2EOeHnuSp/0jp1tDr/nsh2q+X5m08K65vuEgNc1LD2z+UHYRSWeTw/ep7Pz33e76njTRqz2cKkFVMzmIxAXEuO/bIdwOF4lZNJcCD0DAhjpDpw6REmixXv6+Is9q+zM3hCAv7g875EmJ6Pkcx1m43vbnsDpnXjr6DjuTTny9K3AxHodaq9JbTlbmoIezC10sXnXe3647A0CxDCRIQZZIRMWI/YPNkt72N0u2qiwzvHf3Rxhp1P0pY1lBedXGvuzYCt5XkDCqXH9jE5Fs84j88tBpgQhQtg8WL33Co5Bit4YvHigX+jcX7Sfp48WxoLOsDInczEkH0aO4DdquMc/UxmcOJjlD42YNQJWen8lS/Asde9Y2e68W8tlpp1eqrE7LlSxgoSah4eipzEsPZbtWmusWygg/+mxhhmsKcQpPFOID8MIXWJkDVnP35NQaJXcerfka+8ArK9SiJ8rY1Fnu1pfG52XQFhkUg5vtZgVYAwz+31zBGRCkh2hYlxAT7ZtaZ+yHl2y2gzuPw9rHrko1K9qiuscTJvj+NvvnPOcZUUJBiLu0/zTGo4qR9kAgdZSE9vsCGv38i/JJBAZ4INKjVdXxtAOBMEwgyHWHkuifjHxRD+i3/9Z+oyRvGH0o1SKDngxeojv0q+FNW0SXTXpzd2s0hReqN1jEIiDqP1rrkhSip3T01K7s19JNCOBiCy0mySuWPLGChgMKB0d5y+Uz3qYuB875bMTJR3J7VhizgkDf3M+boGMj0zryLHaueuM2kBdAJXxXokiaf5TOZcHVFUvYHJYTbQtRXP6ednww5TG8H8SoXHrD0DwqRK6q5ViKuVakD40Hyn7E0YwnA6GyaJhctA0rBFXdMxQD5sshqVam5ehunqnOeK6Oq4xFQe4YI3a9Idi52yppPq41HsIJxUAULSyC/How78lpbNCSXUT6hCw6duFMsAWJyj2ebtWgcM1XJ4HpG/nWxSGCyWlrsTAa7rGEVjj0u5O4R+gpkx0ssdLvt3DozmHzbIOUvIap9q59qBWMuNo/4fMprtlv1pszL2xmHow4Y4PnUMH/aQ2qXa0NT6yfBLt13z1IXxuQ3vkSHmHVg8MYR/FyDsfVgDsXeUC+MwQeMzQ/gMmLUSPZZp2IITm289Oo6XBexrwO4urpCwnPzaM0Ds+ZPrH8iqJLBdpxBlH02GdIG/bNU5BS+H1ftuB6bZqOdu06xFRsdU7VMCVgXPzSZFPnCc1Cffj0fpoIJLxphUVqTWoGxnARORVCEM2tuHJas7pagAIKRP76Y6A/92ziLlZM042ahXdx0G4AzJBCzZhmS/rMMOxAEYYfZtFwIqyvYIRNAwEMgNh1YnITFgW1ljHbmYJyIlic/L2ODYOwcxRS4YhKtbVP6CtHP0DKfvNK59hbTYTUV1DF1MUi1GkRCVmCrbW39OkxfXoGatzDIjewYEpShMci/mDy9QT6w72MeJv3WjirqTu1nI4UKiqgS8gwCx9Qzlmw75xgXTD5CTT3YQt4MHPXl0xN3GHJvIWKF+5gC750MhnnRNE0UCvNLxvX1tgpYFCAXqzfjVdysLqAaTD9LG39+vx/f3+3GvxhF1dJMNCZBHY2ptLTOuF8BruQErmUVnnSZwqFO6ImdkLb+XH/Rxe8Fneid3rb+v0irpp+9e+/pfXv/quPyLf/Prx1tmPOXFVp1PeIx9agXxw4RzzKNi+XWLgD+He72hHQmsmjKBNWNe2+t+RZ05mbvtCKQABXd0YsH2ljcP2BmZ5IxKeqhxhoknUaLlCqxYmPAA3Bh0jHrXeCSq7ohu7kgSJF1XGA06WR2ZGc9mOGmh97gMV0PqXo3+T4XqYdTGx9Rbh6GJYdiKNLO/5jtEs5kNud3hOKHzHfQWNtab65rC+xi9pPnyDu5tWvu0AWgm7rM+HZE/Mc2VXq80MXQ3xbhqLDlelEKmvpASyTLcVxVE+yD3481y5mDA6FMYwXUYcUXT9ztu5tzVDhbEIPMePPN8vtet6yW3DDWkn+X1NcI4hrHlqsgs9ZeA6J0c1zs/pUJGBjA3/HKY1+nsBVNtWFu+++OOFD1WZnrY+YC0XkOpM5Lk7Dy4M6ZdhjDLIJAeJxYnoioifWMYwDPA2Qx03hHHsJcy7+n3S2oyzml9dOZw5sH2HhqYdFlDvoieA7TCTLo2NnU7tqUAmzMY7Kuc9sG2wz8rzaTkg08rwKuOQutsnoyaqdGlr7eKfPJefZSYDMvZmdF1mvRl6ghzp4zewImo9MXbFlHR0ZLu3I/fqAu+gu2aEY8sdgrt69YR3Clw5ci4DuANXnz+ghfHJsnjUKh55L3L7s3gd2SQx3ZNoeuw6rMUfACOtrexNJ0cf6mS6sCtVbqqaytP8uikT4D9Zhs7Q3RwSok0veu8Zmh8bHRgb8LounlxtNU0knmDxjOdqtcyehSJ5Kj3uD1lW62A2CI4dA68zmIusgDdkGz1cZTucNcMQDxqETCw6C5jONXu7RWNvLYrYbcwZDNAzGVCyD/XnZpK/DM1tCaZNDZndE3WJSCuGXXeO13OyRPhDhwQxO82HkpNZ9bP+x5mvck00vDVMFr+p5planB1zSmkuQRbnLo+Ou95QJFgGYzd5Ai2JUQJwNPYpRuo2Bsdq1fDsu+P413H/iE/NKAg8WTYwCXCGNfH8dOtZjxS+qCj6/7lv/nV45eLz4N1pDQmICQc4V0UA9XmU/wpKb00XwAKEZOwIwXuEvECRWQkSqgV4Y0SdnpWL7J53SDanLMa47Rqi5q9sjS4uJTmAibljxVp0zT5faTLf89191u66USFw6DyPu3BgC+wFNkELBFFsqE6P0OjfVxzI+LTmuru4hgoVhAh0IrmvMyAkAj83wcIbbCs2m7GMYsjJTzzI0S0cY7bScZxnQEhSgsokLqcPNMAgdOV+jOWFeG3RKsV5XmrXPBc8lPAL/JWwLAinvvjBXDoQ8g/L8VYIH1xoK8FCNVcEpmJKQdM7Q4zokTO5vn6K+D3q5PnikmHDGhLM8ezS5R0iD0wyM7oA58LlHvHEYiNscF9BoSpOnoGRvx9AEMknnvDfGbvcj8adaw/oU3l7wyw+9W/AsISb73NnisqeWDdU1NU8sGYjLOo7FTw/NuqvwkrEC1ezxJdi23i7wtULUYg+131az8EJro+e73TXWM7pkknR3S1rOQ+bjqQE3t60bznQHL2SUdZ3SvN6OGxXp8GFLaqAJA9KcCa/cQQYtLnHf4+QEgtW8DglDPwbmRJ6t8NM1u2SlxkwhwosQTYlx8DQstX7+Pu1M6mhqUbxxnfM8eueYHUQAKkq6eLlZc9su2P/Qx4I8jKPtrexbk/MboKAAIARQRgXeakH4PXxYTuUpANCLVW1dwhncL25NhOdamqNnoqiOS+MWhumnNzi2wUQ5nDEsdPFFM26dzY0dhX76tBVh/x2mcW39SYoGvpXGenhh14Yedr8DK6G1AztmfVceb0mJNhcj2om0CiGl3XaVCo4ORJz2uVsS+2ZPoDAFR6mKbS/coGQSxqi2XLShi+nsXZgJCLpKSi1dpAsO5MUJBB78wjpJ69fPon9YTuIlepk2r8oHyu1yq7CWPLenephkqgbPlPJ8qMVw5BUP0b1dFcMw3faoajRs34wAbR1pR7pPQq3OnP3z6P1zrZxXLwB4/fHJf//v/4lQdTx5y56HcbTxsf/DzGJQcvo2Q2D8GJ6elMwa1jQ44pc7goYXNHlA23zExTSxgTMBWLLDWXA2UscaBo0qH0vgRxx1Z1fNeMHUu6Ye8y2F8A4blmD0YJ9K2J9yW0VU/t9eoOTykvDSfpKpMTryjW6ZdqMNIcqx7ObCG38kf4G5Z4fSliDSCHewsA0vPZmSdykilfCgkoCpOLoyYtMCBn14Q8x3Z8u31BBgoMBtzlkA0U2132GZcNQTO7TYWwvK2YMnckG4IqDVCCHhmqo+toMKl0ck3AZ9AnKdp0mQaGlZmtI/w8RmHJtybtr9qmrHdSTXmeMKr6e49PmLAo5f553shYAGYgKivRaLeZdZwZn5r6l0mHafsdmEnmQ9EIbO29w9nqOsHmHeSkcNOf772a4KfDrgJLZsek8362fWRk/axSdzKLiLc+Fya+B9uGRbDg8BmvVFgByWjS2QNiJxhCASTXI07NJlp7LIcwGGc9z2ie9WVzQWNmn/dmPvscIqWmkC7VulMFvSuhTIULYYUXR3rlA+03EOXPpBWb1jBnleawiE0yFwE4qLvt3Apm+8nd1YotcqnPygZpldzUEECod3M90jM2agbNssXf0Ym6hwrdvfScULJKf1go24/YMDMze1PFCrpAodKWq4Yy92vn3g84Gtqg1alara11Rxx0iAIzvMg376Hsjh4tqIOTUea9M1ZndopSp2SEwjvx/f55wGqGfUuHh2XktI4Lw4d1UhC2oMBZsj/1e3WH1r/X3auDGNsNS5g0voYz9yxRXtxf0RtqXEnYJj0HNecCz0l5G+ALdGowNIEZjCOyGhtJGVLWmGB45+HynmP6YIN0yhAW3+Xxo7OS76TQ7cNS0BVI0vMFM59SV4IDA3qhVSKDNKkC00t6eAL+NPXUk+Bf89/Y32YR/W/5LBNDiIRmuLhVILjAtkDvGR/nGbsqF/PzCDzWyqnZxOTCAobpKM77q8tZo2hgInXecZEmHnStwClZCxM215fr8e3lOL4tuaqV+P0ChP/y/8xJJTYfoct9XqrYLSoh0Y9oVde2jCtaPrLRKD4J0cjIkFIRDsLGUKSIta5d13jttG1Yw6gDTl5pM7M92n4bGWFJd6MNExGASMo2jJEOA0/KKtxnhEoKgWP4Esm3ALvJIZ3RPvMQg1IiWc0XBfYqnTYQQyUYfg7VbyjNSRQB+WNAZJe+XVf+vJqMO2/TXG0rhiPKMAphgvL3Zo3QOtjTM6g4O0mvR7urAVFJ58SghuE1tm6jGMeIKQvAgJFF2UJDWxnkTB3P1GdqDpM03JXM1xd1gxUQFCismg1FSniybWxrt2p64U01hHNUUwz2mPZhqiftfQZly/8uYJcr5InH2ISliQF5BoQlJyl25nk8dNeDn0lNTz1bA6QmYude+DpWOPV7Qe8BHZsLHvZyp2ZdJ7tC4rpDuoyxMAyoZYcCQFmOAML6TkoVlFLWg9+HlYwMuqaV0IboeYMl0tEBEazeLkngJ3vWKXtYTuoMHXGcG3fku0/8eDiCJ/XrUEpOI6CDE4VKgOtw1Tg0LqFaQu9H7Mn8NU+yiupXRoQJA3PaC3tb75nDEHnv/atT6ns6gWMA5gaS1uJ3dPrcVJKTg5xC8+UjU3GKWskFCPMM0kU78nq07BO2xXAraVuXa6SUhiAwOKz+wtgRxukkkPmqV5NDcsiSMTkuU9hMHbJjVNDuLNfM79ihuDql1iPlGcPjjwac4k0SsNi22Ye0DLqRQSGpa+j0DTv82odqBgDwuUxEzSFryDttKgaEn5ziUT9zUFLrVZ22r6/OzKnRzqUADXAZJ1MvCHvN+ypT5/l/g4WRv0or1nXVrFLMYK1IgkQfTTi+0m9sQKllSGSUNUmq14BND2mGMjnFhEjmUWxXMDCn0hGrUeQghEgyKm1LljkQCdNfwB+lyTH+tQGghZtgyv7Z/loAsJbv7nmd3k/g8Hx2+wyaasIIOiDQ92EWE1CpPtVs5ABUdBc8xYTd8h0KJHTcJOVU1DAP6K/9VJBQQcTrcfxUw757Pi8v+I8+CxD+X796vJdjXQlC3qP7i05MRBRK3aNOK6YOp2Pj5Lfj9kE6Vio6Qkvo3QPmbljqjIqeVju7aYCAUJ2T7LEiml+kbtGwhI7IdJYh0cCcY2ww60Gb1VRieOp5fJNgSMt5jnoafDRDqOWunBaTWtn+V5t5BDGCwPVW+nRFZKnrAsAHMCMojGOp96hGleWqbMDZngEpcWo4nKkX22xpXE/PKVucUhRm5sxx/6lhwsDBQhrA6e/e8VZu9jjpke2sdg1hgEriaJ2fKca1UiM+Q3o5LEm8WlTAAAAgAElEQVSKASFdx45iby8qmKbDGFD124/L8V14EIQ+Sk39aAHCSh03y2Bc2z59bVfqcojqVunCyRniVHnXwHIzZu2pNwRJcjcMBAKUYw1PaXc3ZQQYJPrP3bhjnA9z4wANrDbjWDBKAumJltfjwF7achvolVfe7IFq5c2gBMxXQHUz5VB+Oye9hNWITHKcHsyDOugqAPIcjYZDYfVrLzyg9QwIzbLYitRyhylI4OZ4nPVof88dsgZiCOK0w6hxuO3J/hlWfAFbw9MMq5OUnxqkHi+qp9wlmwGEjYcaBBMAoSsBEmmcs7XsF+GdmMsGUGk93GeznwK6sRs9WLprBr2LCUxdkpF5hA10W6oHcg5LMrW+0Z36VDkoDYh2TXT2GCYIQKh11CKbv5EcRRFDphIU1vq+9CitSH6CI8KECZgMfMyG1R016sj+rHVrpRVhtKcG2rjEQeoOBKnVqXvp/WwQM9NRrKLXX7qnRNjUfwECM4A67BrvjOPO2BmO4ay9SEBdgDCNHdwfP1FXqfN9yRZg8yoIenm5CrTVL5gwmixggWfkG69AEFarICZS71DXmVKSCurqPjCE1CTWr4yO4zlrfFw1bAbsGAzZOpLytn9Yad9wAKNzTofne52NQuk7xltNI8X6jZ/l+fGfAFGNFqp102k1/BuAULtmwMyzpRRhYuHp0n1mCOvvsIP8zgEWCEcTHrJ9Hrjlz0pmXHohi20AV1RFZlsKoPbA6xyhG58LI1nNKxq5FjDoukHqLF297WalEG1VMvfy+ji+uT7UBKKe5/cff31c/gcBwlcLeMdwHUXXF+RelmOpD8fcTH2KlTxdeY6gdD6fv4viAgSZc+XUq6s+4NwEOR1iFO2N8fusRZUQhKS+d01YjRIJu5AW9iEZozw8UA929XOcB/Ta8LVhHUPtsKSBEs7BnIlWNUwqm728EgLnNDN/saGQjLvupQQqKWhT0Juho64rEewY+/7R7JiPIKRDLL+kcM3esKYNLFSLwt8AhQGWrvlyw8KY43EQgTcoNka/GSo7rkApDEcKekeGMlRVsywNsKWcohqYZ8ZKOXWjwavXo6jvYmIrWOAsx6sOG69IiYivjgWi6ytvexUgZGZas1vujgTaTerDJtVAy0z42ltMeUNtgw+DUe861whCGeB4qln0cma3At02aymAvjpedzTO19dem5nJXE6cnNPQCzTMLs63AX8uwwctumSjwxbDypV+dccnl2YD4b3PjREAuYC085naPGtYx1k1PbsNbF05p+ucmxSyl8NWhppauYUBanGgCwbqvU/7yTMk9R2AWjpY3aYZLG24vVVtpXp4V8mJl/JU/1Sr4eA3Vi0dqbOnnqMasLHAfGzvBs/YSNugLuZYTWhuhNNzpf4pNbpmI+rfACRm7H1PnNTUzfVnIr99EhMBG9FY3HPtTWVNqLkG67q21PMFNWtQANlcWw8lTkMetnJ+eX3zfCmkb6MIOMiSbW6Y0VtuxogaLwO3ds6BMLeuq+mKAocGc7Ykao70u8XnBYzViRQ1oFipZZ+/Xc0gPAV2ijpoP20FXHrGTHUwwDKzpYHFZg/ZS+rjX2/VZOKcdzFGSuObOqk9FeESq0WKX+npYo7UNZyUsAO4y1XXVMo+Xdv6vVLZbgLwrDwFQwa3o4nbBy3hxShR56gg0EAupRdOIafrWfbaiaFaQ3UT5/AAe7Oa8iGrY7mNGMi2WAUdGzB2xx8IjovfzvzBus7UigbE5ci/aS69JFBob5DsTDyIPXkyBiYsuK+ZwvYT0+hVbB+MsWtOqybRzGThpwoMYDVTdsZ+J/cWHa86Rp23XsyxB5WXnwfQc8HSuD84/vq4/I//968fH7dvPa8rupGH1Qa76L02ZzrazmppP94GPwZtK2GieaIy/o9p2Ug0iN7GS+njDG7xcVCr+J4at4yDL+bHA5tSY/S3jZ4IM+BizuF0OtZ0RGm3LIJjdUWvmU+czVjM5ScgxLI/wC3KnWslYhwLVIIZR7rnC6FYo0DNJG572NGvtAuRslMe53x2rmEI89PcAUPsIvwZmMMa28mMvTRjOPEVabHViDKloDsZZ/bms/arRvWMYZKyu0sRtnCGbGIsbutkmdSyKAw/LjezijWKpoZ+l2OqsRnXOj6Ic0Ep8q37vXNySeSAhfaDRIpx46RSlBwMTDQz63o515HuFYa9tDtpxq6uSwlBjPcAQtd//hConTd7wFR0L//Oc4fnapbMKGSGPiPt+1bG/6ZREoIknYhcIc/zLAkCyhAq6k+mAHfg1I5rsbrJa8tnAgPeo2VylXEsr6877+HU4dTD+MDaOxgxIC2WJT/T5wNA2vC6Qs375bCswe6+fyuWZcaVlb0iK+5if1PHa/0FEE5NI3sQWn1KIpCNaXJp097R7Whg/Sn7OgHX2eHW47Ibcxa7HJBtbKScYDXNUAGTX1bglFrWTrcjH3lUHa2dVNgW6uvcQW7Wj71B3qi7nIHEG9RGVjvvsVQiepYB1wTlmW86IIBgPlqKfna3sdbb8sjuzYsbPSSVSBlSUnusKzkqTEj9gU76BE+S7uP9uB/f38s2VUnBVc0EleatAA/StwBhpfzCylFbp7t1hDy6ic8glSyUZLksQPfyUoOjcfD1SAKEBuWQdGOf+pQNh8vFAH6r001eqNkswKDA20Cs3kZzDW9zVrayKGH4bSeGpHAwZK06SVQIpvgQqUgcaOQiA7397lYZQJ+PX/TPyAjajsece28SOMHw5T8C1jxrg0OJzehC2DztsY8iLEauPpOzoIEhpgf6eZYYpWRj1XqFrY3ela+C1Zwgo2RZviznIvsUm/pZBRC4LY6pHKCI1dDzFr66X4+PGopY6+wa0Nv14/jpWkdKAvp1tOHtcvyjz39nQHit8ypAiw0IUwzty8vdeOCpFLkVbGotJHB1YxkwLtAdeM0ULulKpmqDHy9agyFRrnQoA0Mya8tQ0zMFFZ3omaLgw3ptDc8zwki4aGW4MkyCmRF+gwmMk02Kx+oK/az5QmmICBgwoHCOR08be+7InEPUuYf1fzZWHbUISZ6HaOVstPJvMXqJbBsYLi3kagMIUgyv7xgQMjHdbJjjVy7hVfDnYjjBnxQEd2TvlImefYHJsEfaxd1BBho0B2gDK+Owu+3WsF0rmKJZp43riYs+L8NajKDG0dTZjabTYaPrWd/NLBt+OwjJs7nAE31oIMSq48A8csNrSS3xrNdmhxe8Iknibv44YOTVHXdO6WZ/U4/kreHZnzroAnRIH5kAI6rqgIsCcoc9cXwp1TRJY0X1PWzEe38if07DaO9cn9ohOIuh93UZgUQ9w3AX8I+DlxN2B8rUB2Yln4DNCXCm2D6z3dg5AEZ0w94ZFGijufWGn3dHfK9Wqpey38981ApWI/PLiKMndma63UgAOubAd6V8EyQH8BJQ5EpOB65RWIEr0WXs01by2dyItoDhclpsmyXNRXsbEI7M4Q0S4FLjdB4s/HxrAULNtyP9FqeL9QY80L2/h/0HpBn42xhydwcx2y77pqkTj87Ve+GsbbG6rMaGd5EEzBX1GmTWnvzBc2mIg6MeGMzZtNARA64DNOoSOXWinqKuVh3ERXy8ORUi8CIwneNbOVkis2h1DrhYN2d59FhzHGBF0iUSBdpmXBkMXx1Vp7p87SuANbVpDKJ2Grzr1dDDGoHy7YW08csLDFx1hzPXD2mhQYjnrhNFROLIH6T4ZxiKxhHWybGQlr3Ydw8yg32dws2NRZbllw4B/DKWx+UUcaAxHQGFGoVTzwUz3U1eAfGWKwH7xZCT0uVnBASw4xyKEIKBLJQCoyaiphlI0uvgkKkii3fo2l1QHmq4giSdNgIYBBRGl0rmnOeU+DKNIyUEGsdW8vb5kLzV/EPOyQ74+Dx+fr0cP98+j2/XqueuoKRA/+X4h3cxhH8mhjAGJspVRjpzllrFTOVX9AK7Y1R+MsiTFuxiagOb1GTtgnCVy9p7YMDcCddI3hsaQBjwtBgR1QloQ0wZO2WG8FoAQw83Q7icji2w3iZByvIfSTqM04l1x/BQ8tuBmjY2pBPQ2POSXFeTFFIcWcx/hFICUoBGXcpzXQy7FXolQjDarGPcEVGvHVsAaJRmMgoD/gz00m3cc+VsXAPHdY+zv+6BqwUIGaf59BmPR4i02B14zSZivV5u1HW0Es8mXK8vXcTf9eVKmVBHGPCpgmwX2VYHMqmaGSp+uXyoLbwocwbbTn1gDbGuXwGrKS8I4Bp3H3hcNZ741g5uLc/aQcsS61H7M33LCRbDckiXVoC0edVdBzgOeGCAw4Z2cGFqAf8GRJu5XJ38PONEmzLMZkLqgUb+JhHRkMdAz72g2JBmuAxMW1gsi5vJM2PaR3PZefD8W8hwbvOTzJMbdmIg1Jyjqp9Z5gMevshu2DyFIwEDPKtYw94Tn32ujEnAXoBj/SBpdtibzA+DLZtaTh6JNyEm5c/NgG54lzqpMM7r4U9p4haKJ3BoFo9gKA7Ntks2YfZkM9sjY3vkxqSdBzx64gQb3wBYJyKsFB3xw9TE9T6GQfXv1L054OquYjvRvPumn1I/GD0rvdeeYWlO4NlUeLPsCY41+mPKVwC/Tn0WCPP1Svg0okap3TAwJg9slwP6AUljuFX8X6yO/WC9UTn6AhOvt1nXKamqUT3IcV1Ho4s9zkTyeOSIthSuYwEK1BUgrO+8NNi1Pbxzekb0mXRo3vSieXS/+62GiDNOpnx8DaPTaBmk1TWGs491I1hq89D2P9PMt4O0LVXz5+5GvrgG7wcf6xm69qNh82D++ILspY1mfH6meQDEVof9LiQwYz6A8IxB9qihnu0nR+y6z9RlquFmggz8yuhXEw4JUW0XxCqHQPM6A0IdUEl22HMB8GuNuqPONKxkzFytdslaESJVOvVeDZaeRYi/qZTx4/h2ux8/3T4lL9seCRD+T/9PmkrYeAoSUZCMKeg42QYqM3/GKNmALgZD12p7baO35g6NDYvQBJKGjoWZ04toNhO/tgkO7iUHLgxv0gVlEjMy1sdRwiwC/wTyztU7vWaDVj9n5A3PhyloeOQrRDCtOnZ6fV07WE0B6Gq2xWs3HPf4h05BFCj0vRxBJWIBBBqN2Gg1+BVLG3AI05W02lnfMh6APQegwhCmxmYAtRmdoJwF+jKMmpSo2SPfiPTMuSmhlO+buhEdGSkqL8YgXdlmbktZpQcVxVSVI947b62xRZeXdqpSEhuJSsrUzMLf6gDx+nMcS6WLiYwoMCZNV01KUWDGqNSvJISmaeLujmwGG4SlXhJ0Kf6D7wfUIZU8tU68MYcXU4tE8Rnq2LwvDfAntJSEycNONFk/o2bJHRn+eJ8M0mwdCA69RTkljw6b4woJzFq7JmXc8+dkehqApi5pj+nJ2m0bIUdpcIDKzYkPGCZW4vnXM/hRsOPPh2GzVrN2TzncxhKK2IeBm++c74jGpUaSfZvZez6D16ADi2ppcDOF2IuwXApsS7bnDOIBhOMwqC20jORxvFcBNtIuN/N9WSSvW4LX2InU/E2qOGs8AcV2Cs/X5USlcZJhUfB1Yzcjk2LEGCExtk7yuhqcpMeLSTWevBUaESB0Os5zGam526lsP5PZEZWaCNxcNFZkPyOijpyl1KGfXIrzebyWHdEl0b2oWMZ5WN0AuZoZCP7dacasUdYyKUylBqMtBlBKEd9pOOSEj/NalAXRecKe3vPuBhLm2RGRq0zQQTwEQ4FEvgcZkKCcocXMqbPNCnBTEwX2+aeXx/E7rzSMcARcgUrPCrZskqIuUIJBkY/Zkas9Y2RoA3IW1UxiRtedorPR/Sm5Yu+kiwbYHWhxwcB6sjlONUxYtMu4+LyQQge6s9ey9qv7l5NjpvyA7zAOBpY8jUDJVAzW6Ndapiz+lKegwTGEVSpjAZ9uAnLWNMENZRf8Aph6dT0RBRkqVvFxfHxcVTpFPf1xfL8/wE91WMPt8/j5dhw/3zwnd4HC/xSG8FeP+62OrrNbMuKP0CXpLoOyOo/q+qIaV0SLofYdgtZXHVyOkmNx5uVmAVMLZFZNRqC0IuCQF84wXxTfQiYf6TLfmq6ucS88jwytuySh2FMrZ4BmYYtBjnsXqFU62IO7NwjyqRGK4B5uDfEaxvkTEE4CVjVXcaNPikSnIx3GvTYqMsZ8lSOoI9/qFm+yr0g/bNlEw/40wK7rNOZUBVY9wNXrE9k6HRMWQ7o+33AcYzNdreNGkt0aprA6u24+KJ3n1FmYPlWkm5UsJzr6CjttqO71MIgByjhlIINYtXmG9spRdkgrwPzbzxuKYWtRa1jLogmGVQ+jF7mrQLeakzQPiqTAwLZ1bNekkeedA9KkzE6vTNJ2Od4ue4jJCjDLtQL+qcuL0RhOOKZjGjpSixgd4uwWaadQrMC0gFiGUA8jK5bAox5kT5XxBTmjWzxXrYecl8H2DMltnMsMs+5EBuhXnWio06oT25IkW7HSOqTiKRvQ5+w0epUza3GdBhHWJg0zA7oHNDesPTkfM6c1AucHADRgNbVveQbWYxxXAhNgxKxrP7OR9TKB/W6RowbnHjCcFowBuk6jGdBkuP/ocObjTekCmYQF4pz2DVDSW+Q4tdadr8w/oNKgVf6ccU2n+XW+9rA25xFKvXbLT0jOPLMwnGzCG+bK4YjL8VHLVgFc3rgshA856Mn12LdiQ8LcOBPOyJQUB5QMZqatfUKBQZ16tQIF2VOtISUo1Z2qj+sECgddSZ8n++Jgg+AVnwMDVwCSkqK6R7EyDMMmlRyQWnr4+fkqPXo5Pg6BYwFA0s3Yf2dfXCtZYEzDjRsbmAhxgElKubqS3Vwi23an8aSubZD+8+1Gt3J9voBgGlpK9G74LzqQHSgJSE8QW+vHsbbxnAHWsW9mklsGjDVsXb7q+zlYsdKcMgRhtJPR3BmFBoTLhiQjY3KPO29gJfn2edLdTV5H/Ln0LeHCavDICuht7LRl9xLIuT61FlY1o07tquknpVkmPBR0iOFDxwTi+RaEjm8idbQdaiZ6BWaki4/j7b1A4eP4RcOq7VdK3q41cuauLuOqGaUbnlKdf/jx72AIP+osY2tuHK62N4yf001xTDGJEmY55YkUSVFZOGT1B/kIpGgY9Rj8GAS5sAU4g8gRx9QQsokMH6beo2f66AUI3XiHHLPu4muDsaTfcE5mSJ4G++6cKEzJGb3ZlhgUOepIrdJye4rWT6zpAAGlt/cZhXGQnWqZnSD6jbpNUfOmuVe96gDehf4jRGPeHUUaVDY7sRU789+8vwFiAKDZOb7rJ1ysLDtnsOaOQqAKx1EFPElcu6Fkck0BCaa1jEJNJxRrUDOXdE5nAC53q9mExcSVUa3o6HvR557vVYXbkkP19KWr+vP4FBisFAyAUIZ9eXbJfADBEwi32et+xm0OefYBjzvxyU8x9vm1xwbpX6V7vqJBMWtocLLTq2Ivwx5MvZDtj+t95lkSVZJ6CAocJiYsUIEH0i5rz6XDRo2O4ufKDjQ6VWrLIRnPjE/0T7bC3YuISD7buVwvU7j1pI/HxnRQqnW2LNg2oTUBVfvda019RJd/3NkBPxd7HsvoYG6dS80T8O/TJLTuYQZ/A8LYzl3cz6PuyQ1hRrzH+gBQ+bQDrZf4CNmbOKyAeQdWDe5Ty7IAWuQwT76d7QaEvOguI4ApgkGN3Aw/I9uX/ex19LOaYW27leDd+iJ25rNYMk7hUPBmxxsAjhOlsU8OtJ7N7CQqVQAs2Q6v5VNJhI4PU83CmTkuPSomEEDolK87Zpi/ZyDegSrOtuduiq0JsVHAErv3+sJRc2Qlkp1yty+pKKV9sz3l4Mt2VWNngjSlEOt6mg2IzpN9ANRJBmq8zI3vpIYQppNB1xolc6mUtecKyojRQb6zQ3U5nVVsxlEkboiBMJF6GPs6m7sZ05VgfTJiybKlSSdyNRikUc8yKWNE8b/WOwOlxiCx0QncHLXhK63DvmrrhBdWMuwxLarbS4OrXznTF5RQ6UApTtbNgQZZlLANUxvZlU80ZxEcUZef+YbYVMrMsNypZYR1XzbO9q7L7D7r/ORin+sIu5sA4ZuamcwP1Ng1NZFkjJAbh+h1Ov6TAoT/y5/+6vF2ARB663gR0+PjfCwwXljNlXLDRwwaQjnJVRmEXTCoNn8KGJP+c9IOZW9A6Py4F53Puxmljmmp6KZAYSH5OhpGR8hNBINdxOFn+XDm9WKnFoCmOJr9kGKM8D2DQZSqs3YWDEesHSHx/cxxX3hgHFbkiKC1azI9Fs3ZCw+1lXF0J5siUQqQOSIHcMxg4zChPhR7AcIqMs5kyZ3K1v56HppuusBf9lIdbwaKLY5xjJKVrOtKWbpDvNKvn1cP9PC1DdvcmOTaLDcYKP2fQl6nZwOqBEocSZF1ItWcX7Uu5QBK41TPWDMKK1qq+pk6yeS46vBvGUumfblujAFhRaxLpg34GGQ+pQ9SR4doO9IMIAR6xKyxUnIdSwCeIJVTa3HJMaoDhhgg2666r4njQWsD5gld6MyXHTSQTFNJrpPngZN2Ybz1eQ9e1evK8XFWsbqz3URT/6LkeI+ZynOih+QObI0TfOW8Y7/OabyIg4cwy9xvrWUzgwQfOwiNE44daobfa9SBzN4IPdsdB5rnaQtoh58SkXQQ4rmaObWS8p5mIxLU+qOSlx8BwlrbAFCee82xO+lgu1/Spv0OA7wyc1WyJRYPZisAYqfgmL32lQ3EdgzAjUT2qT+zTKfapbRUd8flJgPaCQ/bjF1Ebil2939u8ojEVNalnLNq2qrhQSyG6zq1eB76rQJ72LPKJskOajs8NsWnbPBdNJW0LwccFPa63uy84yIcJAcQvtdsgkq5CvdUehnkpme33dKA6GJddJ9PDwxmSHedaVv3rHsx9sNctpkoyA2zQ87SYF45kuxNp1GUPrAmmkMo1o57XlybRQoZnVaHqVOg6hS2DVHWqGbRXY/j263SzNQNWnQ6QKPkiGPNsB8GiplEId/uJhOXM7VdaYM4EA+hi8VK/mSaSJ6tZiPiBnjToNghWlKsDtzkr3xai+TIYDFBjLR338jyGeY8w5xr3wHzBmb+jnQnpQ72AxTPrPI0neTC+e7FwMm/JuDVnk1nE6B57X2CKgM97aWfo+XN8ouusqiZHypmsdLD1VByvykI+fjgHZjPHNKm9p5AoJ6nTi0pu/sff/z1cflf//TppJJWUV6Gup+M2QDwmVdbltSftRUMS9iUZoQxzrGBH0wCv9Kx9ASfLOT5XA+ZLBBYG1eAUIdIEyMnNazrZVK+UwXLpvW7beu405zeEwkQwNJwuUffJEKZGsQVG8ssZMMinKr/6TosK+GTk0rqhFRfyR+DtHNkTRt5w5mPGnnjTqdhR3ZakPus0r9ehpMSumEoiktafbFNBh6JsSIFurajIXbRwaIDQgGIRErAFxtmjKSb4bzOs0M5QQMFzskiGMVOgMvw1JpGgir6YQxNdRFW3SFVOhwuXqcocIAdz5CakY/Pt6PS+TWShjQCb0LTSQwZBcNqPPEmbHOHI4s7s6z0KII1iKLF286J3ZmaPIFvoB3/uzpWKIDwN76yXtTSmp1LxL6EXk7Be3Gq04kGGu8m4hSY0fvTWZrvsiRTP4nOOa3mWsZJ/o4WAFItpVIsIOn+pVICfYZrFiDRY5/NgjMBY6O8TQscn4E4358dy98DpuMwk18YifKf4gBWnWMYB5DUShn3bZ7fLk9pnVxpZljr/aJcRPXagf6xhWGKA5p33ZxTkRq/IsdmAKvA8czqb1DN6kxtUrI82omwIYuZ0cOZyUCPUn9e4MNhvm0nAVaWP2ezU6NFPVSbVxxcE8+kKsXkx7G2IXNhvxrvuAbdmIA2ne+7WJo0aIRnnhosRsCw9Gch08SCqsUSUzhjwCLRKdUpv18nPxTQU+2feVydHKF1IVBWOljp5C3zBPSfn6k95nkAdDUxoUBhxtvMeBE9qoqzTd5cOaGk/ktTXQHYf/92URPBz5rZCkgpYPBSYFCAAOnKEORax1q71xuMrAZd2ybllgUENT8ztr4l1IFNPYNBWgehVvLx9tiB5xB624JkLVr+Y6cSRCxmtE2107WIZ0Z6TXp4Gl5GryULnqqQOj7VifbYnvj65gMsMSkPkNeT3E8ntoOHnCkdR4K5z83NL8wqdICd5+9yj5GZwgTRN5VWVHBTVyzi4/6p0omSHZWfuR60GHbpq3tECCbKRwJm6++/9/ab4/I//+mf66SS/Iqh38zGDE09A8LU5s2X7RYdUUyOG4UXcyGQ49ZsGf5eHWTnyfAXAAxjyRmLpATJsxsRf3wqgkuNC3UF7DCG/ux0ttDpHeyk4rAaWPmBpk4yxeJ+yCj7ArVz7YzXmc9W1zDpUc9cFPs0L+zqKV1NW3y9Hq+OCBCAaX3n7wynVHPGqvka4zaGjk7OASrPBjCGMo4QUrATvt2IwHJtKASjh48SrYzBCxvYYeO4WkY+DDuQuqmdmA/FH0YWsF9fKmqAAv3UiAZkBJTcbq9im2lEwTzXV8txqVbweDnul4qgimH+PD7u1VBS76VDqfUf9R6pe7PCkivgau3FJgncUrbEDUeY9PgGKXb0ib5XIDapdBtNsQDjNRWUGZh4R7UezLmdEg6W3qAJ7NyObwBhjF1+Z2eaKVzG/tlGsAlJaxs4Sjpg8PbonDxfAoA82hzryNVvKvrOnfKH50YQ7hVw3CUD7dRZqwGBPwKHZ5C55XpVaG5TYTb0bE/S2LWxxAQoM/w2z3MqWbGa7OfvNbZZSAOf1s+1adjVjLdgj8NykB4kawIgrJmcVRJB/XFs4YnJNDCdOivWLyC5vnsGS5YVddxulci6R7sZ1Mxd0ZmeMepOSgbKn5lPnzxJc4MBYQUKVSN+q6OsIpO6XtUnTxmNUrMChJxdyxDmpO/C/E7xk4D4k7xJv6pW+349fus5phndEdlsC1jgqZ2Qpq0AACAASURBVOqyXkjfFiAs1i0MDkA1gBAsQN2y11Dz7LjfpDXZU5z9cXz/qFmGANJ6A3Rz+a2yuTfqE+v+9a8V/FZm5P99q2wJNWMFVooVVEOd04akbSvViKxQhV8g8iGQW8Cw2MRkR6TXKm/Ec4uhNKiYphGyE+3ZVVcXOzRhc3bjpGTxZd1BnnWyLRPjPuz3iUlsMDj2OSI/W8yfdqmaMiCWR/kJ7wV7ODM6J1CewLpYNlLsls8M2/az1HvvRlWt9m6e0+NkZB2yzROOr2ZQNquErtBbEF0nS/gQU6xsqT7nSScJRMzs6jJ+piJPxA47GP0P3/66AGExhDV2ZoyvhFZ1e3k81yd451LIqWtPaUAXkMt4qAV7nFFAl26eehGBCM7YmTjYN1m1d5PGBNRwJh85fkVDZfCUOr5rQdhxlKbTRycR4CNxmHEtMh4uBE1dV1iyjkAcGSUq1a1UHzJDSutnlaItUEJjCQXJoH/URAKZyHuFN5szQenyHgY16TSToFbMhwBgbHkvddQukNv7IE1u1WhQls5E9nM53yjxiSkcYBko23VgPsUZJooXB8xbxNO0In/hMTkZJ9IYMsDEgVSOB3IVm4x3dQSnK9opTe0TKNbT9m/HtQZWm5NMITxHSF2OjwKEKhuEYu86vdScifUas4HCFfjN4WceyaF13ubF+2wlPRs7rYiCALHXVorUQQLSzDQ1mzM1t5RoJCixUZL+MYQbRtM6Z4M0gOUHXXCOQpcoYnSkW2bmksYQYennW88GsAvkpjY0YC9dw4Bt1qnetYbIB7yS9CfNOSBuggV+GhCwdNagXWKm116as2Qv6x9wuIHNBsz1uYqWEdUJ0vb+jVEeHZmIfvTK1uV56wVolkVsoLLvtytsAvySCuQUCdcbepG7Divx0oUaojICmsNZJ6vUpCUBRDgtpT2dpZnAIClQX0jrmpIApAKbGUflHqyVQs8xaFXHd3sxZOgDY3MNUrs0lWAHBXzY/W76YPrUdIWXP9IolvqknVvYHOqPK5yrmWsIhByxnre6iCkTEquleljKIJD06UT17WGLVKv+ohrk39aMQJ0yUjbGjGKlJivddnmIffvppcZ4eFSMbYjS+17D9nsWrQTw0omcLmGSgxQya1NgsQDhb8vWm4mt2aqS1yp9KQEodlLr826zSyDyJnaxJiwQ8BZxAENJJ2sB2Ephl/69V61itWhbU6vZ5ueX+/G7r4/jp2vpbUapRfYr2KYpL6Nu8LbW1djjsiPuCEpokN8jTwlm4uej7diN8Qe4dU5W6cCmq9d58pBBBCKbf+Ro1E8N/0YPsB2ZTQgQE1trzc0eNagMiO/5i067GmCTKqYeT/vi1Xy2DPj/erld7oS+5ZSU4JaA0KxFmq2YN8jEA6W63WegaSspwzcJpEHizuTVs9SjlRzElsRQ/UffNXbm14+327cvLfkF05C7SQdp6OwOhWM6/cYnRjB1grGt6/1R1DgoWL84wwjJ16jfZnaxj8Q21Erc3z86Mp6izxHBDXjHSax/93PuMQCwLYDjk2NJhJLoQaGEwVaA2OPGlHnVNIzR6fONGw92ns4r7Tv12IaIE2+AAXWBsedkdWSZQm1DvVFvFKiY1b8NEGabTkmuBQhlgNr7YrzjvAIIUYBErmfmtffTdW0691Jy4NrP1poYACetXNckx2vAmrq3MQtOVeje3LfYQTk9PTOF59R5RZEqHYOR14kK9ww2intOfSH7Iapdo2lwLoFe2KYBcl2j5eJ7iJEFwlt/PIKl2I2c3X2CEHbADroEdLFfHEDv2lPtAcTsBGcC3hm7nHDgaxmBtLuN3Bm/nH/uOji/ZzPm7oxPzj4GFpuxcFWiIsmgj8+yuRSTkBhOdVLnMRzaPdshnjABEmMT1N38BOAC9AbwDYA7/+wM/Ia92z8fANRsRC/VqqE8L1+UuB1Xnv0E+Dpl7NpRv0lEhNKbqjnzqStK/yS7soB3mAN7rgxhr1TSm9hvTu6pLIpqa09R/NqodaxdXidNJfXuPc7HBJf6sCzf4zzLOZWjTGCTxCogJwOHYWSGgYnAKMj1cN3YE/iFmrNXRfGwOfs6yNqFmWtuKhFOckD6cq3a13FEG9jnPRNL9diqz8vx/f5y/FI1fOVs79WVS2rtJweB5c//g291tFsxb8WkcTRf7AHjSaZuqwOeTvEbdGfIskt/Mh+QY+UYIfLbOnHCafGsucpi0jSj8TkFSpELACEnNcED0K0sn2k2sNakQGHpEU051eiCvlVDyu+83I9/8NNx/HQtKJlAlnWsZxDTaDBUJ10kjAsZ0TMKHcR2EdXS59bd2CFvSEBYanO7ASdNMrZdIdvGFxDwIFtb/Zyat4+kPMMAds3N7MzU1imXzuCDUvOCTKoOT41J/i/1ek4TfCmvM8AV6OwMXIBrAtLNCJoxtJ6lQYhTTOYdiWPLZwF4+TWZ2JLJ+HYCwpl9GgD5e8UQAgh/Oo+PMXrmUWpeW816w3HHGTcYWGNVNsOR6BZnMYsY8yPn3oDja/1GjGFqokD0hjj+noqpL1Xf8TjuH3V83J0oSodCI+iDtH/EQjoFbZoc4tfxAQ/oYu8BUml8QVANFuzIHHSCvOsfK7Wdg621lp61V+kbR49JUWJ4nWQzpaJndxq2DZd+dlMaiCh7zUryo/fk8mbmMBINCLN+K0Lf6VpkaaKr55QWe+N6NbNyWWelaZY/nfSWG15sDJL+5728UwLP1AsWMAhHp3sJVGtEawv87fNT58q2AeqwxnML9Q9IEGvJbIXH52pa8uDPTn2ZyUoNZztGOdZAcmx+ivkbpKxaW0V7idZ2C/gCDoAdjvDTKrgk4tyYQtMPe+IxLgWqfO5fAI6GcWAV2Ossis6UjVOa8oyTI1zAMMub4mytds4M9d5w7jVsOro9zrYDisjtshs8G/83JiuNAqSaAw55lTSuxXh3EqJrBYG9fp5mr1KPPEbxmeEKExuGDxlPMGIw7mAiazBbZ1C6AoG1rRsJn3+cU5T80zB/ur6ffdezqf7cDr9Ohqg9KSbIKudsQ4H1rjBfDVnFKJEqVo21hrWzHj2OKkGDnU3dqz6LLLIGCkAlvzW/kzWSFnj0Sdgdj7I0y5Fj1Uo2cr1uRPUsuDTJuWPWwF4eRzVQjIeK7mJH6JCdcg2rhTNOzOnjZ1W3p4Ch1kxpZhsm1VtZ/p6CtUkVMjj6bz5ejl8yd+5R6Vg6nl+L6S128PV6/IM6Kq66dl8IkK8XfFDZ/w8dkandbTZKZt8qyT9NOYnWsI7c9NgRGmUumiv3Sw3Yf1wZrZP9UqBAirrOGnst4Ot8RTGa76X7Bc5r7y6c2vR2fyFlqcYaAzoPha7xJDDtgNufX+/H7xbzaeZcB0tog7BZHH1GUwqmNnqDb4jsSmJsj6L5CVOTW8CeTOCMHBgw137ZhrJ3PHtSqQXI+LlLA+Rfcwq5lU1gu/yxoqJDIhHyRsQ0gZP8qTF9ymYmKAqRBcsavoFxQjNSqNap2Mi8zfjWsSu4eM+klf6SMevu7H7f4BGnybv2Pafy4CVZf0gpdJfPYyt+1KBHcIgMkt38vTePnXm/fsuqNapsdJmodZk23cTpqwA3a5zpCh8abhAnXL1m3G0ruaP5Bg+GCKGgZSzrv0rZpch6paRLgd7dcl01YaHWFSzuFr/cOIK3AGn+SQJ76qqqCKDq0KoOpIuwTLuHYUljw3LlTslM4jwTx8Of4MYyCR2cZMcmI2xD2ullGzoJm8/u7WPZhmrec9VkO2SxzZphX2c+ow0uybwI65MPw5LaoOWMzUF92qOuZyJ1w9QEK43v2eubGrfsZ7d5RqVxbnLQBmBdu+HbAgFwDKwbNaOkYAkaAETnkS71idvlVWtQxlamT8AzYuvxGZ49pXvcAlIT1mNQUGiD5q7nM5tUl9MIG0AhxzBaSfXcZiHFsMUqrXVe3Xgjl7CbvNbEnSfGfqGs6FVsuK7TFsqgkQSiGw/MwFpmYF3O7CbpGDroSPEC1PjlppMlPqot9d9JlTvbYMik4FK2ZMAY2wnISTBYzicn6PS98jIrYPqaDjYEfQpQrEn6LbVN9edUjKoBIQyBmewTO7i6joGxW8jP7zLP+1zHiDy07iT74tmudZV6Z41dKVvnIcAFxt0vRBFFZ1oMoGNTPGNNYN71Rg3eRqisA9QcDiD2U2ufU3toZ+WPJeHKqSSkrXLcaK0I7NzYFBWvdwmJU3+1wXUub++lsykd5FoWSu7drS1HbIYuND1z/ZDjjA6xBeKzJCMmU9OsuFGBAzeV2piFez+ux9+8c9KRAlJ3OqtTuNig23H8zjdSb7U36YamvtnzcD2eJLo0qhFgjW3mcTJ70bN2pXyUIxWQ++4moZxvWyrDAOk7UyJ0Ni1+mWPyCHrLDvj1xRgWoOSMYjcqWnbLDtaJThU0qENbXcjFfJKWFuvb+2kQXPH1UQDZjRIxCXs4tlVjkwRbW7ImAwUnvmSkHPtGDecAHQDPfAt3wd/7pw2I+KFkPD4/4NGBYNkbdJ7rhilUOYJBtspbcsjCKmkLtqlay5JzurbxG3lvMfsrhZ0/Q7ABznj2Fdy1ZZ33ClB2LNp+uz7a2YdF2GR9Z05obPIyil4zA8JfPwCEe3ETcYdV47LU/SxCQLuQVCIp5kx8D1DQS+Kjm8KfupszM6iF7fOSeXBh2GJ16m8VNfp66tj1AmsD03DhWplG92GN+vX2QtiUP0tr5NvUOTUqPEdqK5NGro0pcEHxd0TdgKQFdJxB0iQyWJlD6NNQpvnIAuB/T02DDMSi7hUpVSSoQlIAEqAoIM3df1X/ou43V3g4akACz4Kxi94BIAAWQYhdX6hXBVikBKCVrZUO4xM2hq8YqNWfK5J2mCVo5RNnWEY/l2fgqX4nANEMxtQ74qWkcl2X4QYm/0szupeXQ0fkLQ16hFYI+1Hsa0WZnpkJEMqJHjynNCPvbwNQ79Y1IK4dsku0Q5p9DdMehE50HXavdOl6/P+Uvd12bEtynVdAAbtbVxbJbvodbXnIlt00X0JskpL7jiLllik/HCneeJBnbxRQHjG/OSMiCzg97E2eBlA/a+XKjIyYMeMnn478q2VO7BGfbUuCIl34ZdnbnwkozbpxRSvApVx5fcY6d/b+l1yGsWfuxbtYuebz5EnOPwE7IcDInBvt2unMEAKdG0arhVHvglaTIyaPMjwgY4cKRzZmCPu6OVFmdNdEGI45MGj17GGm7IigtSIjmceAv/HYY6zDtjcLLx2D3lWej8KUgA6FeZZukgiTsNvDS1pHjraiVQbAP6lXlWvd/SBRq9NKJika1idzegPPxHmuZ56SnnLsGOx5+s1KLkIQmA12rlw9s6Qsfd1aLkL7RwcAbMJ46GGdD4k+QcrUADrNhltXoYOSq5gKZmRtivHQ4wMIqxvBP/+o1l4vAl1ERFiTX75+XL69kjsHOCU3XGcQe+1ik+L+1+vm0y0h9ne9chlfPZeKgrq9iXMsKwfdzBVzncIywRTNo+Sk9KVzIGs09Vp6GKgIs85B9hnKCean5c3bx9UVqswFIBfgWP/3cv3w+cak06RiuopZOiKo1nJ2HO3rRjwPYOzNDsBnnR9JibCCODSk98SpiS2JvCeaCbmBJlWPxqiblWMffWX/tvevbJmBZTOXBoQCpd7XNdfT6iVsoQugqvVQ2V/nXLM/F5Hi9d7gsHWB9xHPtgDi0jcAwuhmE7bWAGlvQ2sktELO27Z/gcb3fA8vxhh//V0MYYpKtspL8UPoSOLS5jPMCsR4Oa7elG3I4Lw+zMHBZjRQaJjSQhWQAeJ1EqwYJRB3fFltiqb9YU101qTCxgaP3qICjBYU6wLgkY06c8Th1WAgPAYq+6BzCemZVi+30zC9emapm/gCPOXVY1edPOkcMI3P7XAEIMIk2XthbAmCOaziXBQBwG7g7E2kY2l4PVqZlgAG9VZQVNdmFZnXCEm9s5lFBj5GRkrOzF6Etz8iMJwCkXEQHNGkyCCFRA1EYdYCtMBTqNIGmAsAaAN2+588BZ6sr9SCPk/tawa8tdGqNXxlHX1UlhqcLxZUyryYZst8nrUAWkMZ98VrheP+fxUmoiCaKvh6LsZucahx6OQCd5+XAKuMWJ/dnxMbbhnzY9ghSv7hrNMjGMtufgSNYflQOEmyDxODfOyj36J8usGw5YYmGbOj4r2HuS1xrLBM/LA4Sysbt418+iXWFKRkp7sYuqdhirY+OSVLwUWMwi634rMo9J44HMC1pi2ByyFZ++DUkKO9BWyyQGvrbEU/LNiAx5EdXhO4kAF3Dz2dcICRIu9nivv4LsY0MqmfDQAcfXBLihRgJHsB5oPnjIyhepKzBLBogOIqZUAhDPF04+OhxVp5bgNqPSTnazFnYTkiANwHwERlMTo3OieyLYmj4eEcG1d3puzVpMBitR1KFxFpHaJCRB87JvBgP2OYVGxKAcLK3avPVO4itoCqzG+vxZ7N6SZxiGGWbaB83GEAofgM5x8TmYgDOOD6VrvPLCdpP/NfCFzAOGs3AAmDDnOcyBNr2/6C92IsS9yIhKVjW4pFrMrq729ucWPhUiNrVTJz/nIKaMhFq9NV0N5xXDKO/Bw/kAs2apD3EActxAnvJg4SmcSu94y2ncZGZ3cm7590gbF6Yd+Y1OglInEu1DvaAXkj9/nPjvaokhcSSHIkkO6cPDOEhNKxoMmtzL6Y3XpqkwbLQ2K62Ai0I12yInkhh+waUGzrPM7gJk9036jT7rq3Ic+ofXa/XH79/R8uT38uQFjNTQIBEK4+l1bxadR4Kx7/wqY3fDA7cIC+zu6xCDhHKhcLezJNdge9dpVYJytW7hc5GTknNKocgbGghZnZHkEnMHv6Ig3W+zFS9QgldA0IGwCmmTa5aYBII3jdB8AMIESRyc+XngJuaXO6gac68LsbqHIGluKVmjAIoPoMNgYG1K0JzOpIMeicZ/McNTeKbD+AueSzhbI28ydRs/4aQHiYl/BrfmbDrb58GFbLh54RpkiFEnoWdoaO89l2Vkran2l2KWAb0Zcib+YqjTUD+VyMYvA+AjrPnp0QxRqYr96OT1V0kk8A/QT45WFzigB924YhDRsQFkijVxf/GAGvTxnMAv7yrg+E0IqocqRY5oT0yeaeiuxaW3/G9EjCv1Qpr5zaBkUj2J1ukTbVxzwZfLenuAxs2gYFwMaTT3zO7hgSL17CPnlDv6ZyciZ0wGCCJiih5ivneDTvj5kxnMna769pfusZPPXM1kF2XjLTC/ydbGlLRyvMsSmPe2Arb36PU3o0z/bHJNcJvafatZtpW570gY/L9cXtkl3sgfPkfDQzgugTwnw4phjQ5MjJeJruSF4iwM8ViN5HYfbQb849Tq6wndC6DKFfAOG9qjR0rJrPF4ae6pYXPVM5zUJzYH5FyiygNdrerEXnSAHgAniu16sMWznUtMRwlCK6rxEtoEq51I4YREd2KNHh7BhS2tnwHMN0EqYGGDr8L7aQIo6aZYGfsLVXmkvXub4Mz8AuDZzVTDh9U3nvlBgAhO7Wus3j0rQDtvNemKo+vzbAztuttaHTbAJ10KyGVF7vMIJhxpQzWrcs51dh2SeFm38qUPh2VSPu6oOoWfCRdpWPWWFkhYl1Ggrtdmo+HETT2iGnOOwS9bCFsoXyil1ekP0w9oEz6v23ZzAOTevy7IFORbOcxPlzzml2qnCDgSC5ogHvVC0ndWvWKnveJBML5vC1j5ZTSyd0fDoAVI6r5qP3cAraHkiaZaYmAWgXYjUssLbhx/5swC73Nmm3gPGmf+L4ASz9b7Fr9fqvlUP4u7+/f39Rtzvd0KKKfTVrM35+20fMQOcElWcwFcgAAavNhXijm0lmzM3wiLfTrpyHZuKi4HHxlIQf6nZPqg1vJil5hLBwYyhnWM7/ssCRm4iSblZEQlf5O1HanhNXd0VkI2gK2PpBXqr/nY5hHjMYIIEC87WsYJW74mRkjk6LR4M3Yozok0l2rkxBJzdgttfZIKou2udlQqVHLTcTYC+Ks5FjWFGEvZk0z0lSHW9s5/7s7yaMA+xw+NqpBVEQpXhoChNg4aKXBW7C9ADAWZtYY64zchPvPBFwPV+f30urmRjyjwKEVvBhhpUjowQRmDoVtTSrCguBt20DUAaqPEEBKDgIGZD8J4aQUuDn5xcVxHxUUYwfIQUn9Z0wDHPc07BPeLNR++vyG0Qf68ZTpql2hyIFbKd6TXJ9rZYUKQ6ZXb4NFZemlfeCQf4LZ2dLFnX/A2wT6I3DsYFcDsSbYgVidmlBU/crGXl/frm83G9eTxT7vs4wgZHNLaMBFRadVKu3tM8vhy5tF3mHf0fh9DJ/cR0EzXLUgHAAPA4beVpxSmJA6qvFuJcs6sxT+ZKOVkiXktOFczWMejkYJaAvLlIy5LcVIVe2Qqr6Brcngb3ScayDyHkFFBDxKMemcmEx6KTWDkOFJgbZK0hgkNuS4spGzrxn7pAHqll757ufaw0jgLB6pL1cXb6k8aJt0lasbETljVchIbgT5xhd6fxin5dsf9vAzwcauFdj9KyJotGPYX+qM6ZyBgkJvl5rbZBLHonJTMoLbPHkjsUxGKcU0wazhIzIFpYDaqam9Y7NljMSAc12w3L70Q0TK1nDQhR97GFkVsGoVlQ5Eg/mqyrRv787f7La1ihPvdrL4NQXGC4GTC2A6r9qeSOZRBYqGUd9C2UzYcqUwuSo1ZkFQ9uayI6CNj49Q85OGvP7qbe7G8eo+pYqp3pt3rDna7Y6asO8Eb3JUXRdLW8WmepjazuH5xXtkegCBjkBy1Xt2svIBye/uPWZnTZSuKaeQQSY+0WyVoN+j4iQzp527MWyoe3mCm8wlEPWWfRmOZkQom/8j9bf3oB0rm1c2cZ6+VfVdubPf/f399v1dQXo6tsfyvX5cKWMPNalIDNhCH9o6RgNbj1nOlohS6u4pYRBE5MU4DnLzekMSaDn3lnv2jSPBkEL768HEAIIBtQGIDTkXQxih5LMr3OtMWVF7cEJ2tv14eRjlAadA3ZzXut44eh28niUHybmDxnD8UfQqr8Bytyes9atPDgrYitP0ee1ZdrTdluVhCNY/eWFUkGV61Y0REch1VyLeqp3hvfR5vakx88NeMKx4Dt4f04Yd+/KhHrCBNVPnt8e42ZvtpfsMvw04LUJjyWfoh4BLTz0LgqIMLkiWf2ZOqQJoKTFDOGB5F7ByNwv1zmz3jmvvKZNJYWzDhjNCklGK0QMV14GtxVHlJjbOGCUgOSQgtSTYryGUWA6bIHz+Uj/qmxHj2B8lHebQoe8ljluWTSQbWsRj9qh7eUKTgiU50dGiymqwBDzvtdGwFsvmJ+QoDif1bINEz0hnCkmwdjzFXrE8V3vZMugsVE/VTsjAcbN2rtQxWsURzMhZ7t981zLE2XtzqDOnouN98NtB0Z331LJ+aynQjmt7/xsEMsOibIr4yDK8Lo69vpiJlDMcRwo1lvzUb33zP4nX7PYGcQWluLNFZUJ9c6KjsEDtMBOKbRqcAVzh8wqlJk0B1/kCE2FAWonCnZS+0snBy2J6ZzF0fnRua/PVwFBAbBUHgtwwsSLBTTbk/SgODr8PdWdDVYNAKpgImFHhb37+Dz0ZP+nojN6JcrlearxXHV8XlUWA4RzbjFrnf/iAAuwDFRs1i+6FCYWieLZJ3R/gibmKA2jI4PoiA1Hgytyh8VNbrYlXQcM/ptoMBiqNjXfb0+X/+ft5fLTrXIKJ2wtQCzQxtnS9btOPlHVNTnqcfjLdnDkLI4PNiM2LPPqPMXKu1M+Jm19OifRnSwkf36GsUWjv5i9yXdHsocx3OtTny1HXexywvMC5POc2SNDoHiv+KhBNX8WUC7ADGSrfVftjSgsCcvP81MQ59QGh/VZvGyKichGvvPMbQ+csrCd9YR6oWYnbxBxYlPLMukIV5y/7HX1LfTeVlX8x+Xyq2II//x3/1UnlcQL6bCK8y8yOZOrgkhORWdYw92Xbp51y+Io+cbf7Tl+9TksUYChw5Kubt6K7VHJjRJnkwUYctdhSRYWmdxApw83IHRyctjSBnFmMG0uh+HUg8BnTyVm3ZjzjseWThGKXlWimdk058noZYVrrHQMfFHugIYYsS5WSWPN0bX6vvof2r0I1MXrRjDxiRhfYNu5JrOm3h5+Tk6tzbN14n6OJ3SrHSmGXFm5NGuAEWCv9c6Lak9ggf7MocLQ9rLzWq4b8Jr1qWcjj4hnHdBK64U6XAB585FqpdAEEvnsFKi1SvLmSkDKIbWAPCZSspejq3TCjnoZGsz3Z4fVkBE1Q2yUFMzRc4xScG7tAQiZ04OTNjhrkLnyODXEMJBL4X61t4ZRmDzHEzjGuJ3FJRMoGanRLlwe896H3Ps85aDD6Dycn9E+7wJbYeNheEd3AFgTJFohE7MAed6RyLVPPUcYNPKq4vrymsezx2UauJm9NUbtMldxcgoTJ88TJXERgENQsFLOy3IObdROmIUBIkyNSG6DxRiGhJTTuSDPm0hC5Clzz8ym4ML5S2HUHD5mX9jQJU2GjHzJe3RW9s8uaKNzjHMJH0Lrr9fr5eXFgGEZ0uRvp3iwvj+tR3wtGWcbdhc6kROTkHc1oedUjlRGa39mH+R1ByNofl/M4/Pl5eV6+cUrIFDFIwoJks7TZIP3lsCiAWyAOCDWPRQdrue+hu9daZ+Q8dJHK5Ui+hnB2zoUduWU3NjZjtcGmfFNkyuaA1eJ05D7fvkXVVhf1YORZt85gzlpLHW+9EVMYTZkgboA3PqGQqc+GaX3WDolPFfoGdCvSvpqnmxHvY/K62H3LjueGf0Tu5T0kmnTNYSQJVsyU+dMpyqebh7CPqpo9novBZg0i3opjd11jGGlalVagWWuGO3qAzl9CeMyztFwJtNxktItJVGyAO841Xb4o6MBfzPXqLdgo6UT7VyQfjQSEstQBWXBRKk5hQfiCwAAIABJREFUyGV1Usn//n/8/f3t+moC2bDAIV2JgQFYWLvcQmS+jQ36bg7QDgkRb2GMVHxXBKwp5WE19Xo3vs3CAK/bKybakMnJFuDvGPudOJr7zxZKIu+4raK0A+ZUWJLkUxA+rW/MjTTlPhtt2MKMx8LlySgPv5hBBgmYE0AbJ4GjmRRu84PrY6G2J/lYCly5M9D89a8SkonrMAd9G+OXR2HXEHwf6UxZt4DCdRqGh9Ker9etPZgdTHSuiubC/xWvkblhRnDF3IGpvVymN0U7kQErtPakYqh4qE8VzBorOZljsGwkDEFVfOP5yWeUHwNCQeE4/0QbUKxljhZiPcIiESKDJZSBSqL+AoXMc0JDcAbpOZnQVjY96FGwlaOI+tzsBNpQMp2Q3vsvFI9ZA4cU63qHD3LkGY3piHLJ/hneIb62822acfWOsjHne5675VZIvJ1NnqKr6I8AQr7F+DucGfdEumeYdEBwMhftBTcbgMMFSEFOZk+6TVafizygPjlXrRsMJOfvMUYckeYzQnP7jHUBJCAj+g2QNiHszv+rcRa7khC7TxCRYbSEKSQnY4nukwOU1h9agji8jDHMrYo7zPS9Vp6YjSZ5enz2qIYPobCKyzQvKd6o7+dILBvQhKpi3JLzrX3QBpY1qNc4uSEVoLZUFtsaixjPCnm/OHVD+xsmX/vUDpAMcBxiwwP2WPT1AoR6LWCHn3VqR3Vl0OlEIudrvPS56wpky1TNAc1/XzT+f/UKcFHfPfd7I3qDtCTqEBFKYSH9IDcLOeG77lW6AB7DfnRclhw2MziGYvYOzx9nhQicF9gvzk4dVkzP6mreYgnr1JICPpVDWP/Vd4oVTGpVpbpUeLhAYWxYgSGZJgucGnZ3wQjOtuRFjCBH/hWjpnWuUHwTAhvqYgNGj1n/xoF1GoVWwCpN8TfbNz42nRQin1mPgDzJSRdaTZ/azUhHzmq9KSxxc2hVZD9dXtWTMo2qs4/ZAzoTws6gJmxhXHT6tseBb/nYykmOPR6YYcuWvEtrD++7ODvR0ekoYLDUp5zUBvzTAoR/9ru0nRkDMXBtKV9N+ChZYtOoXv0zAEh4Fw4kCowr7upFLxOK07c+F92XbbDoUM62cJ6cn/uxDUI+k3WYqzOA8kDzD9XFUUeRdlUsWfE0M/IJlM4VkEMdtCR2UKMXKLRg2DNNeqOUovONZiRcT55l8iYNRhHkVCHXEVV+Iilx97YK4LOGMhyTIkRQvHqqgDNztgOCX8w17J1RaMDuiI5FIeDaYEo4yOEEG8oovPpqDoNHoTrv0izYdnk7W81KDiclaQFZKQpBMCJmkQLoO0S0ZEtnHqcdCs9FXmAtW4ADRcDkBnl30BazedXY2mZfN1Oxc96yUbs9hp2khLrSlLvTHSZ5QXLXYDOy2ZDK+/GUdPLzatzkM9bw39caz0xYCTVbnHeW5vJef5RPtj9zlfykSBPBtRN87nvyPFb6i/EA2AUQluSuNlMKwzj8sWRAHTA9R61Tck3J0xjQjGGLbtcbe19vXZH1Dc+9dY7mIy1hZIGHb8fpdXTD/h/gh/544SRSSFKAI8f/BRDSwsX6Iddug+hGyykK0VoMe7fbYQW45FzjCT/Rx273QYXpqQ4GBj8GTPU651bYLfJxXeqVaICn8FT/Q09lb4PQJp8Sho4IBqc95DQWs6Xanxjo0pE3ddeu78M5KjEk+NJsG2fyAvbE6C5WpBhC/afG/hh1OWndq5FV57rPAMJ7Gfs6nq5ar1DtXTm6CmGnX2yQvtFY6x9/RqAwzKijVgHldb8pntNuanQAd3BarTW1LdOd6GBaqP17NDJfkaNIRTb/0m9v8tQFdnTiC0flFTh0DxXmhAthtF0JRASlwsbkI94KLT49Xb65wCJcikLClYNYwFr5rlQnB/TTcq5SImwHlhS1KfLebF3YTxc9U+DLLKuYzakhUH6pXVdSBkjH0kx0mx9IgN34mu+5N7Dtq1vVWvYKzH7ImdH5wHLIiDyVLqBR9SSZbN2R35ulXvs6GGtcA0cQt7OgHMzsxpwChZ2QfHUXAZymAEKap1t8fM9fvxkQ/qhmvUtpz+XREa2Kl2AeuVtWDlWX0IBQR1LBtGV5jR+OcGHODg4qfMQgKNRU0Z3IY5yThF/Pqf4KED58gu0iUJGMjxVOlGLl9aoupiIYBRLDvMMt4K4s/GMYtvK8Vq/CdQTPbgmhc15DvnozAwjTPj2sIYhDe9s9tFBw7Pe2f/E8bCgDYsQ81mq5zU55yRiMURgTBt7OwlRhj8g8IMI2SnUt51MGPOrkmwBKLGQ1OtasLsEepbWunX6UMlKEnVNRHXgkRSFg7eo2VwpHFjAA809hunX4uuQhJ44k4VuMh4FVg0TMEaeIbI8/1wfyloIrbzL3N+yaMJNb3nQeoV3bHVIXxa+NgSxyDbx23b3b7+z8N9/JAjLnCte1tvOzoTnj3Obn8a+58zxTjMsjIHQ2naV4jBAKmI3XcDYy0E+XY+l40g0xYEMcMvfn5YVnXqxEXLthwEmbEO+OFt09Y8kZaj9vhVwy5mL5Baj9oSTbl3ZV6oFzpdCPlpGlXev9AELhVzvOus4qFmkAqAR9AJ4q+DtXyxvfOcORf7lD6/nxxeygOW9NR5QpYXnAIyALbzX5foTTHN5VKoN/D5nu3neSCYEBQsXtJTUTn+li/kvHsfED6dgzNOEuqO+qTfel7blPk+x8PasZ5ssdG5QnqLXjRAsVntQect6UTrZ6J9+XgsPkJp597gQK/DAVMi4w+K0YzAoZq2c94888ppJWUNWOf/aSAEj6LXavwHV27SPmM0uoZ2fil2vlPPptszWFtrVRQfqe05esPXYkKwBPoNzV17BpAcT0ue2d63QJAKHZX6UzVUV2qrcp4MOG1VGDWVf6Nr681N/VtgZQCOuNHFLJPQTRMSVhxhPl8JsNliNTjTbYvAF69RS0ARsHIjSiiWTAoiNsrD0BmxQqDWsewiVxEcZNekcBXeelp/9mt2Pa8QjPqp+jdU8c2lUN3LjCTrLkLWuP55zqgI4uChDmFgYDmov3kfHaE5uM+9PKIfzN735/f3v6NgbLBlOCk73taGKbIrSeQzyYPQQtYa6vWL/JcUAJxmCPeYtgoADiCRqeLjs+SnxEJl4koScSo79qM1EgtQ2Y5HokcCYnPbCm8WvAUTzC3RpA14vnYm827We4F8oPzx0YG++8zqoUkHNy6q6IVnPJFZbL9z5ccdnXthcUL4afbLLkhmT6AJ82nc9p0JyQaFHgDuZq7zC/NZdS2G2IqfCttxP6TRC4qwnDpBVX7jnwk4sR7KbS7QHUqtLZjDAtQGWzGPU6+Y0orDCqtKhZ4fucEiNmhfxLNgfP0WEUCTGA9SXXtQPEfVEgcgi8L8zV7gCdQzQAalqOcB/WMhxZTDZGNblH9VHb5kbx1e8wR/hhbCj+aU9RYcCTdRInInbAYElMZ06ZiGrw85vN24BtvNDdh3DgYH5LaAr7s1R2cqYe2KH9MfLGFgCNjNioas699tMGaUCcVl3FPaV0RzbuXu88w3MdGQZS9qq39Lv4xtQuEAdAwIpRaKXHsuK0oUW+czQU/RKB6OwFVVamNYyBVg5a1OtuTQXr50T7FU4rI6LqYt9PALOu7lMw9Die7xR7TUDpBPK6xCq+Yxr8rKVrasxhqxLSVs7XhKAjueEAkhPYMubryRASQ1WPQMmtixAzDp2gZkYO4L6Z9lHsKpYRi+S+ptYc+8foA0Bo5Cth5DCJAsZ1gtX7BTbQxr7AsApPzB7We9FP+a72owGlrJyOv3tyuxkXyHWVjPuwtkP7edB9XTcJB6jkdBiDbMkc+wkH0A5lgM9208I4r/2Xjg2lq+u/2iVJrZIdzF7YjIvYU3LqkHcnW1QRgu9LVTdrZF+1C7+kl7ofX4WWEzL2vV3gVkDwF9W78OVy+fZSZz9PZwXWHMeolr2uV+HjTVA9qprTJnqgKvzz6SztPcZWYC+avBFAANSH/euiN4X30ckpPFEOJfkFk2a1dV9UTaW1CRCWDp3G3XOkXObRzOwSlYBwsbFC6FxU7bB1Ek11O0n1uskAA2n0wqyRCGavF5SEU5HS4FvO3ejAMLJ/+uMfLk+/+Y+/Vw7hcusYZnJ6rFx67FZYuzchgNDbagkf+GGFIuwdx5NBZ8dUhxmbSWuvtRV3tu7+GYEwzW6GbrbXyWTM4c/OFUuFo7+Hh5L2MaZo/UyZ5J1o2iydTQ/rkr5A8cCh6lm2AIPJWWE7uOhBPaGcd2Tl0LvRi/5R5+qu1jSC5AkD98Z1SMT9u+qiyLCfW4ruerm7r2IUQjMCy9bjQc76MkcTFgsT0okrZiX0tGZK8uRQ6S4qSePUzrbSTm0wGM+9ZbMPLXcT3PZ6B5h2uMybU4KfBHYLcRc3GXymGi62mNy7sNJYhzghqeaNZ6pwpwGEqjMPe+BrGOzP+kfL4xQ58tJQSUUo1QshmtAsNfR/gozrpBQD1+H9JiHleK3HNq1d4uTh8Ixx3jlJHsjk+IVF2sZlAZZRT7khsoeLl3fnXo8m9HxnKo41HQvMEqo1UOuxoOzI/2Q9rFGoyM7Fe6EGECIrXsMw7esZmzlcr+leSow38zc4VOkhgEZ0ghwL5wIqZLxOUiAHjxxJfVppDDl+e9ItaiIJJQGtdweGPFIc4S2LzQwt5mnPO7rYzsrBsqBHFJjWVI0+r48pPOYzdQEHgD05XfXs1xfLODKZM4Y/rfnqKkFj6j8gH9vWSN8tIGtDnqKRYgNvBVTd1JpKaTNB9wofz8krgMDRdcaFmuMChLXGry/VhmYoidHm05S7l9vXSp5awpRqMZNQ9+p2EbQR0LtcwE96ZRj/Vmp9W+IIp93LNY959VwdTrdkz8VT7UgnrYN77VbuJRvVmqZA09uNkGQx6Gpx1KkS98svXu5iV6tKu9rWTIRx9d0U7jILYjvcjvnyP78SDfQ1DFZ8+ex8IYzxh0j9CfD2T+yew6qdGwhon7ZvA9h1ySWimteQC4kClF5ws+j9YcxwoozY5N5atp05ctc91x2p3dXWC3MtcCp7ZKFkHnwfJylqeqPnNWQeov7319V25jf/8b/c36q/Qf/zB9SkF8Mhtq3J8c3+zcUGFJqi9mQVPcwETLPJ3Ko+UuBgAOIAsBEEm9E9+W1nsmV3SM75Mw/VyB1GaaN3AsIoRP0Uq+WE8JyZvI4/Yj1HOEbxwiqgIDeD4+ODEoJyIiyXAJ6Qa8jStCcjYFKhapRpFlIebvdRQm1ECUih1aWWogvggLGyidQyXaWwZUJTwBAWx/2WmGokjLOhDQbdgzKBdlPGM/4FBPF03JeqWhrF6NnDaa/IJk73cy5Ms2fdSNcQp4G/T3VwPquMUB/dN5XvO0eH+7s4IIyu87QgBLcpjSfFTDx7DnVAfICsq7XloVo25eUbl3FiRzWqdliTXdlLkQg6m5f/05moMRbLycI41yHtdafV60t/dZAAeenKtGyeeZ+xDauqx9aaRZqQtokKnGHmyMWAEBduLGMk2Wgwnio+y98jIrCGRcoH0NbLNOgxrMujrLD3ZLQNCNRJKgbS2a+EkJ1qEEZErbWc3pE93eNGyetfL5KdPIM7fdutOABBq13T6OZmVXQ+cXIIwxQ+Ve5RLBmgUCc++EjMbE3xJl2QBdOn8OqjdfLcktu1erSVDu55N/D0KmtqsrW8z48cN7HkJyAUaHVBQM0gn3eDYoUEQ4Hu9ldjeDc4aULBpztg4JdVaobr82v5XI4TUyFAfeyjGEJSNmDkwgPzXrOJdnjZs45MLBKi9hV95irP0YzWYtzYnlMMuBmsHKUHQ/nhnEw6DwA+l6NuQEIm3dZBtjfNeLtTWEzGar+1d3pUzHmltfGScqRwUuwVZEjmgmYWsxZOXoKB0nxqdpRrWD3MKyVHTKHthub+o053uV/+1bf75RcGhOkkkQCdHCU2GszvigC0c95yveyvDbc0oVq2JbIU1nwiStEDiDGgnK3tdldWO/XMlQYpJ0JsIQ80wQ8/nSdbER/bO4pj2BftumuTbkeTNi8lYkTsuF5FocKwd2mZ+zsmR3nscTDPLrpjrmNDdFSostxCWnjcIcGKuWcl1UHyv1dRyX/4z/cf1zrL2HBDffIi3DwxVTujWI6NnOh1mjAu5RRdms2+exluBZCO5pYh4Idp5MGBn8V6N/JtReeFeeRquHa88IUuV4uLhHRjf/V3Q8NZCkBXwhVMaP0Vz4l2Erj5cydX7nbLmNMwykx10UJyFBzKShjfG6I+S5IyUpXwfloHaUvcq0dZKWc3ufY5n5ZD09FFQ9tEqaGtja6RDNvd9HPE273FEGCakyYnLQqujWh7qQGtrhx0LoLutvIfpk+iN3Mp7ZX72M1IlqGv78OIOM+qk+8BEgE5KAMrnLAhXtuWxVa4GD/a6Zi9FxNoBaLXDdCPUHKoesbTatEMywZguVYzWQ3+CE208loFKXLOBN4Bg52oXMBBYbjPxtIaz3gdWU2Vsm/SeYMBhTuvLvPaLGmDxmVYFmDbrzbiXYbrjLQEck5Iq9nb9UGeaz+cQ0ObvTM4tgSb03WOjI2aeim2exPGcs2ZZSQq0rN8PFKyxpQLuApYKuRrX9z6KzIwugwVNKeOyHm5ugqx84PmVAyu4MrMVLGm/QyLd0535Prh5ZDY5AhGpzsy0zpu9FvSOQib4bArfaWP9jEEV0L7PN+h7ZK36HG2e9HMyB7kYjuSL+nWLRhMeStR4Ssa5WrQxfrJcKvS2SdwfLyr6rX2TXqEavQOYctRc8gtLHZ7ciEFDPgEcNf4Ggj6WXWEZ/aX03U6b9DOldimLmRYubF5zmDuSFNyB70HolWUOGHSQ4bftiZESuxWZjn2sFNusr9O1D32RM2zxzFDtwNyIC9cuOE6+ar1KaZQhTj1s5hZ7SfASBFDv/wGS6iMAPXbTAQNXZpUiMEL5kitc9CZX1r2tQ/miZsZ3DulT+RJ1TdfxTnwkXSOZkiG7Dg8AsKeZ+sAeoMOoZV9nj0c4CvwaPuNIGe8yKj2kOsUIFKS1p98v7Et0YiDJJzz6ktyryYMYU9Xvvy2F/Xer38qhvA//N397blCxqnay9zuNiy+w6GAvYk75Eo+3qPXx2BxlROuyWf4GRiV8//y4JvhOOnZTSNntBMG5H7EyDfwG0AYxWxRWMeAWWGHRv0DgPAwUB4EexbjRn0E+QCN0BfgetyP7a34IHGJir3VeB+0IoFtq6RosXaJ5ZYQ2+NAgRft/262sHJmYEK4T3cKtZIvxknmacCdE8rx5IhdSSms0LMYC9PjWVNyMs5Nq1NQhJ9pXgqj8cg0V6d+tWJE8ZTwOql78gbbRLbDoO84cKb+bg49KRcpbJvmcnKFGPdWNp/HIqO4ZKjGxOkfgMRsQtaRjd3NRraStQKQwvEn1X7I149S386NQIfZisg3vBY5lCgwT5aKtwCvu11T1kMg2/fqfSNgZFWR8LhvJGdwg68G9WcI6kQik4G4X/8CrtBIvbelzdbjPrXstyb69L4Zvf7APPkAwuZvGzqlmj1fG1fOr4QJWPs52kmzpQbsdm4aEBqwLUBn6DLsokGddbt0Q/1XVZbSVg4dx83U+wYe2pXpharUuvQjm9m1a6pRK5pzom7tK/4591uFVPP9mCUAI2vZYUQzWRq7LbYup16JlBhnVxLyDnB70L0PrC8gz6EyoUrL0GLbON0iu8uj9GUpNBy2Ed3EUyYvTk5zgUHrEQE/gwrYd+6/oxCzRwbgi+ARO5hnYy43INynsYTzUcpgAMUChDs0HBa3jfuKPOlZvBaReGyp903sjfNAWRb33Y0j38vMLycMX8EQr9tONwAEzjrpV0eerIRkN9TwX/NYNqfa1XAUoEL5Xqcaf7VlUUGJeg5iy4pJ0zlbCxy1DFn/bhiYJdxOfBi6ltmd1tB6zc+e4EyOg0UJtG2r+VYuuNsnac5yhKhncGy3e3S6Ej51EWY5JLs4ScsxNWicMD0D1N/u8JD9yPLmLzuOUZ5s0mzs3t7dbdXPhcjGgUuIOAdnjFNYH1fI+M/++m/vPz2/ukUMYscgSOwN27RkzwudMYRZ3IZkbV57LihUcr8aLjSYiIGlgkuQxUqTxc5zs6HDCMWIQimP959p2s2ztXlXbtgkJO9cuOmID1u4ixpm7h9VXZC85kq9JCZUWU+bcGUHfUE7WaYOHWSTRQ3Ws8Oem0wXc0sY6/32IeXf5eN15NTu0o9rCgisTZwjqGQ0ylN4Vsl/JemnuljmzqFkNTZfxRrKK6n33nMaQHLYXFrfuVIJWZuqtpGBosKjT8uQXlenJFQITJV7ornj/cfEw8Min5GhGLgoaANJ93NMOJsCGKcAiC1Cpgb4uFGyBpTiH61cLzoJ12FLbVxjgTQMs7oq5iGxnk2/ih/0NT+DwWWFhuu5Es5ste21w44CJevMasnkMpNlkMXU+jMy3J8E1KbAuTPI3lYomWOahKWhuj6VLgPJ8fIzSDPET1ymZjMRa/IcAlotdPY4NxBJNMJzHbCxnQLCpG4tohzCMXQbnLQi3GFTNLxhRig1NwyGOPLTwAXWmdwv6fifec1JQ84fTCAWh2Qcg4ylIU3SEizvHGHFeon7dZVyKhaRMvIEJct1fq4NwUij654M8NpROU3F5gkm+qLnmTCyRq6wcnhQAwynYWzAF3uAnhzHELEif+xn9afncewZIfKwJwElAVxt7QTMePJp4eKWLWbYE+ZO/7gKEycsq31jZotWNVNocIy1B4aAy8lM3qDTALQedgrkFD+96Bk6BKx+lQ5Rp8VJDJOBqCIwE63t8UhvsEEBvS2RngnbJuV/HUz6QImFe32BNMW2DjMAabgQIJ7wcDv2Dq13+5YV4jYZUbq62p7t85DTJgr7x7xcrx+X1xeKimAJfWa31Eya1ecZxwGVTPs5x60fAYc8HqdUpIIiKTNfRM/Q0QoX61Qkd49I7iAlHB123SkTOOjWo7qsr7WJjfBBWx+F5dvrlM0TLeRljB7bpNpuR9d7LqSA52zNREbWtipRzuAvfK9xbKKvKwXq19//G4DwhxhC/+uCCjd7aBlDTbBxkm8UnsG7RCB3slQYnW++AOEok6XMzEwoD8qTSH7h5JPFHEPNx4s1sv50+kWYqNz/ZDEOJnPMQx+RlPcfkbx1+KluOzziLPBVZMM4M7cDnjf7hyeWLHZ7zRuY7Ni7877q6QQAnbehBqtNqRNWpE0OB9SnS35IL20OabIChPWXeDNC4erD5ArKPEvYDHviI7wBZw4r+Vi/8DPk8jjh120m6l5hCTn2DrpdoQ+HznW0W5R2cxDDPEYWR7rMnihnFeiN6Bok+qg7AYnllAAMT0Ub+dyMW2Q54KylqUM9o2zqrh2eWvkldY30AGyw0GF/lA3GgPBFy44ehFxeWN52GQzYKkUgh76dxPhmjzC4KwzUrQ2cZ6Pr49NGodKAl0lq2T8YOzNKvYeAJAQa7YSt3bIPvgtLxfPMdQj7zT3tljY8j3KTjHXe5kChLt9yNXc7tsxoVruVJ1NeUrOyMFMEU81z1YQXcNyskK+lGVtjYGqWzutnJxTM58fhzcerKjGpMzmxYcLF6NGusbdOPppUr/vkMR/4AwpmzKIv1Uz3AD+fZGSTuM59qrUifzi7Zc2FK6yj+QMITyU5f+USj4AwnxjgOUn0u4hRKiUMX6+d2TjbhVSIJhSYNIkY9rCD6L44BhGPVEFPmG73USTCcLa3enqucwbNWOYYtMX0oy/ntAmItzA3zD94YypZY+OG+Rp7K8O+IjGRBWuygzzSlR0hGqXinbDltX+fNWb+/J+3T+auc5zlrHIsKKlPOANEa3CIKZSsCmJahoniGLLTazDbc5MFmaev5EnpMysYyJzEU+U5Mt4AQmQgPRgn15t8yfTqy/cMxy1newzD3jEx7RxZcUsjOY97ts25f6zl7frNe8FNRAVTmNYBSNb+0dH1c2+MAiCcqEYc/LrvdCvguX8FIPyb++3pGwpcCzjJpSmODiMRI1sDnFCKjdNSFOASB27NxGiQmnDfB7IEpVxv2NupBPxuPSENBM8THgCmD5MVD6A31lL4WYimF1VhGGTMZA417Y1mVzcTOgp1fps5WIuXhU+LmAbVpwI9FHSYIgcSURAnI6nxuQErjbGzsAFLTwqJ6LxJHafzTvuaygc0A6Vwk0BhMYrjEQOZytK99FzAqJZRfNEB92o2SsaD1kCtDFYT79D8yYnRqnjtYxTZhIBTJVibTdMaKkudkXAaTNpuVI8wA9QVNmeOIjOMC3Kp7gwNzhLjSPBRfnaQsUJcbgESQ6ANt+Whw87LiOU4uZaxFOJYcRhnKaToc0IZm4Xel6rCEmTeYeN7QUQ804TsxAxfrnrt3QovHqn2Yr6rvQRDGCWrkIeNe33nxTlgCkc0AJyQYEKg9tGdGzv9MhPyyExuQDDXm73E7Nf3p1pew7FBKJbTtqAbkucEH0CtQa8WzzLqPJ3sH/1MsVeXSYQFNugN69hMOZyiO2a1HIVkqWsqZyjetwAhzG0xhJIiy5fAUTu6ZLa+tyOcfgLjKO3PUo08oDBqk+PQeMI0qSbthP/qHjlNhxzS0SYBwHx4WO2W3sUyab+VwY7uTVjLqQf08uUox0R0gMpOlP8DgLCPGFzE1ZYX5N7gsx36bQfYG8lF3H5H9v3kNNuUrkrZAHvJYI7as+FPqkvAFUUF6+QUbDq7W8dBTqRgtEBSM8ykN7ubryK7Z9WzAYU1ndgrPWYyokuW1klIiRwsXddjNotH257QI16n6LSeNOeO9zONw7RJDkDMntWE4p0RqygItoB8Trdlco4h14JI4HCEivIl0pSmydigthc+SjI6Jd0ZhCRafD3wMAdenNJ1h/S73mGkKp0I7JCuxVMOtsFp+Je0l5E8JOXK4K+jBe18JF++tVSnduQ2mf4RxUgSAAAgAElEQVSNDmZfbMDHN/C1wz4O/momdHW7oE+jdaI3xG483WNYKQQFDI5wvFNR6rM4gvPvT1Rl/Nd/c39XY2qWR4UFjWr5HXU4/kgJUUyuFjEMWRDaojSlHn1fcgxtpsPyxeu2kmQcVgm7GtWgsJQkyZcJIuWBNtzK70lWfgB0XrUj52r59b2o/mW62AF+dyg6YqePNvgd4KmNm/vl7GADq3AiAQJ9dM5aqDSVbTDrtiOxFDpCR533yaEpOSGZFq9ODI8bofZZmu5VxZK7ccViP3R2SLUScKNrhekzPxVC61MJotTwqHN6CpstE8JW1UkA3RnfoW+WunM+2xPy7lbNWBSaz2Ykp8aw3A1ipdCWoWmuTM4Dli9K1Cp/uafjKaUfVgHTbBW2g/9alab7OoG1Hd9Z4YF8bvYQPeyiDGHs6i/nNHZpwsm0p6F2n0KTs1Q1V/BucPrnPhDmDvPoOQprmBDIeNX28D1jHNe4GKOAoCPvMAYPw2Bb16crsIUNkqTMUtU7Xu84l0jNGOrJwVHjdD2KdVKHbbk6/7wB8rt+2h0IqPPMa6/a+I56n16SjK5GQ+UiitsV7NZVdnldfIRm6HX1vCnHSkaScVwr7CvnKowhI8cwY+g50YnQ2sEqOisWcBqOOuZxxa4a2Vj6LI/dKsohutAyXuYVzVFSKoUkkVXr+OQkMeYF5nJNG6MUqCVNJ8/Y+8EFdOHx9/sNoDciXACyHYOwgwv04Iw5b1AFHJOHt9lBC4x/oHAGKAHSuD3zvNMwtn2QXdShBSYtuvdrOXyzG8eR3XcOSMtr595l6wbkp/go6Uib1JjoUHwI9kryuScqkDuFGYV0OEPPkqg9tyu8jn3JfLkfZ6q044Tnmm79JVttFg/bkH061+FRm9vrSYr8RW70OYKICS8OI7i+1XLmj5Ei4FQD25UULE2EoOSmdhd9KrOzVCntOanxwBDXeqx+mtvZScHhSu7Zqz5sbnCOB6m1xjbMoRBolKIMKof3mI9tZ6znhxHMHdP8O/m6Ib+sd8Ra83wKGf/mL/9GbWc6RBqAl/BAI9RBkwdVehz7tkO5PAhbympZrWxmoNlY0PEBigOmtJVFpEzLmvA98tJX3kC+D/P3eI/ZaH3qiRXaTItbqqxGZaG7Y26+ZBTNV6M0spjbSFV+jEHJAoTT922em/WdcBuCEUBjYNJtMBBuJfLeAFsIcdH37sDv8CPsnO8TFSgmEKaqqe4OfRfzmC7t5dE+w0J5SSu5mjBi1/1yPE955a7eYwOOkWoP3WerIhuMKUd7KZTm1wQKGlja1nbV8YSOad4NKZ5NtCsS67HZZoZtATVW9nVvnsuwQM6QvaolR1sh7c19/B4FbI/yYNMc6h3Vb/lN0UlDF+aN7Uv4vk1C8iq33Yhj1Oyan9M7j/2WtffPVcXcWDdG9el6uQn8GGKGgcxecx4wl8z+JpDddJbnmxnltIti/uuKH9QP6F+mNxGFvKrcPX8ia0cI3Qzz/arcPo5DJO846xOjnohCnpx0z5UT2sxC5KIcqJe+b57lo0K5y6A9P71THWmGR6vkjcEQo7LZG7q6zmGPQccd0KkmAVUJx2/n2OflikmyflThgmRscjuHBzmEoudjZnoc6HZCvABiHRKMaYFOrnbAKp/BafJV/UsDp12Md4RD8/mxISOTSz57b+7Pnbst65toib7t/K4JBbrvpQHhTt/YLOIwb8OQxUk6jtqzSR5QuE/7oeds7A56bnTb4Rvm+bw3h0zI579aQ54/p9ggYtMWJuxPRYa2vhFoCxGw9lrYKNQCKO3UU6CDhHkz1M63NCAkYx/2ofXTyk0TUFbupZ2kMFpONysd27s294s8rSXv/rdLLltPGKjGWctHOvnE91QOox9X7KyPdu2uHG5LxDP7TProQ7WggZggleH92APS1mGKbVOa2AjGWNGnfozseVgku60j9ycgfJeMNQ6xPo9LyH4OoYCeDbSesQVX2dGTYl1FZJfL5Vd1Usmf/eXf3H/UAYM9MBayAztJMrXSa1BkeyXT4eeoknPdw483jmoYxklo3JMQh0JIOJPjsB0TbiW7ldFZc9lj2PT6yNWAxMMjtQLH1IzSmnymsKWuHz029DBH6akUwMTFJiaDUYvSGYC8QRGemhtiq2prquDireo66oNF/az2YymgAm8Kx16pOlZyfDVk5Sip+kyd3qB/i/F1KXQbsYxfOVHuu/T+YeDo+QlDQPNYwqGzfjCB9eVitA5oktCOF95mDY9H/39dQB4Jwsu1k1H38hmlPEM8na1EZ8sw3JbElW3DalPlNpyOu+6S39We3a5Uj/AtZS/vyhpxgfnk1gQgRKjzTFxhqgF3En8rNc8JfT0YcxTdDvl0teQDe+nA67QwyLfNZKC7HMtd7FspIsLaAEL+7cy/JJid7thA9Khr5hEZaL5460PUQxB7ohCtHBNq9zUasBYTTfsPxBmwxQyR2qD7pVJd1Y8ovuTcxPESnFzsyPA5sIOtYpeT+VynBbjBtT5V7wXkZt97vabchRUPC1ivV/dPsXxJT+i8YxeSCWgS9iN8uecQuWzWfhRdFzKl+GSS8Cl0YtZiShKyioiZKbKoq5da+3SA74DY6Mxhy3xdnXwZd2ID5BnkAJDIH0a679WRpr2L5/ukYUxuWLR3Gj+3c2yg2I2F/fQ5bUqysoz1JhOaaTFoiq6e509kDJ29cxoRa2Syv956rne45TdRrDU/S291ZGitsR7eIJ5UEBz+WV0zfM42bhno1IEBDKzW0i3Sz961JhaZ7oAOAO/kCDMzU9Lp3MhNLsQhD0vo+7Efbcd6Pb2vPXdbf0TTZ/8icdGMYwf4ji9gO0KXhrUuYQtBiHPutb9WIFAmR422LdshF3RMJSwhnEeaxccmTSgY22+d2ABhknSjg8jdtsxsYOxCs6z3I7GREBppdBX2XikrvnnwWfU5TMqMzi73HIE9Lpc/UQ5hAcIcLza73yl9xLSlGPthuA75LYTq8sBKBA8K7FdbdRx8Hq9GqecKYcF4kg009qQ2Q9k5UZx+kX/6dl/y9Lq2MuJzp4ckj5yt2kFyyDAbnQaqs0OPqji/TI8yBhEGYSuKDqmsja5QpZNxyUUZSNMsnti5Ak/2EnVcVK+tihlUEVxM4fv9cnur1guc25mViOlck2QD026LvahUiD2sTyUFC6ewHXuunVdS+0TMZW9Avh9PLY2aZ8FceRsGaElRTo6o/MdaYs1be6I13r3uWblVearQlCy3J8lhfxnjUaIjL+RKbaPpL/Ksyl1DQUjBfMAmwljUUWOaBH8iV5n5S+HP7BMz0w85QQKtCs235AOSW5y97s4RxMjNZ/Eac8Baq0jkUcPn+MD0eQzAhg+j+nyul7VmJqK4EuodGY+C5nNTosF89b298Bnx7NDPZ5Jn37WMy/im8TtnjNfRWIJv7zenTPgEDzsOcT6rcW5dR2fYGt5s1gfOIvK18nld+ETouNbbTYCi113pzV5Ya9CKPbqDeShdRbNt659Usjb4Qt9u5lNzF9/A8wc4sc491Zwk4QTj0/NO659cJOvKU2dmnOv4z8zBUhEBTYdONdVY15MkfXGEaHRXDCqbhYgDWveszBe4SvrQTiNZ9FuYP+XQppjOToDOd9f8eOca8Oi2IAeGYOAfW6certYE/V47k96bXu/Vsu/oLrD1ipftyKNsve43WU7vlfXlOM5xLHrOPO4weIkE5V6PPxM61Wy4KEERGofaZbOYTH01nw/7mjlL7iCzF5jC3Vgv23cX3+R+0azoMZw37Bz2bmwG69VFP34Q6UA54rOnDgeZEfS60vt1uYr6nu+1AW8daRjm0D8V8XrI66+rUyHNU1M4Q3cB9ANPuE+/GuyS34ynmmBitzRMb/sT9tE2tuU9DqF3eI4c1KMFczzgldIn7cuz1yL3wXgqKvnNX1VRiU8qAYdFNMnVasRpkxElp41foebRUrpFl2fvh8+F43mPmOKH29c12NLfWscBmzqrcXTtMtgJHU+ez2l8tjJGyDZYbMbTRTCTm1NLZO6mE2JTELPCL6ANPRBCwb96mUaeYVBjcnn/hK/eSMnTMTCCBRj6IUzhhDOorGPrYcjTa0u9tWoMt/vl/Va0t+/onlFTWezxmJBpj9/NLpKzlyfDOyc5n1ynPC/zEOUbnZLeiVEkEJsT3ghMoM2M88t2Q29/noIYbxvnUeLZPFhC3QhzW/9NuH/O+mWkTuL3us9mjrEcSFjPrJ5xa61Zb869TDVdct+C2gh9biMUhRmZMSiNUUrBTZ0g46R2Ii4DKJeuduW4jxarKkKlExhZSsLefQbzbH6PgPDf5aLwcPIMPSsuLNr80+fvM6YZV+RGu9m0yMDyWaPdvHgXzFiK7Nlnqn0E3QpHTxVjGeQ6H/XZ5wgX0ntvA9b7UMVLV7GeOobq46KTFBS4rZqqzmusV5yFmUaTxikC55Yl8obIgVJfQ4Va6aU2mtNhvdGkrRNwxuFXSus2+DAYJCyFhsAhHv2GXkEnErJeAHqBHGu5AxBuB6QdXl1oVdLqnrOmRD7M4K8WYc46ts6bSEnAiqY85zp7vGHi9vW3UUKWGMu2ewvzjdFYv+GIGfxaV7QNMiCs4+kez5CPHgI8bECYrgSTkpQ93EDaTYjRaQYYzh2coQXUbh25deX8jkyYAXZurOHUFC8F+Ht59Iw+laKeJS1uWtA8kDlKsOoDbAszSDuE6AxyL2fuNyA0u94AyjJjsJSiMM1HA0J0fMpBhSPWYna+uXWkwKCBIYWR7DrJzU71AG51kWnmX63Uokf9E8fCbdZ6rebQIQpKGDS5pklTwkDXnObsE0BkRefcL5nwAAVnknfsCXt2M+9n6gVgsaFYDL+Xza62NgHnsUMQ0eVAJ5nQtMPnhXPmPTqBsWtL79qLgEvvyTCE6JIoKOb5Vz/+6fL0vxUgVNuZEZal5v0NC3VQf1+HDlnZ5InPS51pf38IlSohXE0ojYLTFPjeDQ8cunm+fBQrIoNSk8/pGc/3Og1brS/pt9bhElaTDWXD28AMLx7libJphd2e+CgzwEVC5Qkl1EsYRmH4IPqlfHXXntm5h/rp+YYd0tIZkQljepYLUKg/WYXqAIqtiJMnlVwMA5IXNbLltJIxyp6BuocYQeeBOGScvZj+i5BYJEPXmN7ENEa5VRUiJlCCZqfVvbBpcZITDKzwE0JIfkZVk+4zI1GeVhhpGm0F8CHGE+urJHyzEYBPK+uVVxbwUGPjYHZmAbARc4syei7p09I67F9mvFielVv4rFY1gY4oZ9bc115GstsqSUb5XN0go+iTYVJ4sfIKozAzfkSH3m+d/1iV1mLsPy7XSuVwL8o0dI43XRXlKEvmlCOWsnNtzFrWHJ70+loLUaE8McV+BprNBgJtMNga5AvjPHxf5B2HYfaEnjcyYHDDhfyNKK+VJ6dwdY3FjJaUntejZLlOCIlXDrvhnD/lqjLekuXK/Ks2TW91nJkKpnhPBR8FztQP0mP1e8GFgb5Uosd9fVcltWYp4c52WpGLMGQ1Lk6S8XjCMG65CoPq54QNDEiInotkLsczkfVeEe8XVw2zrYIikECuW3p7d17Ie05uyfFb/io6Fl2F3PKT04rOsGezXotM2EBwM4qnIHlTWncd+6XFaKxTOE/0BK/rlHd9dvLsGihIB9lOPOTRRtdohs0ooRHqeiZGnCu29+/p8J35g8zTVBDvs315b5zPzRgHWEeu+TnPLRCbAsIjVWRH8hbLaj1wzHXr1ams53FBR9HVdW9C7mnPskAjknBI3t7tO/LfCQ+pSZBKYsfVXky1b5/GlHD+p7hipCIRNG7PXvUOVl8x9kzsHkB1CJQwuvRIRC7QpdhVHV1nsVLnXEESY437k3oqxvkddtAO/toPae0yzpXH1Uw3QpUOC60j1PCdvrxjmXj21lMeL2rTDcNUzGY5yF5dZJqwZjt51lPSrxUy/scChP/pfqseSmPS2iB6O3jZt0DaU7WgBslGOIZCtnCpMiQJpmy4MaBUIeekjK4fXuFomI9Svg7V7Bwvb9pWWB2qYNo2azcbeZB8Xguw46dfzR9pzmvRH7O4FLNBRIPAvsbMm+Dwyn+TAmtjMqwCegKgAfq3T1/CIaCGcQmA2ywni1VsiAGhPEkfl+RzlnmMsCHPqqwi78agrJ6lgPnz8+WtClbuGGxy+ghF1k9Br10UIcGMGq0xVBBuOCEB2CjbKG05C4DuYnH6/7pNSqBmcslQjpGxhWdMFtJnMHW3FVIuY5y2MjWtApztTS08vzQmcHAAYa951jWy4B50KBxGBY7tDDTr2UjG4z4y5s16P19RAnS26GDMZkqkxNI9vxkSTgww5Pa6WKs1MCO3Lnk7NQejtEvewuB7fjXknwOERgjNrszReQAhzrQlz3S7LYEkXLmMpEJAK8WCu2evew48z70Oz+VETPV7Kug5czYhLJ+Y8Fznqz5f3t6LHeQkBfIkuVo1+Kn/2oXTvLD+wv3+ZCtah8MjhbSNnwC6Ci88PTZX7vm1jv9cXRX6+nHBunF6cpcjhwOvw85PeHV00bgJLmwJEI2ujMPT4d+dnjO6T2zI8ncBei7w61Qbn5SzUm+CP3sOfC5zttfBEnYeH2QBKiY/I3+exYU2EsJET1JUJ6Ys/Oli/fbeOX93zqlfjGaJrnsEhOSNITPdJ7QjABPzWWrEkjN6BPXMNRg6q5UoA+Yn7xuiHMLkgsGo4oy9QQhGvoFQwFzrq5UKYd2xQa32wNEHdfr1DcjOujDO3Guva7SGMwHQM261hjHhuopjVOGGzzz2isDabbojnmRPLnOaWY/+bZW1Pge4TYoNbyjnXhXF09Uge71ebPbQeulV47dFEJbB8ZTOl9PusPFiCKVbjCFYcguwdQ9j3eHfSQupj8AMWkt1es/Wx9RkdNWyg1ikYpypXOCI3D89pbPXee9PfhJD+Lf3t1KuPYG8iSiSQzEAaH1qCbWEWGh0wkyNg7OJdaE6Im1xkTV5H867Su8iMxO0vxlwYezOBKt3mx/GG2sFnhFS07goNLNyBnZhFXtzJhoY5Jy5AJnhCSykPr7ELNY4+3uz8363nfH195yWPHRWmoFxz7IAIGqK5Hkv8oEpnLeUghTchfGQ1ZIG48w6TRi8TUjSRkSTo7AqN6vaKXy/XfQfLXHod1eHiGsbGeDFE2sv0ExCjjHifcaE4WeIapMjNlmd2S7vio6XLNpAGRSwXjBQOcWkrk0rm8gBG7PGUMZeOXCSn/fLNayRw/eqScjmQQPPZske9Vq1jIQxNLgizzAmJDmElvohNlGWKww2SRCzObuPgguGihisz5Gn6XxEs4FUlt/VfzLauIOKAi94rqPcHCpfM+VHbrbOghHTxGVbinKbbGQ/95bBrqrmMwDC91ZW0k8dnmpFwz1UIJUDceMAFYB3exYr0jgACXf20W4mA7TDnT8bdj4hoIJ6P92eLj+9q3mDm68bsH8Ue1ev1smrzHUejWt6P2tuiVzgUNCXkyumpbW/2VWH7r/WUYzAFcDA7hcZzdk/2xnIfb0OkXcXP7VRifMyZmfp8Sj+ASA8JNKYnNnWmwGKYgm9pnFkHc0A9PLB07myhPc1Vgjcs7sZQmmrB+Y6wGMzPBrbAnmRUVmrLmR0Q3PPEayfGZH9Wn+59kmxYTyj4U1bP71mYII6sCzkntYhYSBJsco+6e0Jj+P5Cns6SgEWqAmAvkscVSZy7Mtcl3Sh9S9pLd68Sll5mLM9j8TnrYP9ObUoO8BmzoAe9jPPmzuHdW1HwMwV+3spirBTtWCVvlEpK6XPPsph8+EMccPNSLacNQWQ9YQpk15ofWv27ChKmuJMjduyVj9UnNZ6nnxqNXtyLmP6EJauqUiEWrnp6L6yjzisIQHmpCEXgPm5C68oQmAc4Z3oe026Qoo1OS6bPYNeMdpwvue4hLY+zh+caR4P9mCYl4Max27WCyOlopIChN+fipUYwZLwOmyTs/FQ9H8AEDp5dBs83cZxbwRvqgNjcKpAYhhD7qKNKIDoJp82vEG48o47dr/Duy2ibMAGepPvRvuHMW5pynmENAyHT6ZwvP728KwwFsRdOTiTJ9cA8nFX+zl71A/vC5gZRB2M4VKAVOdhpFWafkWgBeprDmvjVSsYgTePdCuy5CQ5BK2ZUQ4bTsLb/Xr56cfH5e2d2S+FwTGBCGvlWQSA1OaIwZ7q2I/LrUA/FxYgJUxdrW18vrIBobZO9fSyciZvL6C7QqS08JD5rTCDvcxwcRKLqrCuIKDkp9p00MEOjpN5AmjF0AKgT1oeaAAwRebTboOswITyLK+uxOfs5TllZBRmLNB2BQIefH/n4ioMaopp8jTdc+x+v9xq7qSUlmtuc7bPQ0ZJsssAMlNRiRLL/Zk08xSas+yzBoWe99P6oCPaeHQmMHNd+ZW69wrNp39Zz75TR4rDrXm+ChA7H2e1/mnPNtbrUnP0TKrFc8kg4XM9l0LurGb6WP74uFx+uj1f/uUd3lH5g1oz2Njq21TmqcLGgcLl4JZs1zGL8WBqxsJXS56UW0yBCGc1JPSNZ5+ikGhNSqcmrKT1iWO9gGhXure6fTD8ejqDGAPmAJqdbxWX5TAiC1xEBlJYo/3dQA79FSay5km71eukawfkeOwyr0pIXfsmQtO5ihnpw4koS7gA4jzjyeid4bKA9dj/jkzF17L8k3eavfcI2PbfY6B7OKt/ZefoPm6EL/4mQrAjSJ7bx6JEgbJimCYKdBCCmuftfe2JmtcbLLc3Y7DUzNhyLH096bjFIAYwoVqYF0K4+W7WbnTL+egGzEkNs/ZJ9T7ylgESxapm1j/eL5db7U2vV+RV9kSREru5S2UhIh6jiYXs3QDUn3MoFkpYbm/tzERI0JrBCXX2MsDOXTvkgbCPM0/Nchj8s4/GjR1H4IEhXrmP7KcUoTpXkUXoHc92z97HdsysciBAHLXsUa2abT+YInt79UG8XMwQ/vXf3X8UAGgPU2phcQSzYQbsbSHl4tvDybbFYMyVnyt06crJNjZWzhLOxboEWOS4rrTByOhC9u7E9U3FI7pjuFHEtQGSrI1xaCCwlBsCk5CYw156CUMK/RqEPt5bi/oBrjNrax77OX0nb1Aw0wm6EVE6vu/eRK0kljd0vVJ9ySgdmu8qKXtK6pNlZRvA6R1ygE7DqKoWvt3eBQjFTtFXhrBCzYPyCetPNkvmDrFT1j5KRZvWEu+jySaEDKMn8Ks4KdAheTUM1yDS8E1MYOd/jPKtz97KHHeo3exoaHSdAXLS+zU+FQj4n35rQx22siEThmodJyTWKC2AFI7IeMxw24vbpUStGAM4vS/qzwBCnWqx2EXCxIBBjjrkTQD5aehQFQmTwBICBB8zUsah0J502L6vlxzRXN5MCbq7TAX7SDm/YvX473ovxo0vRQNQ2RvlhpzzXYPB5zqphmB/B317O9jYyGmoz5WsmM22AZNuuL5EPMlN+rjL4Pz0frn8qBZKFZ5aaQqSOTk5pBYoYVuFQuKsOWIrY9bxgSlsB2TXe1PChFa4uldhqqw1chuI1oYLyMmZW7yUZN9O33z3NL2PII+/J2yv7b+MxYkplrOqN7aeNBNmJN+tZwJulAs+Iebowomg5NpmD8mK5h5ey5mDFb7sx0tYzt72qvJsANAGMgDEsrRBwkOuYPRSs4HRuQ1CZn479SPgpRtMs75jpwZkDrYPkDr3IyoltgNjn9f8CzbF+413vX8MFh8loAGxbu77YUSsGib3b4MsjT82YFUS5yADsWfW8cHRJ4s7gDFjSsEj85D1AJQGENJvlvd06MH70+XHvfbnk1KTAICZN/Gb6AL3uJ3nj21m/jeQDPGAyZg1eNSPsx79BA6zUhdRURqCc1krH2lnkMcBAZU6ZSQC5egQcMgE7yu3jdLzH0wds8HJQ9aNrgzJ3kWZIQvdNsqP1QxgZtXjXeZrsJlBYL3HGeokZxEdwNz98fd/ujz9r3/1d/fbdZ1lbAiHt+3JCiI1r4AKYRRa8mZRqFZGTXpBwz50n6mBdDIQz5MEvAFhWAQujdH4eKoj1V7wYgVECF0qrNGJs9MXsYCFzJ/p2lLcoW5pOKsD08jVkrcfVeWNaeE2ia5ncwS3x5TXWAtDMVaZiXYe414klEo8wk/bvBVDCUADwl44J5fla9FJS+HQMmT+VU5VrOR7VWIa+ygcnYUMINdJJICzCk0Wm/IGny9D/KMKVkbuXQVDThtNWQEtMgGVy6ijujhqryh6vKBUtLnfocLFxQ69qJr3tSsd6LPYYdIS5jLwTy+X9yo0srTptJbeJCUXHPv2sVIhVCThqdPhfF0JafbN4RUuA8DRmqbprI49K1ajGpOymcRBea7FEdXcujKOsSEDScAg3xLDPX0qHZ5vYFgb1ixdwlRWkmEAUW6V+xm2spRV7QUMVmRNc2fFWOuR8JFa+Cg07x6KtQ9sdOJvBpANx+H98ZBfVE/3/vTtoiPpnt8vv7xXiP52ef64MVfP5JICRTkeyglFcz6w8gHNcHeaADPX+Xgxiio249glVZ5fLpfXYpVND1dBDif3VEVxtY0gP4lw8culKk4TYgfM3i9XVZEDTmtq3wvYVkhYRRfu32mbq5VLSKnAkR2iWzuJ98vL8xsM4fLkq5F2/Z1irFHmU8gG42CJaYYhMgTAo8XRfCZ7ACnj2aK3qXq0sZEDgaOlJvKJoCwfVEbI89wsejtGKagxqOl0Fu8YP78SPg7DtMbj56/WTPX8MdLksi4AZf2Ev2P7ovSQOJ/xhUJGMAvlANTe7sIEV2AOK+XZaraQeex92nYuZwklF9h7uFHf7LMNNJiqSY8R66dipUZ/lucBsmFroq0DCrf+Jiw+80PPufOfV75zgllp5wAthmng1hTdEBav1S/djv4OsOvCQI8h997+Jzp95GIfE6jocGxL6Uo5KoC4ctR+lD6/VVEjthAMdw4AACAASURBVAgZZjS7lYvGU9/zcaf6ZICS7HRytz8zqhM9sNwvzAILznc4cOH58nJ9vrwWK2hArmpjqW3PjRVszZUIEuXYVy/I6OAZA1EMOiKUDk7alzC5MAvCTmHL5BpJKp2fGEeIotz8Sz5yHBRQV+cPel93+7tm/omq1DhiQXU4w9Pl8q9/+scChJVDaEAYua0LNyBcCVELEErcLKQxjypEaM8L1mj4sQCkJG+54XHOt215n7y5gdMY5/vz66UqUlN2DgCj4nX8kLX9u2Ek96ZC2Z6zY/uhhcOrNTN0uNRRer527+/1TAmpa3f8DCDMxjBYiFFoZdDKF4GKR3Cwkuw+I/zhCaKr5hg3rsq5qPYYFT6+CRBqXeT9zJop5Fzsi62BWtaYhQv71w2nsS/uho9yARSGv2f8YTWpet4cs71HUS6VlzUAmTxRlP2EgQCGJcQFPmTcU1yRciNpCPpJLauoedB21BmudVJzGXuai+Zz1YjU6pw2LKlwt3f6akeJXBFny7b8k7sk9inGbBkdws9+psVEyktzviYi4dyRdWKLRYV91Vp4lDkgE4arwf1Sjh2uCavoDgDpS4pPwHx1yGQnILes2ofVGbF4znqmJ3g0nUNNJqgA4ZMBIa6hjYLDx/OcGNYukJAD5Dy+ZnRZoufrNHbh1BPL9PPl8tKy4yr1asqeIx2rYOpOMUnJxVQVAgBLlgScEs3QVnf+ohwbA0KNFPXNKH02i8E5BVHomBcxhJPnrKV33uq4nNZDSVcw28iuxRnPOeS8ktetfJbD/sj+aVki2um36RzUMLREAxI14a7FxATqBIjva6HaxoAmj3M+gyWICpxxbf25gN9ymRICjC0RLFDKS1IPDIrcaqX3lOelRpaIT9qnDGgJKA2QmjFsYJMUi+hjtiyGNs9oDHIQAsM67m96TretSNX1cu43W7rvwd76DPzmCT5HnjLKAX1u26Q5o6AvT5N2KyEKYAUNUtYzy66YeZVaPcLv87wwm9ah0t8r7Cxhcp6wnffSIQUGi2u43eoQBQBe6QKFPRNZ6PPuE20xgM89vDYZyeMaZi5iqWM+IYpsH33yFlGH++Xler28VrRNjBd5mLJtPS/oHgHfcrr9nmiOxZBqP/keleICMYMdiLOTNKOA1oBCufwRTn/tiO10CHjJXEcwbUtk59xTVliISCMcKP92MdMf//TfHgChlCzUJblXlnvParwUognuFWTkXgKRHBN5maJUfQh3PJRUQXpVdK9C1y33qKN4td5Sfd7u0/UFNVttSop3Ku+9QlOmvLrEf00kipFnIrE9ob9dYVksI/Y2rWVOYLiUQm/mbHgk0yMfm4xq7LBNXS+L0OHeL/Z8h6MNpuIhE5IZLyxgQiNbm2+rpB3aDjDr6lTPsxR8MYIJvxUDU2Hemo/3ovVRvTcxUBhD8JYLPO7FilWYDg9N3tTNvfHMhNZGecsiOxFa8iK6yIa1z0JGGOK10cDb7NIH4dQK+RUg/HF/FgtUQFOA05utei4igzgfsBH1QK+Xp+fb5aWMdloIdDgGZklwRIxFJRJXYU3dH/NPbhwOUslL2qroE1Koz2Km4mHHNaGZ9rB5gpM1uWbFcnwgwIwZie5QflG0GLtDn0E3AQSpdmPOw82z/9x4ehWk1CdqrM9Pt8vT00sfhcYWr7UF3AWKwzgh48ojc7+ueunluZ75xY7h8+WqxuHVGur98vT+xjOqPyINxcXCi5H3Nb1Pw0YlKpF0h448FJgqptbCDdOWRFCUbnnP9VJ9plhAscZqv+R6ZSevCz4brNdalwyiuElsl7yn6WzOp0WLa97BwtW6qGQwSLdKUjCHMIO3y6uYxcC40TnDvNoYVYQjrMgKl4lRcHbGBlbRRAFuYVGt3qcwRtsoPdPMDvqkgrBid7W2mF6dpRvRrA7FVzsmg3hqBuvdyW2ScQk7FMXTOcmJsgA6A+CI7vAULe/yLAf8BLQq/uMj2ZRuFEfHGhe5t1Sk76v7mT72WZ3hnaAwX/8KSPS1Oyd7fLKBiFvjDjMUBgh7NgyaGMwDEO7vx8lac/EzoDBdM7UzrefQMHYG3NMV42BB9bnaMFMLtK02M9iT5MdZhTqELNvZxnqD1dHZdbtyjtLVQbqrWqHZoa0CktKRlTsoMFig8K2AFdygHNSkDAkcmjHMnJlYsIe90ZBN9hd5oP2pKQ7VXrXwlxyXU0kxHPZQ7JlMyERAyznJXCcdR2Cw9Ixzx5vxbQad4MvrtRrom9j6eCdkXvpS1CDf1yol7Jwom+ceYBlHbwHvOCve7xN5jM4m7x4dSWTyAIO2J3XvP66ikn/3l397f+uQsePYZigkXqGeFhLn9WBuNAaC+Jiaf26W3pR92gMtR0DCDqa5ak2bJohUIUyfTiChLhaLthN16G4tVChrtVhRfttKaGfXmFVLvkxoce8Mwx1NvDcV4XAkI8nazeqt/UBuRD7reTnen9BsFlXgam32DiGt/MQUZozXnY03LGF7hatPVK57euhjQnod/EuYQWhzDC14A9ZJIEBd2wmJy6ALSHEqRwqP1O/t/nF5+/Ehw9prUjxLHaMnIGe6pL3RHLtHvldsLwZ4ADAA0rmFFXq4vl7eLtVKhNCgGCFdk5ww5YLl+brNkUOTxWKVwbVnWPN0M5rQmjuEAhAzOq08w/SdK8PZfeIcEC6AUMnRAhU2eGnroDO8qUQN0GK7AjxLAaWiHiO+AET2QBuRFOjUIMshwnGTzPt5Y8gI3ftYLT2Xk8Njfh/ylaj2pRgn69C5TlqPHK0Im1TgvNZFfcqaOSC08vT+wzmGyV3kkoBds9YO3eCtY6TChGbakVq3QVph2VxNCk4fQtnKm68wtjz38u4BG0oZSJ9LdaF1edAz57jDcF8ubyp0cginU1Oyy6gwpuyluEOYbe5HlCXj/fb0g96DA31cNRjjTP/JfD6NbRF7qurR8eOMTgPx6FtLUVRlNLCjINN0urUEILFBiuFDjtALu+G2TB2u1/Qmq9t6zvdMhWw7MOoxmlzUwLx5hq33em2dHzVsnYF0HBwb5ZLf9I+M8/O1hQlw26Dl5z5pUe+bR2v0ZvqUnxuLgTacfykMyebBsUnkY4fy8y0DoE0c+HLbNrA97Aj27R7HmYpedEeAtKTN+swah60dm9tkTS7s9CvrewH3h1vtsQVYzmt2wL0Xnl8qHuOGz2UbbhSRlD0oUKi0pBvsoORe/Ya9LzR1c/P85iwIhMt2vXqBtg4JbtlfX42ZpVuUn+2TwXwfyCAz56okdjAuujr54ba1zC06Bv3hfeZCmByrqZznShlZ9l7HyrqgZ87aruJP9GXYwZ0d0N/vIGTuN/LELcYJSQ6mIlHKGRwWil/93aenixjCf/dXf3uvnKwoWDY21XoJRzVbhgnr9h5sbj4vNdkVrxY9KLcW4TjAh7CrEfVsKjaZmwsL90DdkpDpUKlaoriBtRclXpi8Hy8M7Mn6141SR1Iy/qiuxqEW0D0X87xps5NZy2bfC2RlmxAL1s4KeXuSa37iSdorV96RjHRALJ8FgE5PQ5nMx43dxp6xbU8nM5Ij1whbZnNMkmznRKpnE4aWeaZpeMeG2mlg3d9uNwu2q8QV+iE3iyPtANBloFMgodC0KXjJUqbFoDBKrHnXazFTBClrc5Uhz+kTUWAFCvFUy3DXHW38rRAqX7H+q2d6q0BytJvDr4TakxNVXiP5qso/THsA74lag4RBfrzXM9KWJ3ldLBiFC2FA9JrnPiYbh82tKAyYEJ0xLMi1A5jpUNsnDZzau0GFzzvllmPI8mlyTYALA04t3w7lco427lE9v/olXikeqvnXkmJ9lNP4dL/ZGIWlABAC9hJRGDHC8WGPrNG07MZZYVSpzKxIgZWgmTaBwfTftLCHMVIVur36Go2agMuRwRAWmC/noD14DcfArsPqyly+3C6vlzflkNb9dO6I//u4vBaH/fRjepUFOoiFo+dhzh+VA1BHICYHSD9h5LFVXpmolBjJ/jsmNH3PrN/s9JiLa6dW0HlV/UbnRSpK1D61krEVbofWPmnYRKtmGyM2r9a5GYwNnR5k1PophqyZuQYu3h3OX823H4HKVvU9bcvo7evuzz6GfPd1mznsIRusGjzsp4oDfFizpb8eyb6xxZmv3o2eP9Y9VobdQyugtAcLWptPcq3PgDk2Ys/9XJuoBnuPyEPyvJeQPU7ww98dPaqVd/oRYepylktHVwszDkGQE9lOW5qkk0u6IMPcwfUKLVfrMeTQNaU0ju8eXj2Zojrqr5s8uoYUzucbG13iflVB5HDXIqnMpnaBn9NIUB/TySF5evRhNYkSR1gFNUQQclBFWNtcY051GUzxSPR0MYr3Ymx8sFA9fwAg4zEIjkQ1yYDMqKikGMIfaky9DQXTaz1LKLXDoklm9MaIGvRRWFZFC9cP0TfVy1mq+6XCwE4XCm8xLV6ltyZEKRbgmn58AJIAwAMQNjhCkfMco6QaaxjInhu1TbO+KOiy83XaaBHaJrxthtD0q+SmpXFyanS9FrApftkoPWPd48YIc01gwbB4UhIOiQ8QorUL90Ja6rspLpmZ8CglqGZa0tQ33/fD5ID4Bo5mZNQ2MgDDCe/kEpq1EjinqARDbY5MSo2m2OpHVcxMgRb9TIgFV0NAQaE/PG7BhRpXFRCoiKPCENVd3s5KPGLpNytIhzfvOm4xxwG9X16Nf74r7G1XJF3f4YocSoURCyAUkJRccV5wAbYCu98rN+YGIBR71xWKCMTLR1Xf1qh3Q3YzoYZCejQLqUdvEH5q4BQoyGjlgHvrdEQepS456D6AYUA9t17fcdLc7mkpDYpo6uQUs4JmosSYPlf4lNZGGoPZZLU7Us9Kg0EZ/bBiVWziORL75HQIu5bcD2Bc4lXXAXwyz9kjnUKBCeyimQJ8OJnlhfMgnG9b+qLkp0I2neqvZyg5KzCoFf94unyXE+RCkxxBqGvhONXpTm/3Slt4tYI5QU7BxW/3N0am6mSeCIfAYWLnTKUZTq2TcijVOqJkx0UT2aaG7LXeCt5aRmK0ACSOjCykUqHhbnnTkYwxhq37zbLggvveWh+ztKmGtuOKftzMF/u29qZ6NCYPeMkyp1D9PDiMqo5hZP5GJ0vUj20wAj8gaF/fY7KxbsvTRYhj8LXvXAF73OIT8jRIarAXEJaoSL59soLZY7EnjwAx6xD9x1U2IOQVu5vZof454X0LnQu4Tp3xFSg+nFbPN8eIBuTMNSAXGNcnFrNjayCRsu312dLpBQK/vz9f3uq0oGIEXZgont6MOOf/usDIuYt7BmxeO8oCm4escprMHCeJdhtJKfumopGrwWDSyML+Wa4CLG3WnELGlTIf0hMJsyc6EjkNO28iooZY20ptsmy9ke0U7/R5O8PEWjdt3BFnSSsRcOB7aR2cq9hv6zOhT3zQgV8jtpcCG+exP10uf1QM4f/y2/90/+GQsRRKNp/DoFkQClUpEoEKP5aq+42drzIZ5A6F0jY4i1BV6LdxCQu8m5dk4DID5nBRfBM6OzfQKJB49kziSe/H4EgAWrGuymrvgSMJXPNuOBXmyDANoc5ynEovjAz3HGX1Vfh4g0NCafG0B9g5E4GB66xGT3K3WpiQCRuMe2JoCZVqmfM8/ql8ua1L+wzQqeDSdapXXrX3IFZ3gv+AdHf1ZCOZ0ezwc0LQGN/KnyiFUdYbYJi8Qguu9wChSTOTTv1PMYqq41xXgfljYeP1KmArprDCxq5UfaoCgAr/VvsDlZqolUCBvmGtXTkWRqxCpZfL5VuMpAGh1PT96fIv92qhwBGFqYLf/QELxK1adnvEpY1oleNh+2zMLAYs565IBAQ4yewwdslnrSupKyIydwq6Tc0Oeq3E+z4pA3Co+7o/ojr227lguO4noBBIVd2h7GpdcdZ8PrUrrNmrrpb1Tid0s5W358EMv8ZQopkQv0CKw/CeM/PXfU8Ml9NHtC98HJdZkHjkkmAXDlV+EwnkpB8UY13FRluGk1Dy8fx6eX/+dqlTnsqxoe2igsfqZ8g6F2v9fHl/etZ1ao3Vt1CV6s7rUx9D2mVzoo4BoRyKAWUItFN44oL2Xp0IhZwdFwFEljAWeYpGl3Y6VpeIKBvthOiMDRy702LrzDTRHb2FfNTrcKcRPV/vAc71GAdzIJvt1DuVYL3GRxPKPAHh5oqSCpCfx3XX/U746PHy4WNUJ5NoMPIFqpuXvgoTJzrEzDyCqq2AH9/L/WstcXQeR+6Z6XFbyRuE/xxDOg9pONT7xikmbZ8fFsl/Mk7F8aaoVPm85HhXzmCFiZUzqJ6DPgBBesT6QMeHWgW6JiC+Q9yBnW6jVdrpVZaJsUYgPA8NwsOnGLEfztlrefMYSJfw+nR+OpGPSgtKeFh6RCJoG7n2aGwv6TUcQ8pdk2d+Ak2N1UzjaVVZ6+hbAOG550NyBCADRcbux3kOydVso0F1Pa9Cxv/2t5VDCEOozd17YG4ojsSeQQ20Pp3wIWHlJI2vDWRlpiJSZ+GRoM+yst+KYZiQcSh3vOkWMXk6FaZLEnI6lcV7gkVCGKM39Ty+E1vPuV6jD6loCj7tTXRuMoxw+LnF3DDjjNMrCUtZN3PMZe0f5U2lkqvbyewQT64zPwPgItXiaTw8ATsNHrBFbpPfdGUlgTcG1QyBaWs2xQTU5SW6KirCVBAk/agCZAO+aYJN7lslBucfaQNWdhL8Mq1VtFJ5h1caSlfI4P2dxH9VmlUO1tPlrnAdrW4YO/3mSk50OkcOI2+A+KS+lpGlJx3BR+PhyArnSbAX1dOyxqBQYQE7qo1LtqhaJvyp0EI/UTF6zLN60z1f9Xn9J4DCMX4ov8vln6tvY/XaEUNS46Zpcv9zHl82fMMNJ/7mtIOptm0X5Gge32wbFV520ghpxBESQ1igvkU1+8owrhUUew35pbrzxfkmwjHKa6wmznjgOhqO6gABPkFVrWOtKfNVTFyBpGL3egwGA+oS4MbV7B/n/6U1g2UUlsqaICFKAQ2HPLOwYhaQE+Ap0qM1V5sZwmEsQ8ljnMlZlhRbla4rWauCjjeH0VacQeAOhv718vzy7fJc0RUVpLxpLpS36GMFJa9P18tNIemykOX8mhFR7uf98lpdM+/VpqYcEd2dlAG1OHPFdRt+5xeVzLtYJ/qnjYXZW5zAMIyc512XSc9E1iCgxIw8K6f/TT4c5wYNeEEfzrxJt1tvIPQBft5DdvDHAD2y3wPo5qr8lhyr3sDcoIu8tKZtYJGjo82LoznbIcu1AlS9ufvKmgHZQedwHkA0OtYOzBEO3nbjC/bsC+CYurc892dw+DgjrI+anHRe4PkZGFRaqUnebRADrlJ4Cfu0E6qU6TfO+yrY2fprj3EAsp/dx5ZmDqWL3z8EBv/5Vik19XfpySr6u1+uV7diOcCXz7BzN4SkLQGIYleGVoGoyoMGBC7ZN3CqcatPb1Di6kdsaZuJ7OKrkAqEsVNNvAEhKggnmMmuOSVvGbBIvrTyE81Kj4MygDA9ZUdMnMu5GOKQTuztBQjVl/VMs2qZcquq7gFpJtHqwHoflvCPqu3M//yXf3d/e6qEaFcNb4ATBd6FHzNnMo5eiPYCtV/GnWiUa29GgK+rOsfQRQnlfVVQmfQCz0C2plAgeYYZDWxJPIYI53jXAYQSHH2Mnml1wS/26dniYwOwtfdawTlME8VCiDZ6MV+eOcGcDP6PGtnXO5lDG+uA7hIuVdwx1w3Ucoh6G77O1upRB7Du6wvY+Q1K1Ae8dIe0lURLsQ8CdHVCvpS3gIc3YqqzSqZS8KPeZw5GCQhWkQihxlIQ1YIg5y+j8gBu3RFM7U4MLsTOwXqJWLROYHmZ23flF1IxKwanwQjHJxYg+VYGEv4cJkcsHSaHhH/VoeqcygpPx1D+0knDyg1RoQl3rYT3fy4TX0nTLlcuQKxE4W3M3P4o5m0MLg9S99fT2wP29tFAqTYn3KDZNuvbJw11KBQFL2CEHdGDBZvyjHahnWvG3nC4dm2MmI0CgvVyAZcxDHVh+nTdiyV0CwYenyOqUpBUtxMb2HqFps70FMSpqVmWTFpqKfxZ4+pefJ5RMYeRWedJOfRUTgfhdCtt/cK1NCuRF08K/dPYkfW9VIyHBRfXWg7Q0/Xy8vKi9hTtFCZEJWXzdHm7PytpXg6Q/3bPWXqa3d8vrwUE77fLy+WtZY02WqVb67eZ55HfDWH8+8Yi3oNTkWhn+DEPORJ55BLaYfAeGDA4URSlnXQUKaFlJDmMyrTLGoUpfWHWtmTAJrOhblrG8A3WM30zA+63vg/LMp9e92oeZtl4FtWzs81lQN5S7iv3cYMe/Z49udgXPf2XTOGxMJ9DrF8Zn8HUD8UsdS2cmWFH576bUQ1BkYeV7CR8n84D3p9NYuzHF3BxtW5PDxAiqSwq8Ft9ewOA5PSrwI6oTzWd/l4NqN+rU0WJfYGXm3iM0quvPgO4nqkjgxvgdYpWdqEppUS1js9mPzgFJwyf9SQ6kgeqDgmNGaIPnJ7EsxNZkVOpmjbkvnQCjgq0lDRscJAd7JOJNQ5xtArSayqh57Puh9tjZKwAd+Y+OYMaSoi2OM9+1tg/raulhVC8HbWQbQ4ng1V4T4Dw3/72P7sP4WYSTkUTuT3FmwEXKFS/ORWVJKcuTZrdTNS5BX0dM4XlMQMSyoM1zCthCqp2gBpDgdHY2xd1VKAjCikKjcULVm+I05M7B/INNFs7IpOmBR7DrKuvCW214kkNezbzNQpWs6UmzdPYNsZ3KxRec9gvXr6XM8xpGYs4Y5zJO8xhtxtRRSX5dejvosxTFGKQ2VW2FAngyVglL/ZoK+IakkoapOBhCGVz3QSW5H2MtACLzzuWEXahUp3DC3vD9xRWMJsjsvFJfAlhR59xXRsjbUFUIWwQBthwnpbAoVnCJ3FZl/fKGWwzYM9Kio0CERm452obUm1nkBtkkRYiknF1OnLRzdP98gsbtDqSrxwjASSp66p2Ngvqvn8FCMUOxZFt9srPIDZyet0hybV/YHXkWE6igt907pbHV/IitnIBxbBrCshPpDGL28pC7Jw76Z8mcXSAUj4CzBwtOJUaoRTlDKaq17mEHIEZtgc5ZB8xt1Ja+d3OSACh3ss5ogE63R7JHrhTINinJYtAi1pfZGyq+fREc3P9KTbPlX36fK3jB4woaQikMMTLq2epHmXFjpNTWVehHQu6qcLDyHDpxTKC1QNRrymZHHmvfqDVq1GMYDXyjmELgyynYTM4iT485uDNPGY+Y0BgCK0zF/BjxMP0BchtkC+oa/0TtSfdlDpB69JdABC9lx6Rme/ozbQiCUPyCKLGvqCxNWXt4OzCOcLtPNxiWcbvYQ9ZoNGDsQJmWZv3hCl7DKd6xx5bIlGHPe7tQI3xzt75bDG/Ao5f7Ttv1PUWDqpb/v/8V/qdCbVrI0gZW4wzL9Ljmel1SffeyxzGFGjsnnPJRE4QkWNlO2CZ//HxdPlxu1x+ekt7GRjC0tuvyo7heMuySdn/GUHsXxwDaQ3LIuk2Q1rMOvFwDHEAYa6ZmYujJOe2JWQRWV05vCseosMccfBePfNNA/JWw2/NUSudBvN7/BlfsAMg0JGBdhgAhX10ZGOQkbN2xsxoRPLk1JlA0Xp+AQSzz5VD+D/99vf3t+eXDq/CFM5UsZk92fvZ1obLxm+lVspGSaH0IDu3RRYr4GrexQDQs6g3mpFxn4m8PKi+cicam02IMnMuWngjPDx7WM2Q7PGd3iIbAm/JRBIbwoiddfFOs8eC8vzMPCYkl+oQFmdzhbsge1iReHbnts2kBjxOkYlGo6PiUoDBFqriHLqYI0RdbRUPowFh8kjxhL5UYF35XbIiTsf9lCzq7h2FR844mCU2YQHChINgrxwOFrin7YmOHasTR1ay702sospI1G6orh2vEi6M79Xv9Coso/w6qRvhnQTCPsgDFFC9qoUNNiYjdcBdoWKoRJpZF/giBFjjiXdYH0FGYAoLANR79CeEVMEmeU6sVOpuL5cfnkfcE5aI52NvwZjFIE0KAPcrJVfe7z5+b1IEDIzMlDFLzqHRzdKHz7LsnBjsBPdXsrZbRWkqkifq96WiAwhrTVJp3EmdDuLq85HVpY4FqJ356fYM3UVflfY7X6jyGYeNinzy0219qkWQiogSzgF4ctwf40svTYqYosxXWkI5FDkq0AnwUd4FBksmXl4KFBZbSHwO8EI6QkxWMcWVilBsye12u7xVqoQLqGrOEAxLsRmovPYVYNoaKkWhiCxZ+MiO/zeqdYfk/BAHIEwu28HEcpmuEl4AMeEvdFgw9txZ+0CM7zJYD/aioa6N2z7vNu9pXTLpSx4P9mq/38G69puAD21Y4aE6p72mvltS+ULZcs2gnjdoUAT8wE94GMMjYHx4+w/+GbD8+KGscVb480W8V/MYloXg4BAu+ZREpseOvYJNn/y2kBOoCWxy7h/wOz/LrTUb/n4XEPzp9qTKYuXjyiaVHrupB6wKPJ7ddSGsmWVkds9yWqxb4/T0XtQv0VOT6jBLHuyC7VMf1JZzUwVymnD82ErYpxBKiJ7PqU+R3BKX09nweHqjBqg2vF5uCxfZLKHdIOvdhY268jYRnMEZ7MFJmMyeDObgb9bPF+5isKxt7SnlEP6bv/i9+hDS3U9wkIy8JeWtVw7EmiXJTehvhYc+v8eg1ENno7cSl5HJ1WfikhfGd/0Ma9vFbIYhrE9QCzqKkDYagXGUohPTrwzI5EtEibWYd85dwAxCQRL8sfF3/t3M81J7aYuxoJA/R8gS133Pc4oGMCsnGNNXl2LrpKBW1Pamu2G0mUN3P4t3LgE0YCX3J8fJjYBp0zR/g4CfSo53wXqK2ZleL4VAmO7wuO/p9bZyK5qBHJU/PQoB3TpdQnmBhIbVu0lGlDERtmBStU+L1TEzKsZRIY1Xv8fnYKQLPL27jx4Y5e1ewJFnKQNNtauoWwAAIABJREFUIQUAVkcaihH9UHNR5AdASA8p93YrRScAwH8NSOqOVjI1BmUqBgRohDRg1XPoeKcUniQsnGTtke/IoghOFSok5wnAqdeVD2mGbElmgcf6Pt01nYNohR/QNEaZ5vLV+DmKlPGjIP3/XvM6FnGqE5MXg2F3LzJZUK+ZjWo1cQ6ALTJVve2S0yw2uFjMJIJjvBTGb7lsV0NzqLY4JTNiF73/nutEhBof1cS0XYE9R15hOfN73aReU0qCexPms9Vqp/bv68vL5VsdcXUtJrAAYlUycizgzaf21Mgqx/b794/Lj7c3Ku1r5jpx3s9hcB4HE1LngEN2qmL8LM8lKysEfu7TOPOZcr6rsL07J7AUbn6+DH+MbHpiKoUic9k6OQGq2BneqDnvCugY+QfUFPOo8Tjh7Wvw18RWDA77pM9NH/B3dtlk3VGbCbPayT209ITM9g028B5LZ5npa54qeTvv3PfhoY8nsDP6c073w2fzJwBsRtS/tRl2uNd7fABh5OkkNJglnjaAUBIh3eqrp8UYs9nf4DvMb+ndHxUivrmA5P1FuYPgJyln5cTSKIwTQV6vNxd3GJCuXHeYspGvmclzT8T5iC4YMmY+p3XwvLU8f7E2sVntiCyHt56cVjH8k55suRpZ+5SvutZx5IGxNWn9M2udvRlZyvcVvvaaSRf2OoVJNQCMw/YVK7g8GYD+5fInBQj/x3//+/vbSwHCUUD15gCVBeQOd2hvNk1Re/9c3nkLndV1Nltk4QhpDqJlZhRaTDJoAOqnzTQvZCGbb2sPADOje9kAB/ZO0u34XFrMJSiBlHXMItDSBlnPN9WuLBjj+eTVL7ZQzxkvxDTurmLucK2LTn7ueh2aaFBKzlFepy624bfYrDS11KpZkPsEDIWyJ9cBMJHN/wUObaPuasTkahStLQOaiqvK5QtQ93EFCdUEzKlHoZuRJknb91ce1u1DoeLvFW5QGPbd7OI0X+0kfp+yQSsaNmwViySMTP5j9RMsFUUbFftbUlMpAqgnV8Wn5AjGktw22LIqmKDSjwRpwhkciwg7mwbJrqZLyMbAFVkMt7nDppUuQbrFCzrU7UqoQE4HABnw5DQqh5H/Up8fL1j9EtPPrrWPE52XRiIiajBcz+n+iWuHLZA2mkzARo3Ak+9VeZ43h/oAHdIEPjWhAHpV28ZNy/OQqlDzWEaIPZgmqgotGRACYguosw71T0x3V1LTn1EASScVPl+++SE4a9Q9CPtkDLOFBoXSYm7GXvtY4HEfW2WQWAtdjOmrACA9POt3Vd6bia2+jD9uN4XRK6f0xw8cmPob1eizv60n9+kVTQz7l+i3bYqljQzmIAcewYeBQxebWV87DJ+WMNnmk3M419El23kgJI9WsDO4gKQ1t36IQc5l5P066qR2OXNqiYyZdWpr4eQZshh9/OXIvu8UYx0WOyZS9x0ma9rcrLytKOykt8TVX1OYNI0dBh4DjUN4OOi568+BQI8LA/dF5CW5icuZ/nlAGbBje+R7inRxIdKE04fFPFmkSU2qqyXVJ07PZpOaHWwdknQN59hdyBHUmcQfz2q7RZuyEAB6aDnYRFgorFJE0WYKvWrm33MEucR3x6KdgDBL2RXB7dSM9uIzSNheBvvC6K/stTi7vk2csk1yNGB0pMQ0tBtjn+PrvXvIxTij5yjnr8jaIxEjNW3dx2cg77DrOGP8s1NtUDFgck7wGh2C/vjjf/mHy9O/+ff/5/3H8y9QxJmh5sK4eLXmiLclJaxE/RHqBkP9POYZDWymAsdDzWQPWdCgsIxGHwrvRM4qRIFQYnlKqJCZIOW9wWZXq35FlaMrNPtQWUUOijeHDRcAdRcCzCLjkSzNsRYAwduKmvAYiyiki1D6M2rCGZFfvwecy7E5SlDm3nvDai7Ye715QCcxveQjkcLvEKiBOmNz8+vOvWht3o2INZZUR6/1E3PqEyuUh1ggLobPXmdyDgMUqfKc+U3yOHkdFHqkkoq2BQUKfRqJTwSjO7yZuISVK8z8BADMpghcqutxzFp5qcUPVuPRakHDtHFKSvLbnHehvMgXgKANnQoC9CW7Fu6tmE1aOWMsg8/AXI5EvawKVs39hLyLfVN/xqYlHD6VrI5x85XNjOVsTJ5QRSipnDNDqOxJh2Np7hP5WIoHsewG8PVO7b/U6yaPMq3rI+PK/bSillyLGSZ0zHfPZulq+eO9lruTaxYWtthMzv9V8EkhcHwX2PmwhrB72VdhQrW9EjUxg1dggPYp0RdVSQ/oE+Bzr836u6rbWTZ0l3EapxBoja1xHVZ7fqmG1pfLt5fr5VudffpSoPCFY6wqPKx+lLfLj7cbsvtGZX2KVmruYnyHo2GkspF5mEUj4OQYBFiPPDISoxe8A3aRmGU9EtWRGuuN3U0BdnyMqLqoPTH+jjB0zjgWaQOmkROzFt6SvTNXqDZGemlVM9DD/m3NpvkpsN4BzJHnaGrtdxXgdRt8S38cksk9nHDauUNqPGnYniIYS4FtwJnyk1G0ZnvMAc1+aebScOeRKjpIiXm2x992q6bMocXTOd40nSKigd5K540N8uKaRuwyhzXP5TTTM7VpHlfSEwrmlCgXjtwqakJbmfpHVwb3sZTsvXN8W8mNTrh6ODginlAIpexc9S89dZbMW54H4/qJlGm769x1OcxmLCGJuGZWHfDm1lN6MTrBn/tUlMRnjmjYF8v1OSfwkR0MftlgMkDe4HHhCp5rdksiPvVa2kW1nuj+hEnV6zwBR79Gav/op3+qkPF/uf945tilodj39ktrlBms5x/WYn9vMUdcK56UAaUFPzBlQ/Zt9prbcr+8DX6iMI8A7gKWe3FkN9KSotlNK1S3M2H4Ds1FD7ciTDLnGBVBhuw+z1qQepQgQC4+5ioPb/hn5dmxfRuCpTR3/tgOHX3FQO61486ufkxupas7lVzdvaIQ/ox9vA4qwQGuVsgeJ7qFOekkX599rNdqrjvJ2wqkjK1QVPLoDHddCFIiEYWk0anHYRgGzsRU0+kysJV76FY1ZajF+LgKTIpQDBRcGQ+GI6EkBhWZODHi6eVyLzAo78prL9kcxcn3BQMFqhQplh2atObkuZEPyXMclXJ9zdk7BTw6v09gDAOVsGpngeX+2fh+vuxRASfnldTZwQWiqEy2IlbLHueMOt8yfvAYYHZd1np0mYGAw5FyS5auUrsmgUYEhFBTzlLeR2VNODbBlm37uC+ul84AFkMIIAxL3fk+Oc4vxRErggAjynVaDq2bcm6unk1tcvQLTbu9aDktYMAfuakFKAocs4zs6DyniozuF4WJq9r4l79w8ZLmgWMYf/pxEyhUWyUDRY41HEYiGyNxGN/FbPBnwIA/YkVh+cq6bT91DMI2MsNGb2A2xnTlPtspRgfk/7jWlpdO3zGzfeoi/kJXzL/8GVAeeYzezyfdQXP2x0rbiUNJWxJzSCpqH3JABJSNVQPFehaHD7WskrfhKdsKRn78gi1Y96/LXQUsjqfb1MkDeWCvfS/f/P4Z8Txed9Y5NmxcX/O2ZnQn/Mv4whYXQ5cUoXHY0M2BsRTZhLTASS/nZ4CSziK206OfFS5+u17e3uec8IKLpTOrtUzky/V7MIeKJU8B32dQNQ6avv//AxAe89T4p54jgJBFzfyik+Z+9VufonqAdTf1j85be3GHm7VHlsz/fweEe49Enz3YYOUnLzIup5HYXg8g9BhC4tieaFwLZ+yUtX+tkPFf/F/3H9U+YbXmYAEBDDwcA0X0H97rTw1/YYpkvqPvZ0vF65uSahkF0d15z/ft5OxpiCpAaOYkgHSD0vH7TCS05uMs5AZqBjehAsLOyAlvXgYFKT/Gn39UbsxL8gmyCDzuMW9rDnuj7+7imy3NNX3drRgOCnkpIhmUVuIBXTFmVvRhnFbPu1lj52FZQshT2AZiFF/WSUChDgLPUUAVgvXmCptBA0/3iHtoiVMFJBxZx0ZViN6AUBVsZmoqB0vFJc4BQwkNOIT9BBBWmFksnQADoVYaXRPOFoNYhSZ1/KHZ5njNUVzCN6pqB1gHNOuZ7KRIDtcpJEqatoGRTJSyM/hzNqGEQkyDlRtHPUVRRSHHpW63CZlV/mtn9nUBCwq/AGEdvmcwGCWgfLbIAGEam07vawNCyeriCSzr4pPjfbdC3nljBv1Ox8g73S/S9+aufvZOZdjcJ0wBxywB2ymSYQ8hb+gdsYVGJIze+ZKrCk8V1+lPucPf9fxaXBhxradbAjFm2MCujI4jtCpZObu07lmAkAKS60vlEwIrqtdZjbZyCL//eL98f7sph/DtBoNKaxvmI4zE6FbndAboec7HuYwZs26Ow3EoCKsq64YTi30BCLl5y0N/3nPOHVFOyWtv50BdC2wTRNxOVXMuixaZwo6t+9pwWz5aVfuN5PuOw8QbY0niuORhJ4+6ySZfFH3EBtVLDrMVINTxoD0N0zUDs5X4EfeI/AVEBDDnWXpN2+bN4gQ8Tzg3U79B+wDKn9P7uZec2fWhdibb+CyW1x+M/dqgnPlwjuiShWqmjDmgTVClx5Qe/n6rdAifS/zxfPl+I02mnRXn/j1fnQaSuc2crF6sm+w4UiMMxAzTLHu9mI2SGux+Je8Bww3/FvFjHT0m1HrSzH2iVhveK32goeMyvpHXBR6/BIRNJn3OH4yN6T3hFnDpRVy4mtSeshmryM654rDc7j5h/ciy2pnzRmQvj8ahFyl/Awh/+1/vP3R8HLk4Ldjrd20XC4YUhHaoXEIupYkqhmJfgcGM18dnu6H1Al0zCUw3gC/eaMJKMzZCG6FUaeNyuBB5xI6jrv6HawcVEyE9EcUr1mMxY9aUeY2t0Tum5+pr1u5znsgJ5lJJvZRqwNhSTg1G/FpvXi/2rNcC8J3Aw7uxgYCu5FUCRpIdGW7rLDJJW4IALBiSHWrSkUA6DiiG22uXXlYaNwbYqE2vVCuhj3tVcpJz2AeD9zmTNi5idSo3DXbndivGkYPRqTrGo01cPoAQgO9m5QGFxRJW4Un13fTmIXcyJiabo5jFOmECQKjmzKukcyuuzH+qiZ1Jq5dVyen/xFOK1eQTCsG4HY2Mihp4M2ZalkwOKPcL3TuhOXOhAKWq3hPjWexaMrXoaSddkFAoErE82AH9bSgFeKYkK7tR49QWjXYK0BM8nuKMVqooDgAQbG5UCZJHl0nuJQhORbPZviq2wS8xk5sTVLT1yd3cBg7j7kKSTrweJmCU+0O4dhWWaKxR7FIOeXpgmZg+PRW6quZDx1I9PV2+vZZzpAZrkmmFi98LFJbxJPc1hgb5TEuopYO8YbXiC4Tzcvhc5j1jaEW0jBV6Yybc9kAfjfrGjVoRDD9rdA6O7r463x0WwrK1PnPk+sU+fOLQoqABLMwwDmBOpcnDh+TWflknCDUoDNBbw9xsdutHy5GOONPUx3aNw5cdl6NA+5JZiM0a5hHO6WGDZL+alclYE1HIsv5cqHHZ8w5nxh0P46d1axmfQaSauJ5T+8r2LsC1AbzDjqPLfaRbEwEGiJ4vQsPVQuau84i/vxVLeNFxdLd31wF4X6aNXOn8LuJoT9jz3thuwHAzaQGDBzu3n3HJdtvBr+ytdd3iA2fOT4ZwjcL7f4/LsPQAfNFtJ5j/Gs4P6HoUF12lMclcK5ETQB7OsfKi1+cP9ldRljkppp3mXn8n3Sy9kELZyIQA4f/wF//3/U0NVutyGxDO4CJUbtXIZloMWLZzlM324brhiK2NrtoKZOcQLMPkjZTJ2qyf7tFtOFwIMfbpzLjaApWE6G7NEG97aV4zAWyeKP14t0mkdphrAUumOgUpPBzG89Smg8597U6qNsg2I7G5oQGEKM8tQPvquTZ5M1uwuBonmcTwYI4DCLff04njHS4ez3GHR+o7HDtUBnHo6ZwikZTGyF96VlkdG1MUa8cJHwKGaWLttjAatzvAYyDJz0reSimkCl9Q+ME41XbGYeUqKoAid5DWeZSq4RWDNKCLeSboK86tmMQCrJaoMnT0wYTtrAdvBW/jrkRqtxKqyx2AUHkwHCWHWJLTyUaiRZMgRsYrUBelw77s0xPCmIUhk7w5/05H6SW3yQe9dy+3No+Wo1MB4WWy25D/MEqRvewKPkNltxu3+tICPfVNN6TuO3YLqLAWmVlOikH3UMgTxrZenx55Di+tUOYAwuTZUNBA7qQVvp9n9s201dAudFW08iFNIG7wPQqcWVGVsPKfshsrf5Nejq8vV6U7SN5czVxFJGEKSW9YO8P6Aad0jEYS2AMkwkzs1QsT/4jYJn9tfXqiRF7X0cHSDhvQPRiMXC9K7dg1dhp6jrrwKRKEwnnUU5vxzHeB11LuAlQBiWiq+JLDCEr+9pebEvSuWVg2p2UR9HIZ3xeAMGMglO09t3LNkryvy2iwA9Cj6xPybyMwAqTfOg90rffYS9uO/o5nqtnaIRFyfWzVnm9LhK+fs+cDMsGrdUrIWBlNu/PAq5XS7JU5c7hY7qTuFEP4k4+g0wlTWWHNOQx/nZ+t+bkbzES/Rd8toQsQbCb4sUvFwxzu3EnG+vABg6atx7K7/lC+3zje5BEfUO9nwOm+s/ZpcE507leD+/Q8eYCtj3H6IC6InvC37XF0dKfOhB1Eiht7pC4gBBoePWu80jnq5f/uX/6xQsbFEH5zEjP5FPWFDx2IybRQY+mNlgH0BO1pW4yI8prC7vWXGchqeXDOV8DUClVG3A8A5nuarZKJKXZALyerfzatcTXOm8AssKQ9wnm6ZgcO0B7P2ZOIXvl/GXu3XlvXLS3o7aP3PsZca+1dVIoSahujJGo0xvgDvDD+B+PfwHhIBCXhEAMiXkiBcigKdhWIFnqjJl6QeGPiFRdq9N5okESlUnvX3mvNOUY/mefUWvu+MRYwi82ac4zev8P7tre1pz3tlE3sQ5yVwCEMgVrAMuEn3ytfz334bKz27SpM5bdkA8eh/0AR5RDPnLTRzpwgRDOMcR1XcafhbqbiUv6yB83SqrpWK4Y1JjBCaBdhMlyXTZQtvG4lBJMZBmWOFZSKA6OCBs4CUNerZ0NWZaeVCBUK0++9mc7VM9WEirbrDcyLjHCaAJeDjupPtBs5nNh4Ou1x2EAZM2i9Duh3WJS7J4/c1nm9uQgOwIPtbGyEolTIwyXZmoBRdH5ULfIfCfnYIsMK0tWu2q+Y10wgcHV/mCMXU8lGi4WXkk2vUOT2qUUN1hsVZqw4NkhjTt4HynXD4zs1JHLIBtTxkVDtTGfC3mUd4xTMSJZcAqP0CoaOYEiUNM5VG6xbB+Aywi2D353h6WIdMbcaD6gRl83qKK/QjDQPmPMlh5LLZ6yfLYuusEsY3e/DKujkRFa7ixjvzADzDiYMbsAreBeG5LDOZ+USIlcLcoYw2xdUG7+B2b66KMPqeCTqC2CkjRGFxjEiN8+2CocsMsWi9frGvOQcoql7GUszNQSeE/w5XjDUXxmLRIVKnsE4uQpULZICuFWYNZkR5l06JJuZJHVj2439c2xfIvq9H7arSJtVbQY0rNzI4bVDFidOXpejScPZp94dHIX+Hhe53Nf3iCNnYcPKHtYVDknJUtsYfVzvNZ3ljjbIUrChegEsT6QywElHijA6ioAYQ7swkqyzHWtql+QDckN1fxUCjrnDacnCn0XX01jSbkiOzRAifxAhY0Rr2EIpmEGABUCaxAHPvPRP5DCV7Zk7Lp2mOen4O+6j71lnDEgmDZT12AKnbE4TMG2T8R3NG7C3Z5Y3Thdt9Z6RzL/tcghEO0rU3gCvW+/3TkLy3trX/R9FiOzglF7tPWpA53eNzvM6zH3KWaIVS4W/b5kG81W8V/eylPvs4j+/9/V3xBCiqESeRodCHqwok2mbtHIbtvmKjTg7RCYzMeFiXaeW6H1lkISnlZmUmN9uoDT9JFd3+Lh6Hcq7C+DbbIZxzlA1/rWutXcEtmHe6OGEy3tt9kIZTyGpmBGqHNBWqHk/oY/upThBqxRwC5bM6ubZ/EKEW7XokiIqdZWSlgcTBb2ZB+oVSyWk3sm5CQaEpdjdC44hvjKIliF64SPEnz0d3gw5IZ57TITQuiuPS+OB5L1YNRIUui9WJXEf+DnkE/J1Wd2M3oX6uwwIrvu07k8IwYavEwunnD80QT8y2Jr3PB0AHRGSRrNqtWMCsEub6EC7FNc4hqrnp3JRKJNniRWOAnDNAsTYd94pd5ah4kpIkFmKvDsfcbHdtq81+mmqITzbcHc/P3vrs61Ro4hW0vEmt2eznRCB+a06y2k35B8mFIZjJKtnvmf1E3NlL502GYNAYu011k4/Q0EMninjpgIIpaPSnDqg0GPRPgCEenKtWbf3VouLMgRMNo/EJnfV+gBPM5SCDIlAaoeA1fqBE1bIPIM9x26I0X4FILyqIbVY1XK7ysngiqdAis8M45ipB611K/QvoY963+iw3rBtvveGObBTKR0ZPd20Wn7egLoGWWqVN62pZi5bd05oHRcBcu7AYCzzCruC3A+MaLNxUxqnbGbHShcHRMQgRwn7vJUN2RWGWAKGPXDJj29WmnjXPqZ34z0A+OgEZQv356ufv5dB+rCsud5oFFbF0eK1jPxJ44QhctGffmSmMW1T6rJbIgZ7k6I9yC30rfJhlUvIUXS2ESSPmG+vJ6HeKRDmT3G9IFk6Bwo0Im88bWzcaihM6li0kqBiRPuXWQt5nrsjsV34zTkp5n308dTJ07PXLvo5S5Wkg1r94GOskVhLb9s/WC5mikbJxIQ+yQ0fLGucUTxKA8L2/GaKG2Vo4CtiA4kI35WTShQyRreusHsSCo3bSiJ6aOSs7vt4vUovlGMWRcBE9VJc+Is9kBzUYgoDAPFffD9e5wd0cA61E0bzRDWaZiTIJ0dmutM0sikc0ekZIqOjPmllIu7BaHbzYrBiWKtkciWHLrk+9pxkwbzoDVE12g390hr8hlnKFAWwcQ18t4AwwLI8zAKE8oLFmurmCBefnVfIcEgoZQqEn8lVlAROOABMts+z6TPIjwIkYePg5KShGXPldilYKe9F60Bm0l4nFQVagmDNn9R0moAwo+wYkvNoLyTsA1A5LK3vOM8uDARHgRkicNYxIBOORfoE3jytBO80ZyMLDKIiGQzlFzSvXk8MXaJJMlhJ9C+8mBkHC5dW0WxEbZnAd/luTjUIIGQlX7gz/I4jymR4uTPsu6jOV1gnMIsKQDcIVGsnOwv8fDV5EShMHi138LaOyEFE2JgzpQOk2V1xl7qwddKaqQ5jEK/VnbncxHjq1YxETI4ljQyZtZv3VHufyUXtJAIQInJgQEgfKGFiMYBssh1nzgyhgIzzGgMm3BZFI/VkgAK0FEqeuiOA0OFqAy/ZMhd3eF/TSFd2VZN4xC6MdBqyxY6g2InB5xGGU9oCwKFKFcBgoych2XCnO3S0UAA5wB/3SZ4l39k2Vc2+zYxBF8GAMnfWUmVdHV0GJyglPDmLcnimLCg1QoZbZGTGT+bC5cyYdVBPP92TmoM6WB62dOQu5aAAgEP6+zBa2CMqyKGHreq+DyhFFmkM0eNwfDXOsHIO1XZmjgCskHrptna1w0LhJ2T+c13IWLFGA9TuUizxnWeMr0zhyjS+ZWlStKSeo3NgADWE77nnQLaAUPpYhX/2pg1qFXHXeovl1YbJWZl2dhAtH4EmnxHoewgHwCBHLmIikVttpZCkap09oYpyQD0kwJeUL9VCCFfwPd2kvQvABMfU37RVZjGiErwd39b2c+YH8qNuYwbHKn0Go4ezRmRTkfPrc1D9CB3dIUsaJ9yPFE3ANzEe2TreTv2xXYjVnwRO7r9d+kmQ+ZztAGHwQIH63uIiZqqv7K7moQChF5E7xAtKXjS67j/5rcfrkxiS93/mz7aswvvPAxjsrwBhdfOACpl6bJSN1myQKgPZglznsTRANGArkDAmVRVdh9E5RwX+JvDLYhutjQ2vAxl53BTGZJk+WiuBsGxUZWLZG6s5njGe3gw+gf8/VVkmTKHj5BKEZvbik4VF3Skd2bjxrgkZ2OAJzBiwOaRQeS0GkDTTPvT6nXgcGZeRM8J7C5DovS0Vo3raZ1hKKTOqSacImMsA435i+HBfeKG8bYob3LRYhdRSNGkVUlVA/o3mIwvMknFx/iAqjtlNH1XImCTBMgwVmbCA5Om0ToSnnmijjDYyg8ksHD5jCXq8TEIOiyVlGGAmzgYBXapK04HfIAoVwlyDsLkpKJFsUokwBCRQQ8mzUlWDawO4ByCsmsFud8jqK+GJhMgiPzHk8ZJKwexkvNiQhBpm6E6yj0If5eLJ6PH5KIoyWnIQmxmkI+Gzp2ISyW2qm5UUL/kT49vheMpaeuU5/NX9uJCX6LOd3BueiwR4WwlWNWEqiWP4G7U14AlIrNSBrT8pha+Qbv7Oxta+lvoT2kDyVQcXZcMjHZjGvk6lMENBkF09PLcOYguk/1ZoKnp7snjb4rBOgRAQ4lk1CP9Y02n98OfkdJp3xIwNTavuvlK07scWh0E+6cFdcdy+cHAPGOPf57odzrcZlVLJAo0oS69lMfBThcbs5GWKPcqdvMbhoq0IU0fHnW70XrYW39pEsRJmL4LHVsQpG7qs85TDsPu6jAzN3LGyE9a7PiPS/Waov2dzidUox9KlYAI1f1uyDMc7fTQpCZbl2msZoXKApfuMA3z+maIBeZ5t4RxmViP7Wmz+pcFUOxcfyVYDrb2911nT/toq8cHf4wLlRRdV0i15hsDJN5LctJORc9FM67x61n7wqjvUlTPqK9qOEGzucwUJRsP2yu6Wcz+jh+OZt9HOd8h6/RJCxn/wz/7W4wvDT98PCHXNuXjbw60F7oqm2kt+pz3rDk98FDv3NpWwyvCkSrKuWfR+06K9ydogiXszJVJA3ppxAuPdWl1I8Q8aXR6NrlVCVPq2lUzn3QUQhZ4IQPRNGbr1s+Q9jM4YMfRGzrzBNN8UOOhDks3xMN+QAAAgAElEQVT9qA1OH8yA6+3aZvV5SJ1DESBblbnMA0PneYVXVfm9OfI+qAYqfrZiA4Vc+Mxkb+BxOb+QnqqXlbvEqRvwQsWuoEKTCie9qgDUMPeSGjFtj83MVX6IR9dxPKxBLIysWxcR6gEIPo7r7YHpwQCEyn8jJ+WQCkCFGggrh+uG3ERDrD0gZGNcs6ViWdC3DtMVGPtnDzsdHSsi5xJuPFmMwxs5R2TfKrcwlX6tyLieuPz9shZYwRRCJe+JourP+9ki3zwH/Mc4k5HxbEkxPcOIvnM6QgFPxlaMphp8312sMSMEYkOYFlGgUGkAAbDMeUw40iFJAUI5HpIlKz9XWGo9tE6QL+VNtS6KraKhmBXysjKdM2zRTm4RYRsNRuu6YuPTczKhpCpGsSb0GnIlaoqL7iWAKBnd5JLVlkh21SZJ1fdiX9VmqUeATFP2gVEbsGMa0+hqvf7U+R0maznZmQXKyvZeCkE1y+ZTXzpz6qypPQIK8xzzqjHde4u0B4BDIVmuXYRhPBI8ydGTw0lO1Aff16SbnBmd1Tt0MfcjYDpt0Tq0CWPMNJwdoPjIWux3R7GhrUWhM1k/i67vbyoiFECoT27lPOkVbSP0fjobsRMNSppBN79eyxlnGxEc5gkSECL9QaFeTXSKrFvfDsa1lPtYG86gn6H55DYHEFaecSac9HUbwNquR+dPAZjWaecMZaV1mnPQRjW4dUFoSeZCDrDOYsFRgCFxSa6nnqkRgnVGHO7db3U+diHpcRaDtVp2u0DOfoaicLjuiC7i3zKr2pg623mO7zs85VAszTL+g7/6tx5vgyHUw47B5HWLuUxOxOPCWDKcDLs56Hw0j5Yo+tIKzgsVNiWb0UoqV0q11wi38r7T421mSvSnRYChlPYK8WMEFAVhdCxVIq8GxmxWa0g5N45rzIv2Qd4KfRo5x4DodEuQDVAD+Mwy+HJypPyqPS803zW4SAjACiGqSspM8Z73itqCYcFJcAc/HUdC71X9iyJMqpoEMGHuCL+g32GcI9aKtt2sTTSZwkipXm62N72OFN5TC5pMu6kCF7AiCCGz2hheqULHuD8EXWFpMWUJ17EZsZOoGeJmdacHmZFY0+xqFUWIeSMgvCM/UCyhZAHveV7Hk3OuEOK9XclQgEG8H8/MTQQwZBjXBmSq3gAPgB39PUyvmU4aKeSFdbg4EkgmhBel2tF76Fjn//nXAmBYgzOeHlNBSEPMIMZMeXBRSykFgy8n8FCpMLy5NWszk1F9AZNH1waSYpMKcL8zksLTPkioRw1aaJgqfyWMpRLodQ6UTE547qXQ2VHKQECkwJ4uCWXIvz5pXFOxz6PYJPtUa1n9z7JzycPVJyZokIx5XZIS4BSIbJUkMevtYg+fL2kej3K0Y5Ccw+yWsHvuE1QVg4IiqQ5nk+1WXFeyMcKVW7Bjd6AY3RGuLRkLGAgESbh4wl/tGe82nGJdop1A6msD56iyZioSNsx6Wy+7fUzyn7aAKToo52FD6m0vZMMnVki/Ctia9m+vtTc6cICHphJGMUfAZV29Hc6pB5I717Lx7lHrB4qyOJLzgaFOpyOZnZwfp2mVceuiKu7TAFvZVZ7R5Av67hvgPciXyL/kTCAQcsoesG4LFgdlTi2JA7UlLKhZ6n0ln5IO/Ma+nEZa5n3CnOc5Rw4fvxmbbpvaM1jer/N7B8i6dJJaEdZEBEqAZh5iZ8Ln4605miJLRK7fMg88YKL/qg4t0fxbyaeetMebd9ZjtYMgS+az6YVUmlZ7FPhrpjv1HUJSvV+vPPcvvf72Ovwbf+5vPV7JEAaX6Nf01Y04u4lF8sripwsp5yAq59Bc3K7Ao8HUPLx6XL2XoZitVLyC8vnGwemWC0NQZEuH2HcjVT6flVCYrrxJ+pnNMKpfaAOyuIW75OMhEt40C3318xrh34HeS6haHwsk+QXqVce50vQQh9uiUMiItFc8rysm0n/cpPf98+v3BOU7r4Jgk2EGjRxjyMB5UDRM/GPTFiPOayRzUwnEZG6YN9jKKQA4ax6OiNJAFgT3elI3/JtCoHrPJMlvnQG/hYGq6hrZjJpo52SA9YwkL+YUgvVE/uCFEyUAKjJTW8FhAC1Oy3B+yeEJVcqndUEBShW/KOGa9lxpNnWGcpZqPxj6VosTsaWqEhXQGqqztV5E0BAxYm3WG/NAH2+sMK5Es6jgynnx+e1FbjZu5p/xuXNwDJ1KeWHPNBavcEF5yh4JZk8fawEWge06qEISJtbJj/HU9BStM8037yX5C9sU3SaDhv3R/ncujqv8rfiqoMNy2Dmr9sZtjKaRaqM5D2ErS+UNOnvI70iXOPm59bP+ft4da6FxhBHnBpz6Weeh8R68zyZ4qDncZk3yLHCYJBjeoJ09KRtXTqfBVYxzPer8pM4lw9EfLoVlYiCdRFu+j3SIU4RvJo1oG2nxNYfC6ltDVvqeCc29e7Tvu/nUYwNISMoEXstG9XZvzu4GbU9AaPA74U7hmQGAtFRZ+91Nxj8nyJhsrbpLtP6W3jbrXc5dM0dyPpPDuQX1ExBKzoaMh01y2JOtosJq2xnn/O2k4USeLV/Ss6kn2ILAycJaaGm98l7lxNjeT6dGIu7WQ9avAbetZWUD9t+LPcs9+23zfDmL8XP07xytinTzZxs4ZZ2sXZt4YaZohfXfrvTUr8Y8CZHt99n3dA1opYohOqZ2XJYah5D1vj7DftnJCFPkLfvTMeIab2C7GcJ/8z/9rccXbxNZpFoEISxhCfoqKcLeSLi81lZSYjfcKoKfDEsQcJRFniGTWaSS3oRG0vZw5sZ3SHVs9wCEFeplzpKo9m5qKquRNjVSWn0vRQoC7LRspaI2+YTNyrSwdhBoOJ5SRO7NvA3TNKDdAEIDhjuTma1YKocgY7oEZHJApjKn0Awwz7YpGlrXIHGnpxiOJeOSsUUoAFFfNyYVM6QLsLTWxe00SklPNgx77+pQNkj2iK/kd0V53fBuR3TCByhQuw2AThVpKPfvhrYyb247EyVEkCZgSGWkOjXzz05KOCQJ+mk9nQBsAea+Yqsc5CoC1LFKjnKqlVHvOOQPAgA91vF+UdiA7BP6FiJ8fBbjiFxEhtMfC+UipTZ2DsNUFGpsY2DLfBqFR/nuWngpGi43ft59LSttAu19CCdu63R/rOPjqjw6O2VqP2kFRwdGMDpKOKFZfCryIvGa5kfrXzl7jytDvNILDtu6AphrzylUj/V2EyAMeFkPZGhmZezhcq87XM17WHfgMVRAZG4t4I7RdwPoMEt2MMLCc7wWwaGLeaSumtiXZHfz73jUycn0WZgGmivpXMAKIzvvqVlBaYf8CSAEo15TbnH2GOvVHxKnYUNUAVChaVX3+3oo4Mp6WieRceRSBBCGnbSRy3t6qkSS9eWoN47k30evSq4ObzthV0BbG3rJbAyJ97TC8GYDkRrCkHcb05YDyaec61ZAiTdl/dNySIa3Elz4hbnes+o2FnoPRASIdspu/HP4S716Tu3RsjeALPZxgAXDA6Y2pTflvN1skh2QkAEOCflxCkVShziDOalFk+HzOuB9rPe5yvKYqocw03Gqh6J1eVCBS9PKAtu2SL71DPhdd31weymPpVRHiuEoWXCSWhEmcG/jtNxePetIHXvpk49aYzUgdLHYYDuzfc08bvf3Y4ZwfsY56pPFjCmVn8o/V6c7TVeNCUv8vRVMGMZxeZ2Rlv86V/5sy6j2tJuHD3AN7GLsY8sge8HIne6PlCQo8infIneM1WrSWzvloY9Ir0wydB3W70XI+N/+C7/1wNAreWL+478I6BhpUfKzCMrXCr2hnJgwhawblAiMaIOKRxzuq8Wb6iVHHT/zLACDAz1OGyT7DqXAqKjiSVTbFV07LEPv17hn3jOeEjWlw1j24iVcAXp4b1fJWjVqM1CYoM1iCJrCElXRCjxenF5Hn5mHZxOqi8ztCzRm9dgIr6GmUV2COjeiwg0cSG8ZZi6VPjf3W86Af+b/PnECiQpMaIzoLSsxnpWPlvkIJOnsAMp46hhnl6bgEa+AW4f9AHpvMJy3+8J0Cs6vcA8+ADjk9LF5NSVY4IDuBB9AI/t4qPieItXBLoJRORAQHtbj+I1YQbSmISDUPU7soagHg/K+EhBq1qb60ynPCDchxDki9HziGnxm5/5mB+O05MAXI+uQPN7tI+WXPuLZrxvul8IEh1IpDnxfhZ0fKLR5gLeUgg6k09xmCQ8VvPtzkrUheNSZBsCDI4RqWPOOfFcTtGRITyx40ZortcI5STmPPC5izRhlR4iY4Acj4O7dDL1alBjss69gzmEXIzlrWMNaPIlEKkfgmRoHX4NcWiFj35VbmjOnHpYZMbZRlqXffBgINhqsEZgU49HsA1d9Gs3KH8pnfBUD8pq6k4Ik5w0jdSHhuFa1ZiEJWNu5QOoDK6BdpCIbJGZCETjpKn0C+if6l27MhKnFALeRGgy7HceqMN7a1nGdaeAGKJ2gv/7eFd9hltOCLEFkyetI8W/Tor3fPQdNrPuC7g1gm5MtoNUxYH4BP8Lv0ZEc1mB8RfbKQJhOmT63r23Jt7fsVEdqVNWqP1LHeWvdTEUCdvxcjSubwbvxnLK/q22Ar1SFe/q5My2tS3UO9H39Oi82WrokxlTMt5UX5c7jQSvH1aFjL5bkv21a30mGXqJvufLaBTfl+Qvwj2fn2gQo8ZxljKnX3u8aYK/1bBuu2/aG5nPzZ/r1zlgV4NE6pTUYXXZu/Kh0TkQu+rvkNuB4yl13Jfno2SRQWyen7Kf3kk58sX7N/Ca6mQk1km8RXkZjJjHwPtJx+B2q2ecT1n54rYWs3Ifw3/2L/+XjLS0vbBC21UqQYPEbRT7SMig/hon/ToBOXIlGyYpLNH2IThtar4AAotVCvAUnUFOg86RjzupUBtNjCytWPqS9dH1+j3Z14cTeJ5oP+LTJMFiIwKkNRTLPtOD4ZJgpNMgVeHx/dKZv+x7VU1HkNo2wHEoOctUutAEMCwKT0IBQwp3vyNukb28mdDKFrTfSfrwVClrECNzICIU97UT5KB7dD5/FGK/ybFyoEWOjM+jQ+ygKUCHCE1sVYCXfOG1Cf9T+AeFjVSA/ULHr3MU2YipYIROKjHAUjCDvBdcEm4RrHF/W6+O4Pt9xH7gcHdp+OQICXtdzqtvuAFy6n0Ll4jDIhgNAHdG0+ml9d9XvZ+PmhB78+Go0HsAJmYtHGaVg4JvPi3D3CXYOmZYKm4DnCA8B8HxZB7CEATJCr/ZOdV6511Hqnq5ydKsgTJghO+5EPXxMTC2WGOAO7KCby6IdT94jXr6NRObzIodQoWI8rvId48VXIrR+umVtksNqGVXFcUIhOk0FCIdHnLYSeP7myhWmNCaunERbyW0hRQB2jI4ZwLDlAtSjF2AZRe1RHAbKqc9bMaQGPBWCM7tJUxMPIPytq+KzvmJsYshl+KmxxizwGBWtr/pflgyVBopTHq2Ws6310b9at33I7Aw7WupJiFRLWne1maEBaoarvmNuD2/jrNRmWXw1xZbCIW5Degn1WtPWd9/f/73pMxIsmdgDiN0rlJ2rQN8Hl4yu1mSeDVfiy42CJW7s0Mm7tStb4wXlju6jDWaLaCcCNC0wLDLzXshsjqiWbyt59a4l1WXkxpr/sOPjwqecX78j1q1azBjYvF+78RMhcL17UsJGQ+zohzhi+maAZ+QpqVohUN4Dwu9/hgaK82xEbjOkQv/WomjQgL/ngjudPy3eZLMb6PcTBDTnXeZ/Y0t7v0e9g3Mj5QQ2IMyZFOSKUtQ61b+9ymQGqfskAZN0IoiO7alQe1h9A8IvP1mHPwxA6BzCVL9FmfZxV7WmAFQKDrwIJmqkIvwgFn8uDnvN2fhORBqgNrxZwahWNrWJ9rD7uUQHTtykZ3VOlb2wA62zKf85QsmL9sQh93uNpsVWkns8xqE+HcvPt8J+TRCoTbQAf4/ipBDymRLk/yCc6xmuBTyTW1LXT2KxQE80nhJX82IqqmmvSsDzvcJRyI1NQq0I4qVULpSzwagYAuAr/6ir2ZJ/WCyNr6cDZEZoPK/hJEO4yN/DAyAUq/A1wspaS0xfEDOJzyg8mQNzOh7X8Yh8wcO6XzVnE0Au7N7h6bguhxMbToPEAlP4djusy3qsl+NaL6hivgFgmdb2tI83V1kLDOtA3g+oUtYkE4aNqWm1f5qM0Aa33tcCQ5q/TUb/zcKt/0j5xGCrLQ3ub6Mvi7Fe1htD21FmnKbCCTApMqqZABYNFKOsdX66c9zgM8funviwCoVgmoZz3DRkWoDQYeooQAJsyq2VKIpb0jalzngUg9Qr3gtgOMaTLx6G239JsINy5/6TeHOFHM0EYhkIZG0Vzd5OJzbMirr0NztTFfk20B16TYrF0AVa8MraEUgz2J1ho9J1g1EchUUulC/NmLPTd1IVP5V4Ae0GjWJvw0QoLzEGLXaLP/M92cw64X2+guS5xM56d8/ONTCc+nDKahIO9EQtwy2nMXSqwLVhGvpVlsDxFh4ZCYDEXU+ka8RQyhaUqSh5Cb4KKLWej0BtVHqiHrVq/u0AaG1YAusL6oa02FkJP1PY3Vxyk7hddiSqY38NsPShCQJ0GwDEHmgB5VSGTc/6DF0qWiY0aDmJkmL/z45t9HvJpuUHt2BhmFMbpIN8xr3rG7ZtarJJuw79lxShOHWbkJ3PGHcvRSQf4fmkGBAUN8NbH93lEkaFfyjTohj55EU0pkjDCGZSN3rFOGSW6azL2PbpXul9Oh0sGjCy7Z10wNXWz1hPh9tPkIKg4BX2ve1oX3BBA0w4Y+Nk89L+7Xhm6gcpDaVn+eQxZPzv/eXfelwO5woBzrCC+acyumyHYUDI20yP2TeOFyLP2krSHok8AT2kQvUBRN5a91aauVdtTvo4MafIgDBQDVdyOQE3mhCUyfO6NgWOuWctcWod24qhfXFXRW7yKS0aNas235uVirr2PoeBMuhnqWPusGdPT0hfoRYkrD890fIOR0jXlLKchiiGJ4eDW2HvlRCVS1qLjF+GdczysA+TQ73d6MWinH3PmDPzxwSAzgPDpAaShSxhVbERR24ZoBfINf6hOmNI0zmFWsmaEYtrM3vudl8PljqHQdJnkLd0OqOhudYI3fRRUQzwdrmu9XZTEBT5OQATnIN8f1qfb2rii4pXgFFwhQyiusoawDGMHeEYq+/Qiua0rgRfHplHsHMfNfWjxmnIXJiFSGHYLNbim9nFx9VTUACKgIihJVXEW8jWeb3ymRNKxrMg91ItS2xwaaP0ThhTivc7odUNmuiCPWVFBpqDo9WO2pzcHDLHvjFPyZXRQSMh70U4KzwceyD2C+AGbO7wFkuxOgSS8x/P2CCA/C7dYesHspoehwXW3zk0AYTICy12MGrEco3PpGqZ61ge5IRDPtcVobDC5WsIgM/czNJpHxoDOQZpLh1mr5vbao9jkL2RZTzE4sQZSEi44ZdY+jgfI3zstaSqqKIiKdsATZ2mgAOlDFD7zvBb0oA2Lk2UBN0dAzQvtP3OGPPERSZgTOrM5md5kjBcBr3lOBTgbNPMtIFxjiqcGxC523uyMX70DzBGLM/35xem1PcjBfrRzwLILedhGoqt+eg7Md4JFQZE+Odi1W1TYtt9fem5rj7lXgaJxGkw2xXYnGdicWC1Q7JfZx0T8BjHIz0BU0hIhtds39YtoJUdbzmeez570+BRY22fP1gjfdxtc4ppnR+cNt1Ab+jRlvr3Fy/mLz64D8h766mfJELWDHN3GBgny2BcukPPb9A39i7PRSfJYV/ZRuuj2HVfAz+G7sNgTOQ2Cm45FSLRRZIV0W3bYrU8Bp/dkUI+WfUCPmh03R/5K2AIzwx9aeZqVEc/GdeJDCRCx+bCDOqc0CKgmNKY8tQ6rLJ1IJCHFVw7czpMl1a+TvL5tkdaSk5hCb5UFiahDP5utpuJVxAPSt8T4NFFFGhskRYM8FEaIev4sPLY9hVWeqctIHQC6wgBFBc48lXmYZJcOlHegLDZDT2lGnoKDDLh30wJc8TYJaQWR3ks9azuB+dwLJsAk8hVjlakuJSIEKcPrQIG0Tv4izwW5byFEUxXfPwX0z84qdczaSNf+9xJ3gIhauwCQVe8YeQlKux6R2sj5AaamQJowz1xD8y8RYgbIWs29mXF3NM6HZ8IBjGM/e0GcOgpy86V+fJAPqBzu8gQ5iBz/gdZxvQck0OrHEblgx3JtCFc/Xpf6+c3VC7r8FOxRmyHhlFYbKss+xudtn+uohKBOGbm3t+0Pe6ddgA7SDFX3h5hH8+l/qceiwCX6HWIPo7oBQbZUauWs9ePUJMgWwZfSsXXPaD/GIdNq7hmOIGiRNFqBt+V1ConyMAF/3YuZt4ZYFNyy5NS4ZkowkymmfLBLqnsvWi2C2vOXB8ziV7PZiNCljO7jjKSDLs4T1Gl79NF2nAkJDyeUjxM8vXMeBc7UKE466XBLEQWci4FDHOuEpr2c1v/Wbk5PcdG/CNA6FSHjWtLmVMeZxo8i9kN3yEBbciRVDu9RABVa14b25Je09aZ9GJ9mCI4yYJPO6cySbnWdUcPSMp02DIzhqV7iznSDiayIVU/ja7uVaC/7JhvvHHUQ0wEIo09lwavM1wDDyao2bFh+XZAVJI2+qopFMu69qrWe1I/NqGj0xvQRxjGfyl3thXLDl9tKsXjYGjPc9oEYlIcoXWUhFezf7+fAFB6SUywNTmvbVrCPAva137WGZXKOQihYQMzl6x2UFAhtnUwb35O3eM9jOvd/eh3ejn+n51n7gU/6nM5HBOdJiGoPsN53NxftFTzxtbzH+TwtW+T1LUGj7LX+pJacXWo+IS0nqMSBHinAoX9jvW3oWP4VhV1Uj9JrXnyow/rl99+Zx3+6K/9F4/L8aRwHPOu9GC8Eb+kmpWYMcoPK2b1kGkeLHCg8WAMfRSIoNXQ0GtXcyIMKGH1E6VCy4wDkuUzDiwOLJgAPlCSbXH4UxXl9itiLHVwkHRP4LQTsaKuLW4KYQTYgT1KUqjGFcHYKgTjP6Zv9S+8G1iWHJZ5AFqwhmPbaooMJy7mApr+uD5TOsNVrmzs3GHlUoxOUEuiMSvY6rvDe0oRiwXD5Z1uBDAbtIYnFahWY2ezMAkVZylc7cbfp3DAws+eg/5fFJ2MccuGgKWGm+PvZ+SqMgdOi6Hv6fNq1SLWBP+HnwHAal4nQNlhPZ9OBISQXa4fmyAf1xcUgFxxL4XcXt8QGlUStSaWoKhKoAghk4D+y93j7tyXE0UhWGcWuKwDGbcfPD+tHx7f2K/w29tp/b/f4X53zk9GHz58AzR+QnoBhDEEOmctX5PRZqI4QtrI37uh6lnzis+0/KqIRli3QyBgS3W2yFL5DPMnHG13JXjFGvE6Txr1x7OZZtwEjGP0G9YjzSe973QeOZpOMFTFPmak7HuJKARYFL+s8H4OkZFTKTNXwWYSSdokDdaQ++1CIDqDdt8oG+grHrm25otzE8fT4mAnLsBBplJ6vpW3/p2f49mSoSWnuQOfwww554+pFFj/0r46jwLKbXCon5xbTRBuTVUV4/I7pGPN+OKfWuuGsWCFm31PcrwMSvhluGQydjZ0YZd2HNoEx9mpypkisKysujqTOitgrmUMmYc1QGc5mQGH3igW4UVs0Fao0ncKJqszhLVsR41aV9MZKm3RSrNz/6TdN+rbMtgZl4PJL8YtlqNb8Qx6wA6PwWiZhQbM0+R8xBBWWDjrb0CT/Y5j0wyhZSfFDQYI0ZQyo1gXN+A2oKj2Rga5cXAqnQzgwlM5HLpruQ9QcpeOACHKSND9zrbGJgp62g7X/jQILlNqNmv+Jvs9P1Nkhg3JtKdxguLs6Ht7AJhP5b/jfDu9okFgs/idZe4rhnCy+tKdtveSrXIUxM6MMFU7X80atj4U3m2PYLZrKnlxuDgTm7Ttcox54l08mowxyQXvXvbUULNyRS06fBAyhH/s1/7m43o8jyRmL6nbbahHmytNDeBiMpl/xJBShsMnl21WGtu8mxGAwVJvO0+lKFDojWAIKmxF50Rk3XtL30sjN7DCJBl/1J+j8pjS57yv6a1oIxp4KUDYcFq4Ku8U8Z3GLjfQuK3tH/1ObF+vy/5NIvCtOPp7VNCZ1WqDof+E1VHT3mmAp5cmw6jrcUKvewVq3WwweA/kbql9hFV9GSIvkUMWAXn9Fs0UdjhdwK7H3/Hf3kzIGN6LOV8Bhaz4VZiZQDjAEUwCmyWD+QK4CXhWv0OEqsMCCTMcyQ6+AhD6aDBcfJug8KwK5Gv4K32QRsvPzZY4Xte3KyqVD+uH59v6hefb+vqoENzb47i+ezuv37me1k+ukhoWaUQMquKr5QvrS6BjiaB8OQSA/wKSvjwuC2wgdkzgDlW6AmoJM0cGAh6omLjecugACNXoGaytZj3jf2BABSxVEMIE9SeARVfT0wlALzKb+WLBZKTSxT/5hFllhiIcccD39Zx9jqbM8xRxX10tbYNHKOR2MlFkpVh9SIi1K6neZy/taSyouCtlkgYl6jHnvJ8rqjNGBR9P7pY+1RWRcli6cW3SYWIgwgBq1fQHRVO8jp+h8CGNr6FDefWRCTtoY92nVtFsdQNOPJNdf52QNsrqcLNRfuUM1vu+V6n9EzPfm31z5MHeQKnW2XKm3LtBl8vJ3wEERja8P2EBkuJdlfbaBbGMqLJ/H/rXrjqKsffEo3u5xm3KO+Wg4UgiNIpG6edlWkc+Vr0FHckZY/Kef7Smkd2yAWMtKPuyQAK7nQ8c4xX9HQlJIVowBWUuDGwcHdM6IcHEEEa24vy0XQpzVm/h86sdmHA6n9jt57R9IT8GeEq6mNwdM8dhg/3v2MrsVJjA6PEZRZh/37OUJTMfMLsNcH0KNp/pTg3TaRfM8Jp9AAipy0daVj1bCgknyRvdkOXb5BLKTiQ6KGBsskMaxeSXL0Ifs/VZCLf5SpqGZoMAACAASURBVEnvSNeEGB585pcvv7MOf+LX/sbjcnrxEZLHBcPKvmy8ZzfPTTVhg5nywymr0EVduRue1EwiDPjTib3t8FJoC4LwHYxzATAL74WAENnt3YPOD6Pnt0aMTonsBdFLFcKzb+9QS5swcgfttA85CJ7Byry33nCE3PJHgtyw9L3OUahTYKJDynsgm5BzNlWPYZA4UGuXmLdwKPncoeLklLn5MdYf7ESrttpah+nC7kZ4VAWR3C3mnvEHaKQ8Qjw7xaZDrLXL9Ih8R/8WmDqi7QxhpWluhynxe8mKmgxDkhDe1Sx65cEBAl2vGlmHsLBC0V6nB0DLYb0cU/ONtUZhidMafF2sxOcLcgZ1uAHqehyTWtPcDsf1+QqZvKsdDQ+znhhgFE4CWrDgXW+P43q9Pa3r02N9/XRfPzxfeF7CVOD5f3b7tH77C8K3bGCzfoYXCTgxg5acSDxLeacs7pBEgP1WOP++zo9X9RykQnELGAKSWwGAOAQJ/ZCtwTqyL1yUCsD1E8Geg0QmGG1ocfbJEN7Xy+nIe7MxrWWCcmEUI6KqR7ElnziKnlc0kxiGsKvNc57asZKJR7FL50jGgRMbrjMqZjhaE+yyw3Hl6Njps47g96otUTthxoYjxOa9H9ECfAah9eT9TSdO9SVufu6k/72R4NQcFxlRpkjSeYVGrt9kclp5J7zb7MQEe0MDVRN2ipgvIMZx5tpq0kmBpdK6EwTwApuTzn8NZ3HzS93wHdAvqJVm1yFGo7dzkQoPGwx7Vnkh5ppoEocXF0jwH85RokYOYRbQam0tQNVgZTrD+VRHkZyDECMd0Fhn15u5Ybu7ZYlbte+WqB3t+sUOEOrnbS+LEOCPGxDqSnaOB6kgJ8P55s553UT0rNMEFiRXBI21ddtWPHV27ZDRmphoIUOdHrBjXQlfA+Q3UTTb993zRs42YNyAKRKIfVPkyysUkOtiTG2LrfFIyWpA2HZ9Z766hU6lbYWQap3UrZ/6TERvFNj6XkCYtJh+9py9LUNoBEKV5gORM1V5opFfA0JpQunEKkxK7rFdndDAmzZLDnd3QEeA0ikqBIS/+uO/8ricvl73p9N6u/pixzPDv2rYC5YGIYEo5e1h23gSVXAh0JcecTDSpUzTX44j0QAKHd4S+uTFldMFPAhm4epKp/w+L+XxQg7FVKfxeIj4PkPbAoXxLnL49G8LjE9GGgCHgk2gSDNQ53vrMGVj+9rE88KdsyOp1TAZCod4dT5K9DcGr/Slk43734N69gNl9A/m4QagpfSch8nvrkHYEc5eS50pIRE+EgVMf5IxGnaGiiJA0d+LEEfppjlwWoLwUHMkICGsC0BSwa2CEIA0gj4AwiS5ohm2Z+MyfwyfQagzYPfxUKUsZIuFBpm3nJxDXBej9h7r8w1FJjI6AKhg5ND0Fw2ECa8eT+v1dlhfLvg7WFOvD9dO/z6blQQCud7h1TzW89NtHY+PdWKhihYX4eQvj5f184s6keOnv3s56V0AWH1t3BfNrd/c6LtcgegEVtei6vq6zo8LASEnk/B/GQeZ3L0yKRsmbrJpYU3h6+EZmIbyuFWPSe43WWGzcun1hwpi9xakOLktDRlAKxb+vvrgDRcrbWlSBVhV0gl76l6l7sY6RljxexbY+LyqSGQoUStFC69TjcxpR9nb4SGU8Pex3jOdRFcMg6fnI3PbRYk+FQnF+myFealEgxShFHYuMqwBoxgyaZ+EWH3++HNm3VaeT1UWM13CeZx8Gj810bn0WfcjHCaQHmqHjqwW3qXTKBdIMYHNtcebC1C0gZxRkLDVcogTW+hQFvXHwJt7Z1oN0J2vTlzfFCE+q5ZNAiTtlNv55SNrHba63p6rb9xRl7E+9dfIVYPk7acmfbMN3VdovaU5UjouoZffpDGVXRn3/hAwTt1dFmHzeFqCgL64qL3mSfwaOJDfJ8jLnyp6spREtJiKVVDL0R0zjHEugpYGodFki/PNfc7K8Wis/mGxowD9TKFqwDZffsMQmgFuzVIv9/49x/3JPDdKVnskOm7NeefMBvxytYcOq52ZYDlRiSqEfC97ipC0XuvkjGJeWm5GwdRH57TzvMc5lfL2fsfJDFOvn/9e5BD+qV//zccrGgKfHuvlfFwvz8h9kjd5PD6zAvGNaFONfMVMHdYBhvjwWFeE2TwAO2pE75VYnrAsfkejmT5pXGhNlLgg9EV9ZQAK48nmwgjtpUJ6Ci1CZSMM5QbCAURxRsLmhUHEhqtYwcrT/lJCQUeCR+c8jWa66R3XJe8OWxgo5r7ZnCB3HSl7dRyaMqh2hrAaZEsYLVxcv87/y/NuAWgqzOxFlkEyH4fre/IHD308ELIZg8exEErwwxpKYIVpt6wCCyzys3zXbhwNgUPQOiRi16iy+TvPnEXFKwqUzKDCCAAMohE2AZozBpTkLG3AqSmUKuVS8vlcXaxcRVXY4g9z5AAiERK9HVjwgUkaeENW1iJ066bS6EcIg/t2e6wvFzSuloFROAVA+bpOCKG6Dx9BLfsrClQp9KqdxzuDYUR1MwAoK/Mw+u3psH52Oa7fvYA1FABH+xvcC5/54hzFnJRmvPH123p+vK0TWPOUiyStYlReKketmTdKVvbKKQZkyrhungrCg66ei/HGAQjxTCruyFr4c/Yk1TdSDp30DKzGYNG3JF3llJEhTCFAWtBYbnklh34pdWUFPIemCBSfGbDFlaPTzpB6VBpwDa1KrLCxxKPvZ1xDO2nJGXZL0ZFA8sGEA2YzzqlLKqKiEnUII+ZkCwh1tso4RxfxOwJv6ueqZP/qkWElG3BVIMw5t5t7tHVqmqWM/wfM1QCEEyPUZd7bMeeyljvjVLSWizkhagLJYZn5V2lkp1FFb9pYE3bQQQnViM+a/dztaQFFyDAcUQLJafV15/GT8ffccAsI89nKGhTiLWicZ9dejhz0wZ9KpUundwrSWFDbJP2ngX5s2XCbxBqaFaRL4Y4Q2XvlpkJ+JEcm9etmkTlexQBI8tTnvaxtsXbD/sYJc0ZXVeF72VgA6I8LL+jWcsik02vbRmg54eN2+ToVShBGN5iOhABZXES/om24/qU7qRXbpDYMirwEfU3bnMigc8p195kXGWjYsutT//55Yh/GWuR+svk+LyaAIk+5XgRUwz22OiP726yovrVN0bH0eE/SbmgSUtAxZAj/9I//88fbCdWSx3U+nxj+ut+u6xmo+Hbl3z+dn5iwf/70ieO7XkF3IA/pBMP3WNfLVXl/4mDUyBogj4DvxmkIgflhKiiwDNGpEjFG5oRQlVtnABC+XZ/WFxQ5oiVCpQAip+kq5tIMYJC6jmnvMo0GY+s6HkQWBKtiLXls3NIDlZgIwzFvrSTEwIzTIFp9m0sw4yChi3DOz01xySWx4QJggcoKC6TpZ3UkTwjRIWwyltaazXBawZWGG0DSAFOd8VvZKRQXBWtwvAuDbHS//QH8LPlu+BYYO6wp/stDx4IOqVuyW1FsTpZlmNSVU8j/Y6W0ARIZRb6nsEW37gi7GwAGwCeVgevpGmIatadoRi0Qgc+hWEq9AqGRUHUMtldgjFXErMnQZ372hpC1WBben42aL+vr4319hflS3mTmPIJpBKOVnnh2wJQzJmeGfQGZ+6gRij+/PpMRRCHLF7StucprfkXRSxWXuEycuYVrHe+3dXpc1kJFsQ0RDjJC2MwLdCEVc6pchcu0Dycgq9jH02nsowms40HNfMcYAajjepNNjo5l70f1x8P6sCFvch+DHsq73nrakSXhGjlyMj4KzVf9hfdVClzyivfYVHqanYrDkWtLr9hQFlMhG1KOFN9N8h4Cn1mjeX+u3zR8zeQFItCxtanlJwM2BjARQNY5yEeKhTG2U9HchCV6E31ORhz7r1wvaRsZWV+zkv4VjYHO0ntI1vIWBPdk/dAFwoYna1iHPGxSQofSSzoCDfbK7AaIj9BgvTKb+wL4x9kNyIiGFEgjaIFOZdZRntaTdPiaXh0HVe6uVO5lVnqPKi2nCc13xUxOR1v531q/yJdjYvxZpt/EXc557236aL+GE1aFmJa7HWPWhTECFhPZtNOfsX8th5G9IjKwp2ZKBeTyXAE9khO9W3tF2Uktb18/1cXKe3N3gQwzGBInzqZyIAgmdY63Oes2irKHuc8kIWzHImW2QN1ireSywXH/yG8x7bM2VNs13mvDXqfYI+SEDm+fAKd4CRHEzr/f7/loupW6NnCPDEJo34cb2WF/fz59XMfFMio0YL8bgHdmc59fPXmJV71G9G7ebUxbcS0AVZzXSXpFZw73++XrT9bhz/zm33xcTwgRI2SHHCxXKqGPXEZuoXctQmkPzKe6Mr9I5c4ioRF6W8dnMTTSZ8wF63wsVDKq+3mECH/nFAgaGK0MnuF8elqnkxoKsyL0dlhv6Cl31xxaNuAgI/m67k6qZ068tyD7zDmR1O9up2P2SgylASG1mPMV+X5iYZTvk1V22bekrRSlVO4uuXYTVtdCSE7HgbUQKJclgYZtmKOVQ/Le4uXoy17iXQhYv5uHIN6ZM3RMbcfADi+5kjF9jSn10pR1dAAIK+xi95WA0AygnkFTT2Kko4jUOkZR8waEXqP0rbSgb/iLAgcJHUtWChB60gZmFqP4IYAaki4xcDsXb6mUMRiuE50bFJS83pTrh0knKL84rhvDxPAmvj7c1umACmSlMqDFDcPELCbpXne4k0J6T2pXgxDyDYwk8p3W+nI/rS9gJhdYd7SoQSgZsn1Yr1aqrabUjgAHicy1lRRBlJtFI4T8hIITh5EPLuIowMe+VQ28wjoLhA1laCAVpjPbr+21cqxWUAYomes7rlOOmKWl2KpJN8UbNpDV7FXDjuQGjUr0coJ8imL6VYHaCluMYoOXaUCCF2K8DAnqLAX6pMhpE9fcjIErP1xnzZsVmLU95v1sqTK2xapH+wgQBlj9QwHhqDSWIbfeliYdSe/hVbZYt+FoAGZrFhkag9AReZiAUCBsCyrq/cavEhjvNYUjpq9qzziocuzd4IfSu9VMX+Q6TyyG2KlDYYL2usv/rjNRm+Rc79Kn0z1vgPo9l+s9rCVop7sA3Pc42YHfmTUunRnJ3scfe421Kx0s38qpd4znSiuE9lGRU7sK9dxlkUaBzIZVmre1DkiUScfM+cRREXUg/Jdxg+xvr/AGCyula6Rc9EOO822J7EB40W4GkpbGDbXdgriPDuQehVfH8+sMDhJlWPApD22Hc5J9QkaBJy/r3LO8DTFJcv8jn8mf9b+7GM0bMephp44g+xpHbxS76DL7ln4zb1TvSNtIJ/Wwfh8Ywj/zG3+DVcasPoQBwRgvtFagwUMbxMM6npC7BSOInys3EA+CEVi47Nvr5/W4vC1Ekb/69LI+nV/W/ellfft2Y7iOZCtacbiiEYDuehE7qEa28hVgHAAIj2AjyRRiEgSUm5gJGG01FH6oRc4dM27RJ03cNQyx8mAQPhQgvCPx3i1vxF4aDFKBAklePPUCZaiqxiSzVT0ZtSHlmVoRa3qCFVJkJxaFHvpo+bL5e0RKwqqZrlifjL0zAOOhVnsQzZudXlDCeTaAfW42szjxdGp87MNbLIq/V0nAgwcY9HYJf3A+QJgLTaaHrRqksKR6mC0gTEhSzaexOpQsh3o7d0OVfDf3NQwjVmzRCAXjZ8wpZFIemEmsEWa62kvEj48agZdCDaz3BQBtHdenFymQ18th/e7leX13W+vbKxht7sb6wenG84CcwhcMdzzc2c8Q8g8wiPxBNnzm9rlBhJlQzV3Goh3X9SCHCeASM5Qho2AIkYZxWS/rO6RcPAQIOcnDfb84q9iGnfok3lx8f85cvq3j/Y2O2tMNc16ccO/imTCFgrhw3rQSHFdHfRGnRSEcSeRMh7CCGwoHX8O5BQhl/8EhznS0bDxmgYUYMwE2glxfjz3yDE6lAMeYP8uTpMpFO6T6LbuJQxlLUIYqQbzn0Ap56AwQ6Nf4KckpmGA6UVWdN71s6a5qJo7RiFaiCVe37E5TsQNLyaFkZEBrsRmRZUCQ5O5sjdr6vGcIPwoLk22jEy19EvaCMKGOf0NoNZ4foNUGhKqCrIF4km7C1OktvH81PZZTW2MkLcM1qjAWN6MMmaKhfSd/VQSW1ixMCXUX3gMOHph+E+f9yClT6yfUbnWoPh4z5AwRmXK/w7RTZpzSU252dLpuGC0vKWwIz5/7/MT4BiNPOCnWWtKdb6f4kU87GGmuO3VJ/9lC0xhvn1s9hNF155bGLYqjIg3pKukUtbkxjGBDEzXUE7adBWAsG3kLHSkXYDqRhR/xFwJY9O79NHxqf6Y56TFfPXrGJCS/HyBU4LaRKq1W5rNv1iz37JVk1XUBJMsfxbije5L8WHU/+zgj/Ypac+krQe2cJaYn2DnNk7ZTq32THA5oO5zZ0o3lbIn1VXFg+sA2FaXTLlnM/zZKOc554cYtSIRO5HSTx1q/XyHjv/64n54r7EbhScWSw3EAg0rq13/Rfw3huT2qV/rLnWFmkUYKV0DpAl+hJQgM6pfrY315u60rZsEalGBjkEf2fH5an45nJf+fjuyTBNDHKQyPw3q73NgeBP/l1AoqvzzJYpWpUC+U99O6oRGxFdg6oF44vRI1QQM5VIerZsIi+6dCwfY+JQRbKlZi1kc17W7s9pq5MAyJIHuklL7bx2QquMBO5L6UnkhbmCGYEmIrAjeolDKVcdPB26BEAkspHP3ckHXacytkn+tUeFn0aVSFSjtp26N0TLjlixTQ9AcUXR4tYF6UuXdqDF5sYw0VV5FRUtLUwsbXcO5bmEH26WNeq5wAsHJoVQNAFrYLYJXVlWYR8QYAej/8hLzFAx2M/+/1Zf0/3x7ocCBf8JvTnWFigEM0mgYTx56FZizO67Zenq4Ehgz1u2InZweH7HJzr00PHsc6AFyiSvlCh0Gta74wxxHPHUZGO1sgVqe9FKPNfTFAGF2HkPLx/roWZJj9KrXOrBjmEMCE13aM9s7zzTa11xzlYZmy2KtC0U02RuuVKEwqJle3qfdeM4CEdlizADsXC2SMGZ9/lyeTnlw5OTyPTRBI7ub5GMxVKnslv2WNbMNjpNvI8B7jn/mE6xUELhMqxzrwkipA4b4N8DchYv29jJ72aIa4NuRGQsoBzwZaysH0vTanV4YoZzS/yvUTKpJ0JSzWjIZ+PAr26h2TORd9gg/OwG3LyFj2zauX9NQLJk1A1p6/r64MXvxiWewE8EA3IBNY2DndW/Tk9XCjdTOSk5VtkbFWDqOXMKhzzgP4UrQSsD36G2zC/3KuEowOCO/gdK9ewsbTgdjq7chIYgRZ2M03huAkR77lqq9nnNdEdmTL9gwpJwjN8/miKrxIoQzCIibNY54cHkPj8Q0oTouzipgZsDl6o2jF3EudqW1dppxCgPteg85FZJlDHzL/bcqsfpR10ynoP/3zkZs/f2+yp7+zrRAhTTYQ7/uWc9s0hXnvzZMLne9URzt1+UXy6wPmI1PVXHxeoXS0z/3mHgeOjMWfX7n8ZB3+ox//9cft9FxfV84OOcCaBICfqSmy/gtAiAP5hBYfNZJMeXHAKlfMQD2eU1fKPmb83+2yfv7tdzRe33z11frq5av12z//vF4vj3U+v/B6YAc/ncHrSFEAFNJ4Xq807ChCwfu8XgQopUuaZgebBhDIaRVPaLjtcAo1OUCDBnmxxx1z5a/rcH1j8YAaCTefVIeuGJJOalbUvYVsHjZtTmL/UTajSsWiqVDPVjQotHNO82RC6rMR2ngcAYedY1iHRiixZvQmzyq5CvU55+Psw8Hch9jRwSjxwKax8ACo5RW5kCGeUxjEgDvVD9k7L+sur5wUNpdP1cdUNJ7gLicj+YfJQbSXxwklJ7aQ0XFXL8jz8c4mzEhFeKHDgQIqGfHL/bT+3rfH9X9/e2AOLXoLfvMEDu+2Pr8d1rcIIbMS2AUex8d6PtzXM8LIHIUIQKg8nhxOyOPr/bQwB5nnhFtwVIqEq5oBMOkocR6yQtoAn2wh7AMrFqkVF/0a/1s4RLNITvfLOt++Y69CbDdTP9jIGQzepfP1As6i5IchiSx22Kjzgsq4UMwyVaO7ruW9pXDtUsUxSQ6vZZ7nxOxQnR/nLRohvQOEhM97hsAhY+biPm0DoBtfKIRRH2bnlU2TlcbZ78+iwswNEuf4cy8H3xmyBDD4HnIPzZwEfecQib3r52i8NEybQ/W4CuSFjpx/TWCevElzvHQVHUKmFkovyCk3BNQ6e7qU/3+zDBYts09mnUsOI4H9XsVMxPGOXpxpIGGK4ggEDPNy94W589o3Gy0XBwkAZ/8bSHSItbk3aoGJp3Zu80wxaAciTZ+Hi5yI0hAkqb6p/7MXXh/mvRc5JFGuoizRcpwoNRKFAuy5BPNeXj8yUP77HhAq/2vYHzNAwiRahK196Z1+L+V2TJj/aebVF5dq1qlusNGEhfTTfBLL5LCZlMlRTCKT5u/ENk0QFGdPvdvLCeOablCiu1XYQdR5nLYwsjoAlrcwq9Frsc3pDMEiteX0M69FbH30lfLx/0GAcK74BwUfu6k9Q2N4H7Veyqv3JCgW7hhb2OHHryuj1Z+NHOhogJSQvMe2dLN6MIQ/WYf/8K/99cf1ePLYMR0Z5Q56Y9mXDFWbajrNXENWWKpimEoH4VsLqAxgkl6TuyXhRVsbsH3YtBsmL7B4w2HRw5V95VBU8unltA7HF+ViwaSRgRFderncWciCnnGSFPUCo4fgqicBBj0bW94YCIbdwjcRioaBfntFQYyKYjSTNSZYUpnmnVpYNfDFlVvxd5WpiGDPB5W70CEuCjMKY3LStO2VozukoMTYArj1ZawEAtJ4+CXlOpjqzbbHmQXECOTUqqUqF+3fpuVIHmV/DfaZzH1HEnbRNWUI8m7KV6xmmsX2pbmm5Q3rlDzFcdqkKNVcmYqJRStHpiogN06UKMLErt57elpv95f19y8vBBUAgmAqvz7d1ten+3o+3gkGz8fDejnj94SX6/V+WF+uh/V6RbESGGmt5Heva333OK1vUdT0eGLrlx+eruvleCMoTPuL5MfeOdkEhtttbG5Hel8MK6KIhIBQ+8RgK5wVM9EQcVUezwCvmG+22nl6ojMUVRqOGP89P97W8/Xn6/y48rPPp8M6k+3RnGEcDEpGRCX5gAlHTuVRVdYBdolKtcRXxDke96h+0843O5KQVrfDiNMSrgr/nTDKHM6O8ZMsSNRVSCAFJ7ZQ66PUEBtEt3Xhs3xkAS2radMik8emhoMibEMiSbWxoYzGFCokmE6UbY58ap2PhH2iMnYYUvfbPRgBu3/GynODP6u6cINV1anT7usM5h7TJfy8CdfzTapQw+MmZSWKoePfnNtp76ZCknGT9db93ArDGahV0oI5RK8lDdUAgvl21l5vEeChdWbzeQMHwxvdNWDBbKjeyzox8hgQYZAUY/gxIMyJ2r4TP2sV0yq7dXeeyauncY8jz4sh9aQwJJHfxrx1fqBWZMVXLWTbzuE2XzD7boCwk6Na35LZYVxKg2hVAlptQhQAHgemGh07FYcndcfoNQfa3FYck+xtbLWk1fKSDfUz8XfT6Mz1zDZbJrLpiYhlF+ebDkteb52fzc/H0Y5s1TXCMw3Bo8bRyxXRwu4ZAYTvjOfQCCU+6YRQrth+g3q0XKCz8ZUcAa9g2UqfwUz0inMQUO7PK+1osqTWQlY7v//6UwDC3yRDmFwYAkIrXwJBs4OZp8eQMRsE6+0UDlYuIAtP3Ek7Pco63wTMoc3FTYxhIV7+WIAToPD4hGDvdaEDDsDn+Xhaj8OJBSYw3rg2ws6sB8F9T2KVqGwRLkS4+ahqZbA++Lf2D+AC49HW+vbLjdMq3q435jOyehKh6bE1xU7by9a72Cgn8dQ5SSbipNbMgpBBYzWdjVSdVPV21FtLpaRM38fUhs75BrFLYUmmsRw2JYetPNVdiCUTUgiY4QRQUbuIxvldsnXzwPaChAAIYG0jOT1cfZe5kcWOCZwLowvcx8PntZJiVglFDssZQCr3E5VN2Dvs7WM9Q34MvmhO6DDAiJ7X65MAIQAgINqnpxtB3MvxQUCIkPHzM2RNza4pw8lPZY/CGwtOvr0ilPvEKSe0D1eAyts6P5khPGhSiJZLrAtYQQBKTEf5jKpistHIfRU4ROES9gmVxfgOGh/DfOMW/JxTHfBbhs6dU/R8QkNptMa58Zk0CnKtZwDA+2W93D+vE8pVwF66RQfkGeP4Kr8kVbzOSYGcMF94MENTEBX6bas6DX8Uahi0jVndhU2ThqGZ2TL8bNUS7GMDk0kwXM0p46yGFlCgfsK6bJhzfAFVtD69Vdy1sygbtdvnuIAeN7mjDW3ePjIz/pnB9IR26SfG51Sgy2TCYDIdLts+UgChCgMSrWBD6mIftzmOjNBQlOYTQM7EeAkQ+i42bIKwDRtMZ9Xnuafek2Iw0/usHOapFxo4429gbQFmOR+9jNLQK1m6webgIQWqDZII8pvxKdgb8Ic9HpRcnkBERrNaeH6SA2nKXXh7rtfcywadii4NoDgcp1kkQ5NvPyJSyq8lF47bF+5caT3UF3SwbeC9N9j32ZamWOOd7GaKUs7uPtK0ZQnf4Q3+oOwZnt2N1pvt03dq9rg/34BwAvGGx7lTwEem5aiCO5y0NILMQa8vpXLHQqQ38JYUaXmj/FfEYbunAT9xnlPBP9nJ/foOtdKORi5rADbMVEHuwk17J8/s6B7Qxx3W8ez3mXo1aymxixZtiC0gK+c7aRfSxwKh/P/dcWDeodehVxW//xVUGf+pv/abjwsrikUrVc6WWz5wqBh6wLFis2tjE+CniraBEdGjf4fSVtGI/hTcYlVwhip7RqbbjggQWthg5IEiD3eFqfGSVxR9oG8iwmKYE3vkJIrvLiLYw0alHcnzy5msIz6LP2ivg8P7+fW6vn29km0EUyhQDz9qzQAAIABJREFUC+O4EyqXZAPAMVuNRm03H3N6NmaeNQ9Wk1xUZaSXIpt6FTVPIbLx1CYZiH2Q7xJgTQ9lc2hi2MIVGLROu+b1J8vLRG4Aeuw5wIuq/BieDwVT1Lu+mINFHRdQatVN8Zyg1CkH+ZyKZjKyLudfAK69PP97yIraphzX4/hihlB5d8+n43o+39fZva4AFsnsPQ7rq2ewy2fmAsKIIvMAgInFF4/LejYgPLPnIe4uEHm9XTh9RPmoWSykPGh83mekKdw1yQTFISiuOi/MFtY1wmSQYUKzdbSVud3Xl+uROYNYo7fHC/MF8SywBxffC/cgiGQqg0AlYCzb0zDx9rQ+IdT9pB6Kamb9YJscsIDP67ZOt9d1vn9RDiHlVOwlZOZ66WRjOS0abyYmcxQsGBjSKE+AWAzQMIyRU8uGigTi3ExhSNsD5/y5mEBIkMmDxcirx+d7g8Azq7lD3BjOL7fW3oSRyb53vptyuzsoWgawtJE3WoPZ6+xNA7E3jjqDMi8BqFqK7Sd1jNT2hPc1sAlr4lP+nsYfN6ehMPgiA+2cqu6jWi+SuIBziA0Y0ZV/o3dz3gxGwnIarGANpq5O6M2vYh3QuubdMhbDZw+v5Ntvm4kvficyuh6HWHrPF5XdzTDn7JMlQEqIn3y6p+m9yQCFSYpt7BXS36DvssQ73KF98lqkgXNa+cQRzvVidAMEeduxd9l/pr/UOykn7ga74DXIdQVgt87A1lQ3CCiFPF5uG24eYMn6ukD9fkH04OLGN23Qovcld522Zy5/Lsh+cXqRNncL1Od77vLx+hx/dP5jE7e8dF8cKSMiNto2Wk4Nw9V2LrBr6rH5iDoX1JH58XA+Nk7jsPeSKd1PRNoWPzBMy/G+A5Jt1q/9tQna8vm8CZ8u+ZnWOchdp9voPsyCXk4PS8qanfDp3DoJQ+8Zh+3gHMI/+Vd/43FDA2qfJC1Ih/oUJlYPOL6sPZkTm0dvka0eBwfdSWDOb8EoNbA5qPBDrkgAJL7f3r4BZ/WWa/CgjoZgALQozEfkAqElx42Vyd+cFV7GLFzkFqKtB6s7z6d1Pj8rFw3J9vYovvtyXa+XOxtrqypUbXAi/Kruk7I/HE4KK3NDBLwqzCUtwpxLVvTyf2rDEnDKalhWrKLH44O9GWWsuCNcRbVAc8WcEJrXSZ+RRlbICYCuBGa0AwnDgikp7Vn1PFY2UcZKcl6wD70szwjr6onYpR29zabiSWhnw1T6oFWuX/p/WY5c4KBGx9u+YGEJn04nrjE2lSDFnhjayByOn+hFo2E62rN8/dXT+ubpts5skaS0BoL6G/IC1S0adgaFIJxtvO7rclGOKCebqP4kL8/vIT9QxU0B22KYUQQF2YAcgU1WyE996NgAiVkTCQmjkEQyg2uxCOWm0XhMa2BW4lE5sAR/rll83Fj8hLXAmD58Fp/77gbo+LS+eTmQ1fyEcXLMfkAe7XVdOZUehVWX9XZ5U09P/g85g0pvyAxhsITq8ajzyqSHOG18XifuJyw0ipqixzq810ovKRqRYcp9HBsehJkjF10xJAqsPIF5xUXaKSrF2p3UeBqHQ4J/o7StE8117egwyjWm2LzTU3VD9U2VeyrzUakXLfjvQrs7w9rh34CfHC7dh9Xjdrb4ib3aHNdLXhDAbZ2+fMmboRSEAULtdIl1ck6bQQfXIwbEIXbBDycv8HfK4QtwFeCJNYwuMl8Zp9F6Ry00Ut+evZSdkPHvhvtkOXK+EzD3uwmfpudrfEUpQb2K1pFv/qR8zejqhHdxFuWcWA5GgKwMdXJ9N+SUzqSVgtfdOUiBwnwG/+z7jHuBSn90yKveLd71ACVxRjr41F/2Gm21cKMVcos5J9aZeQcdhHEey/2WvufKQl1u0iJbMG1+Rk5eHn7LVtlCdoTRa9TRhN2ZtZMm6e112EQEbPwSUZjnXhimSYiSGS+LIp2dTja3Ss+6PXxy8vwWzgQpx7nOmy5eUYrOBLNN0yXmO89jnnfdTIQpEz/XXGtMvVrSCJlG5Xc/fbP+TkKXi1oRl8lGKu31H6QBGxT+yu2n6/Af/NUfP25P5wrhUYHZC04VqBao/4fHZdXqVDoFEpzILBf9nec9FeLjJlHPWDUyVwWm2lAobNVLVJvstgzJywF7gLwwejyH6/qEApVPJ4YIj0/oOYdANEJ4j/V6PazPr6+sJBUgk4f8GHlaUWY5gqJlE6/vg4k7Zi4v3oHAk4pLhp4te54CGMLYOHBjL1LDpuMPCEwp70iiJSVtD+CDdRVrIcYrrTxwMIqHG+CFIRTiCUkerqsxdRbs6C3/O8A1XGEf3mZKJiMoaKUDT8DkEDLBbFgqLiWA19P66qtno7SzCRc9FFIFENrG+3z91XldLszEWz94Rq7p4kxePBOYO4ApFCXBAdAMbKUyQLhut+u63N70nlxE59S5cpPKD+w3W+I4XxZgMmFohnwFCGXqDRGwvjTGqlyHLLFwBGDQuR6clcymwSqtvj/IERKI4FunJ3nFcKIwsQdVz+hPeHt6Jiv+wyOCyWt94vtqCobmgKvt0isr7vF+SH1ACxt4o93wnWkQlfIQc+EdtTNQnestZ2TA8X9m8jdGZoAXSii1V0D8MBolTVmvgNG+gP3b4VVHObaS3Hjsw4QktKOwrJnPYJhGmONp/2F/bQMVo9Hh0mbbPrrKBIRoy4TWSjxL7iyQcyPR+RgN5l7KepU5rlxNM+cdJm9DiksGMMgYWofUbboFTxwtkVENgggsNsCg3zIaKYZlGnEZJifafbi8SexO0M5gwvqrNM6mcES6r1nbrmJOeo0c2BjxXKVlb8/+CWzuH3CuofY+n2kgLi4lGY4Em7YBcx3qyhOokO03sPa924JFpzdJvMlvLINjU+533b6B33u+7HCiYptbd7+XPeZpVpGYceiH8tmFTB/Kv+/bgH7kG2++8L44bCvJDbq0ux+fle/VR+M5dABtid4Vb+q67yRgBwj3pyD/zjJP0a91trBNnEOMU8BzXNUtxuYS5Xv2gUQKcWjFiDgUTsh89PYx37HBI9Rczz990vESAoS//uPHtQChFjEtQzYUrPv9KKQsNOxOAPSvGSou1imuUodsyOzVm8sA1nzNKHKGWc3S8HxbS1ETmHWj0YrCNZBjWKkRKxRjorQCI2s9w6DCyCNZ7Gmtt9cL87ge6+w8MTFFjLkP5SiPVkpK4/K0mhEmKuFRPUZQgUKZMYUj7VHYhNuCOCcXqEG3vRqHDvgOFAR7HnHZbCFbucQbl0eo51MhQVpU8FhUlFZrrLQkH4ysV9iEoViiqJT30opBHwmr6411qBu/C/DjewQUGnRpbdQyBuF8hIEBuBjSPqK5tPozgvF7AbuLCmFOHXFe0rqv5/ORLGF0JUBP5X9g3jCA0hWsLjwusMAedWXwJQZNC5PRd9zVx53XPZ3PmxwXGAmwu8XWEkQ6P8nGhP0xMRnldtckFLbAwf800eR8BMBnAJtScEQuIt7t8CCoA0GIEXsUWLRfOZ05ISVsJG7/ihF7DIkD6AJAgi0UMMT3bxh/YplhW6bkOM4wsFkbhsTMTidESIBhdNB5QEN1jmHpYmZ8GMoeKzysh9izf03r6Bzw7maA5MgoN0owR39m2LdbQrgzZxVzlIb3hJbI/CZGWMauwYOV2TbHaxRKSET+UQCh3he5e2jdkffnEuUtcn8vehuWNnzFRuKXbNqfrLrOv9wb5T2DJB0QTZO8yJG/aJCTx5ERiv7ZPPrmVntjo++3cVUur38WHT3ySbfmXe/VgGWChVjrthhxiPNAm0rVlNDY8E+HtU3lDo7xYcJefgQIA6w71KjXTYRojzLnOrjzxTDiG3CxYfP2u5n1i/SrL+BcqfyGb1BEjHJGcx4F8gManWs/ABb3khScWdwQoN8DCHnpDx51GyK1zI0xlnru8c08bwFr2aEA/JzjkosBsqMxtEIfPs14wtkvZPvgWv7O1awr+VHDEPZJ+GiP9j/LVfp9cwIJ6orQ2UhCOsf2sXGVPZ8vupv5w9vKbmlIk0SbG2336cN1mntMp1Xr+SMAwr/xX//m47evT+vnn6+cwXpEewxiKxQdsEmGCjH4nt4mCpObHsdDD0MdbshUpYIbWdqCUUVF93xAAT4xLi3o7/5ODavPMOfPDCNC2CMWqIOiOKVn3mqBMRmC/J37Jb6+fmbF6dcv5/V8PK/L476+fTuszxcxPo/TaT2uCDfjPZC/qM0F00hARFYp76d3BbOE24MVxB+yhgZhBNIz5HvHpAr1WiRItlLFQWID4WSwBqUOoQV41XAYNTTFtQk0M9liUKkJ14pJbCahFYp7B/pdeCi4zs7LMmvcrImZxXj7pZj8zgW0HKq3SsN6PQNwoQE5GWHl9rDHn0E99uaEUP/xibmixsByQgi4MfIK+YQn/u+EPUIhCIuVwPKiWvhOlg4K8kpgKOAhW9zKnsCU7ZOibtzHz4A1jG/YEI1hROrDnblsBRYMNBESxruQxWN6AJ5VDDJyAIX3HZIm/gSQu61XIEHmVUkGkFeItjafzghdC8AD+H25PNZndEiCPIEVBPhkviKYwrCBAu5qh9MMyzSOClF3Y+nM28X86xR7UBT4OBj/2GBumOnhZ6co4L3hoOy5F1ZxReNnDYzcJqASo+PltxLNZ3GdNAqWbc/BMI+E0W9kLvlL65Q0dm2dpFD6fCMDUHt+cqAHIP7INjgMhucgIBy90jYf33jrLqxx7mbSJ/pWg+2TyWxmOi1OLMfJnBTAcT3wsHL1dlUw46KVjpYVD8Yt93ennpjvMSMZ+nyDIX1uBwKyP8MQlQ2LszrzR73cNeO1wq3h6px+Yo+DxrMWblMWuAl5TgD7Hvc0Q0ibUi9M10IQRBUVXKCcl8gWk2w2ctJv+I612QjFB2u1qViNTUiO4XYufS7VDOMEvi0zwulmPAu7JHw8EueiJHf7uodfH52JEEXjtJrlVjx8y4LORIzvS8qIXFlf221TL1PbPQPDzdXsGAQwDX66zlCK9Xr9nDn6vUf9PQDtczIZ6Aiv6xHG1+J0K+IpQFdOiay4klecLBhGnKDOzOP7czj1RHJBGwam2El6zHLtfEuHVszFPtaP7j9dhz/5a3/1cXh5WS+ozKW9QisYd8UG04JQ2PXGXoGsmGULEIGrCAVCtSy7L9wevyCZLlbIDS9GHgCCZ27xyRy5bp+QHLxtfkEDwgYn6ay/BZPJm0IosSqNGEJzk2GvLo+Jhtqy3QGACBgpeYNg2tQRGe9+ud9ZdYp8NuWP4TMqHokKYP4egUsUl/PMsqlTcaAFT2Y5G/TJwHmOa+Ykxqgxr1399dAKJZQ/zaPb4nhyadOYVra4Lq9dXm6vNwF1UWzy2GYycaZxsHAhSh9MqHOFskeRf7KALF5Joq6UNtg3FYasdUbuoI0kgBO7sTvnkM6B2ehpYpjTiqKQJ3wWMos53GLUIA9kYbHB7kzPAg7srT0qTmiI52xGmtAe8o+qX89nTvgj8kizgD0By+zQ8gHpCazOy3lF9bicDoBB5vVx0gK+A30swKqcUhVo4dk+o0k7nhG5qlAJ7Ld5Jxg8n8SkUkbZHue+PqNFDsPgyI8UIGRhDfMTAwa12/bdtjmjvDMYRuXOyfsXlcXsskJoLp4K2PL8p/eAp+UlJ17rl1Onk8EcYDNmkvFtqJJ6krOOC8KZOZgmRieN+8JLJIyPKTidg6ZrlX+l8xlwN9CA8twyO0LV/gW/zLJNExtss7Hp44fJiX4fujHY9aiofF/7FQelHWI8hXoODmDhvpoCJG250tGhgIs7H+SdqbN3YbPKmfPlN/xh2Z+t86jrtbGp3S2q0V+MTbRFKHYrwLEevVe2KmvLsSxtVQ5hWhflLEoOuhfjtBMBf2WETZ7lqgr9Km2lrhPCwwVr0jv4fRwJge0CAoPfmWAztqDbJ/Rd93LDjItdbz3aWWoVnxuhueF8WQN/5KhULnRJmPk055XzspI3VfwHbPmaQx7qWYMmBtBvIsFg2cz+dA4qHkZbsmWgrXHsiPgs7xhMOiSGK+Kw9pCyTdxc1zoydjpnFrFkh8ZuwzFKn/iJLZYfA76+03vGvJB2RT7mrmnpXTPgotJKIeU9+zwIuu/1l68/Hat8aO5jC6h/6op8g03pTTkBSkoQjvn9qDL+E7/2G483M4DNdKna8WVd1g8/HdcvfEJhhoDh57f7+vb1tt4wau0JMxtQ7XVbV04plzlgZXIOXMMkVz+ONiy7bQmChSpMg2yNt8oOYYXUnkZr5QXiv1sww1HkewQWPgecRQIWxFJDEOFkeh8JG4hW0pjffLi/rq+en9Y3z2C3TswF+wzjfGH5hQbMu32M8gXQJsRjr6CQq4WCGUOecewI2ogAyOipExqR4GofCHio+ZzbBRTGcKQVNk+2htrf0GDbla+b8niGSHOo7BniGXFvgs/OZ9E6tKHVRIBWMK140xh6Hkc3NmcRD0CzGBgCIANIFIiAlQPYYZU12zuqyjsAjPORCY9yyCTEeA6wg5yck/5PKBwgI2a/3iHp/JuFKhnV4JFdgGPprZnk93qvKvgZ74X7sUod4/KOYn0pdWEGBCNSEcrpOmB+b5iJrMVFCPsVvTcBipkSgH6FYgcB6nR6dI3q92kQiu/DKUMoGqDw7QpweFsXTO5B8QqKQ+LU1GkwW9TYwVurkyPZn4UfAm0Uy/cUyocYKECDwNOGTN9XGols7Ah3jGcRc5hJMgaCzm8z+WODXyezQoxp7YLfsCclFUJr8gYK4dZGdfAo8pDzbSe0CjLGWdysnXRM1yTpXHCVOblJo+nAHL8zFh/ESbjX1ftUrxBnDo2ucS7VczF3tN7LtJL0YLU21LGNHMkZQHW8nDbEewbbH/CT/GRPp8I9tadJC3IKTZzKFIZ4zSHD+3fdskcGXDFwfkbcIFpbe4V3dM5znLnOjtycsxAmbGg9dH+u2UAmnSzi9OidOkcwvNLoLuAvC0S7QCeZw/OsVF6E5JsOadEOgdejOsAMY42QK7Bp1s6OkiDotvK9pb91MMWd/SbVrFmYMq5MELkdRBc2Ncj0FWM34qRZ79iSbojeQDHJuuXQTaw7h7X1BoE2+sIV+ejdrkczKK187GHnNzrfdrCgjd5ySzXlvrbZY8qW1IJuKrn+gI1kmG3qca+PPdO2QAIRE97HAScm2UQaokP0vNxlp8SoyMy/95ZymtYG0wznixsy6LbSzYm8SJ/DlqKAF5HDmp7mim7xW1pjptanRaBzFPGxX7n9ZB3++F/+jccFPd52S4wcHeUy27DbG0PRBvqcIe8JyeeofMTIuTsU4uNOwIj5sDSIAABp22IZl2oz8k9biCgHbyRkqUCcaary7t3nildxh0+i8JEkXazOEAR61eXJ9ma1wxQAKDAXscNXyJjEu/VvUsCCtWDxBoFKWvOgd92D01TQOoVha5hH94GTQCXEphBjhUzjpViQCYDcnJmHi9NgOtF5Pj8YpAenUzjXqlCcu5Nn/FUpcx0Uvu07wNeGL8yOZHce3GFMdx5tmpinQTj2JOF1hNI55Wbd1CeShtH5UvaUWDHtcv0C9jaqGGvIfoR87pnfNeGjFYkBv6ROLwoDqWrrgDqHH1kt2XIvwjSgV4yNQtbOdbUMYua35Ms5rVEaBKJiCXEHgC/0vQz7Szh5F5vI1ke2LZlIAYaVZ9BpGQCDiCy/MRSN0XooLkEhicLDmXubraShDrtX8pS2Mgbh3tOYGhmsjQr0ryYyyllRakTYES+Xla/WuELR4xxPOZKiEh0N+eUSZMpJ3XkL+ALg+5nlh+8dF7Vo6X2ny2YGpdmRNhaZiBLvHOsXfUVv2o9R3ILXN+BUCl3mVGpurlntSjM03tfJEvqLZfR4LzKYAq1d8NIGJSauWbGsjKyO9OMEPYFi2YnhdI2UCgKsnWPwkaNQrNAHjBWfODQIQcwoQjHwlL2zLrKcVO5yan4dbbH5KHgtPOiefvaxufRJDzHgJRAsIsBb8O79er+SvRNbRXA9iIPmqgy8N0yNeBd+3nonPRXZozE/G6kAJTP5ghXWlKApVh0818tynYsa875yLe0E8He6eO1XfhYAzvXwm7kdDYHGYKNb1seTVSjpvd5oxtDnzOBZ21bQsxnsDxxRfKrDp+EWdbwinzNXDk+hFmo5hu91l1Vt7UB9uGmmOoP8bNn/2TO433eei+3f1TPVEuHtyFrM8zdzpYNP9Dm9yvvCHjrdG2CJD7rnqc9A5x6ONUjxR/QPawHQh/Cn6/DH/9JvPC7Hc3X5j/LAZVk7WQthw8uThpmHhwVTjoPDPmFIxj9c1y9+c16/55tn9vv76c+/Wz/9AlB0YiI9D0hNGNH1CG3MoDBvzh72zD3U8PmIpfoWRpgSCwNIut8VSuysvt5I5dYNj9CM4YcKrniIGGOj8+TVZSSR3R8oGoEMjTc7PC7r6+en9QtffyKA+O71ur57EzgEk6BAnQ4fNgz95lSvoE2fdDwPg3MQ+V+iZXzU4QvnAxI+0aC2V1umSVQB1cEMidFbIMMiDSVnQkJOIJpTsokE7QFh9iJmVEaY7B1BoIyZBrcIULF6l0D3wXnC6RHZhzKhxc7LIaA0ta31kNMQBcd9HCJKwG2ZUcsPra8qnZUSMVkK5mtaJtSZUcomQJaTeTKBx/N2edjA4J7OvCZb2KARtEPWFnC1taExsteXyj5reBB7ae5eDAbGKB5OTFFg6xuDRuYlUm6QcwpWUPsdMNrvaYeVqDaKq9MxVNPVM0ICNORB9uenouy/m4mVsrB3Dbnu86X1C3umc24xq71gWsBI7EcKRHRChZsGI8ff2Yh0zpiNxcg7FPjpUEh0hZZC4CHpdGlTIrbSZ6dGrm1b3my4xhjfABI1auJSF+M8BDo6SaugYh/2nRwGUEekWXzskYIBhpqQXbagSIVYHJAGq305IVh8k227lGxcJTqTYZXc9/5UHqkZXP3e1fAfGOw4HjE5pb/8/jSGTg/A89NkDXCb42kzoFxh8yWyA0J3sRNxcpLhElkhQ12A0i2JnO+XqJCcs2Ajr1HlVLfRDJuiGEDO7gwXt3IUoHdY3u/KZ/LEo3ovpx8VICw8Mc9bF04Z5k21qL8X0eG/htbffFIQJG4DRX+GbUdepq7n4sSka6R8f3f3AoQpPBtgXgKmNdX6NXtcAdnqFar3CO+lootE8vLckv3kC+NRQHeUhXdhq0/U5kn/UQCh0qJ3Z7wAeYM2vksBMtsJHQrfs6elacm3/GWndGw52kDAXFG4zw/gqFf8J2KgdBsYdi/aPbmC2snWxB1mr3gq03Jy5qkrLVL/OIpK/vhf+vHjjQxhZCeGtZOr+aCpdHLc2XTL8B0MiOwhQ//AiCJcxukMKCY4oVnwkRMjMKLr29f7enu7qnkvmhCT9dGiFUMYQ5L7B5xEiD3wWlmCe688GqkFdTYnJYTxBogTlMBlX8qo+JlykN/7QRYee5yZN8oGpA75oZr06QkNje/rK5SboqcIp2Dc18++vK039BRGDtnjtk4IPwNo4Hn83lg/gGxtk7aZIeABdvL+kdOoNwAc9jiMyzrZPAInAyCuXys6gTDJaClt92vTUjcfkt/nWsWimVHLpaMcxbw9mJPHz1YugwMfeSYDAHw/+Yi5NhVBaDXeQIdJNsEvwnXPWKl+T9nUNgBzMDkUBf6d92MRS+U0Tq/Nn0mIEFXCmKSD5tAGViwGMfuZNYsCk+6AsUkFs/59uaHIRgCe7W4wS5ltbwAAtfsI//Hdixm0XFix5l4zsoVnySuzanpWtluzVEBlCNF0UjZa94N/BIwJfLc331zJ/FJp3+2VzLC2Su5zrcfMvm3DP7kalWKAU12ZWoXAPdcVMOy7ZM86daYfyyZzgGv9rhpFe/0U+NSfMIkCm+oT1hhg9BkkUBjtYxxiN9fvYz0LJ/LM+m/0GK9NwNu5mWGqWvb6TaRLfFJiUfzsBVSrb18ldva3rBgkKs4jHdfkOtZ1hyEtfWOgN6gvPF3WTfrTOqbyy3W22V/S9+V9Ir+7kfFh2DkZq3KJ+9xvSAJvTgobcwQE3mWPxStMC+Brlb1O+NirSyDssHvmb5dYabYsm/APSzpD7gJWE3zECRvA0DTwMPld2MRnNUDJudro1ux/rusnMeCT8DVJoUf3qNgIUN5nLGttqfVoRx30PGE4AwjlBLy3rPNMU9ZH+pJkpUOrAjbuMFL5h81EjtNXZ6pP+I6BS0/gur7pND+9nmW8+FhnOjyWzYa2Az/2qbMlbq1W2sh5zf18Xvk4nDxaXWjUT5K13e5ZnVHuXcUZtA4+4z+6/2Qd/uh/9uuPy+ml7qZHC4Ay2o0OMUMmmnIo8wgYWRrlt/H/3MSZI7vCurAD/YMhZwCjH2KE2FFCf7sd1rdgQq4HsyoS1niU9BQ8zB4PnN55hY53gr5fzOgN/Xw0U3WFKZZJo/g60Z5GtHIANgGhcfnhOabIoiCJGTMoMG6ywByaPh/Xhev19fm4vj5rJjSYoJ9+93k9jud1XWBuHdqsYps4cxpfJpkMIyI57FCd9kHAI2Zqq9DwW+U/SFAqW8me9gzI4j6YEtPCZ8A4ij8KEDqBMaHdWntK/Oh1WSFYeZTawmZ5KXpOusbv1CJGrKLyr6ZCyNs3ixkGutoZeV8ICK1A+GzM+XeirVsvCQRa6RgQFjNVDKXYPSh2FQclw8WqzmHk6I7KZ/H0DeZP+ixh//Hmlyv6KqIN0mO9onLagBIMsPJAVfjBPospIskNRi5MnLbasDgEDGEkZOyw6jByHS6znaVh3koC12xUq0/FOu1DvXfk9KND+ZHWK/1iCY/HEUAYRmtr2xUCMhs1JZUyN3IaU0ZSnxnX7zCUNYXPR7OSDW6aMZERUEhUEjwNuy/hN23dKXZJMo8/28bKjlOnIIRoPox8azM4FLqEedjk+dGGbaMO4gjdooRGxWHhd4AwGMvxV0UmAAAgAElEQVQ7SL3b9sCvacNewveOIJhGOGYkfRrzu5z5BNzDE8dJp5w5b2U6lHnCglN+h4hEOfAcPJDUjThhU31btsHIuggu2ISpGJV/baM+HIlcJXsYAKqVT7hWb55V6hBsrKhXZur4IivqDkVIab3aKaI0lQw5b5AKbTSmDjM35DypUbYQm/MsMG/5r6M/2/RYtubZ/QgQCr5v01CKyIhs7fP6GhjmpHTZVx5L33mnlT7K/y42uq87z+Z41U04PbpBxFBHPPgEI90jKEWOgiv4uS59v+yXfJxx/oeDGzlWtCvS3/vvI95pIwhymX7MtiYa1ikN+r5Uv3RjVq2iNv4dAeEf/tW/8LgckCR/qqpONVY2NOQ7aaAztwBsH0O2ftAhBL3IXcZe2BfAxg1vaQDDfHlWgGYkUyWu58Nan16eWMSBVh2fb2u9frkwP/HtdlwHskpg8xxiPj5xYSrs5cUU1Rt2a6Di8lBHRbMJa1SIUgBibL3zDO/UuLVJCds13Rx5K05MBBk9+cSKNajEfdS0WArh8LhShZx/9++ur776av3gB79ERhU5nj//fGFe4p1TRo4CBg8E4tXsONAwrCa3KmF2e7gxdA42l1ut/IzkaTi51ftKBVzejxZzhpbF7g0GJ4JhrzKVwsnF4vsn3LBpM9T7hM+wgbQlmXUpcADM9hWANWigB+9pM1rjHDr8V3dOrkXybXTcUvSi065ns5dp+RQgTFFMe3J6ZaRBqFiHPQjJBloePKVD5lcsjs1Doio8pNy3KBcW16z1hqIR5wjivypUUfWCwL2q+skMjTnb75PlDdrC2mz0k6c6BDyEKStgaJn0PniOh9kKm2zuowGbn0traJaqQreJJM2zYn1iZkkKa5uYLZaxDek0gwltyzY2cJK6Ggl/dnApM3b8LFhi5ab+au6wzFwpb1OtPCsbnTefSnsDxod77c8pDxCyIoMhuXYBj8M7vTUJ5wRwyxDRWUuUpPSzLsW5OW4xxFfHSrLnqeeR2Ing+jKvWykHWdsK9Jtd5lPWO+Z5NxikVkqO5AAPDr1XaN+fTBBL99ylnXDqT7TQrP+c6URtM3RJdKdIbpbTOUqX2gL698qtFaWTPFuxOzLMOEu4O3WO2VzWRGRy0l15upMYLLls0TP43gJ87ZBSZmQ1VEgXJ17iGqis9KANASlhGT/rIjCJeYOqyHWgmva1U3l8V9nEVJny3j7D/lmeRnJgG0oF2sAtRZnT6XwfEDUQmTFyPq/0bABJHJnQF6JM+qyUHcfzjLzvOqRpkLHRXaMQsuHIONfb/cQvWFxqMafOjm61bptsey7UcqF1TtV6fo9rdgpFs4ybB6m0ryrPUeTB/XvzWU0yq90q8qSdA693mOhBIIa1PCAVKcVPtQfaVzam/qN//i8/LsdPPtRSImyPUaFBAQQ2x8WssMpF2Roby72BZCWk+VmlXbaqfSyUoxGFctmDTwYbL4AIK9qUfHo+cTrFFZW0D8yURVD1aX13uXEMnTS+mv4qv0srEqMRY6FzH+DTjE4dHycgJxcC/90Dwhz0FqG83/B6mK/WOSFb46aDKI/BV3Ml6v/2P/w365/6Z/7F9ct/4J/ms2N27lcvx/XMMAna48BbP60vbFJspsjtLDQO0ExXJClJ+9QtBj7RmVH+I4E+7JmUlRRSqywd1sZ9+Xf22F/ye8cQN/MYANnvLOaljYTu3zJToJrDPgIWRd0hhIo8OuWrSAbqANa6ilnWRBznBZYitixYSTtV0GylC0kiLzXGsecBh+FBWBcj4DzoZgM+kv4hRyjGwOrbDA3ZP88o5tQRj8tD8QhtGVY9gNBKIcYt1iJjz2LLkwcVJZK2HTGFsonR1gGbU832GZUEJHyVhe3Pss+gqxT9UYUumUO6NWrUAx+wLBJPG6cBMt772dtnjBLfhvJiHsf18uLDSdxeKTqt71j2MszDPLD+shz6QlDlAOxZCC+DnZvkmKXqtYuqqvF+pVEIYKu4DA9v9oAvHvYF8hGm0O9OsG8HNzEdO4lb2dCzz37a7wDhWKiqISgGpJnJ6NWsfs5xrtdsYMxYIkmWr52d0PtudWiunQhRPRqZ4d4H/U2yhrOSsymnuRGeAIiq/umT+PMgBXS+8z9fMdWa8T38JZ5HntGWH25RbBD/EeDb3TaUCjO4LjM2evy8hU/RiPQEGlDuCwxN10Kao2xUmDIG8nLAYv/spAQ8xacaVGHbAOsKL7wcQJ/xgMu4DPO5ZvqBHbUZZah4VpjuaROkNivPsIGoz/fwVyIfxSC3SLSotA+jZd5PDfGel67M+8WRiBM/dFauM1fnHwUQZsfkLuBfau3HVx5iQclx+CZAHWdj6sd69/FDOdt54e2nBXIlP7+CPoR/7se/zqKS795UIYyGyz6DPogCZYfbm1mY47o91KCZ8XpUWFbz5G2YRFqmRzG1Ctg+FO4Y0AbWD3k+Wg17MiE5/fIoAHhGr7fDbT0/KfT8i1+f1unltN4ul/Xly2P97POV84yfWMihIgZd0oyRmyKXcrCoZf6rPDgsJOZ82iAPL7ZreWKO9HaRvZoSYs9e95bHLo/USpgKWuPG4p78L3/7v1r/7L/0r6xv/rHft9bxtI5pr8DDBbrsyhFuX50x6/ZIoP7t22397Lvruh6e3cLG4IMzpzVKj3qLM6VziJLXFI+sK8qKbTUgxPMz16Xy0Dqsy3cb4IvbnpCx93FTBDDCtTIgMdpR/L2mOBGAFCdj/e3ZVrVtKkfTyJYV3d6MJMMnXGidr/X3emwqof08Ybo6ZCzZZqXxDNG7bQpZOzoObMRkJZN1FijSWW63TepaxUAIF+P3Gk1301xjGzEpK6x9wv8yaEqfjKHYhwYDrtrX7l5gZgfJRnhSSM5gteXAdcV24Q+nHDqcFuAVXZ91CciQPKjlfOsht5VJiNLzsvk554HOUMok+T4CerlHhXMsZ5Q9AvMhKZQF57hlDZ26MUMr2LXMZ++fq+cnT84uHCVsWPC7/h5GWP9N4Zb3SZQ79RAHRTRctrGS4OqcOR/Itrv1MmvkK+9MIeOpfdx8nc3uDQjxayeRptdlmKnKo9yEFfu9JGbdOkgYS2vCaT1uNKYJ87oN5Ea5ceO9SxrkhCRPPLqxl9JrPbZQ6SzDETXnIBAh3XqHw+jCJMmduiuAXKDD5nXk2UmCPjvDoFDHbwG236MY0XyeYLJYuEAwbdXsBam+sF3Br3VQ78kAwgCnZgQdP3COss53HGOfZ+sSDWEQwN/+MXv47ufmCdmOzOFjK2reNbqoOCc/J6N4TQEQeFDvi1Eup2Hmw3pfpz6YOoLvhdZjWEtGe+Je5tptjxre+MzFwc+0q00LtBEMmCajzpRsS/SSMHBjD+pUo4I0ztdHtrq12Fy3i9GS6ZuSjdy8WxVFUgQItWNxhHcb2OCv8vk9l7i+G6xg5926jTrS12496HdORCqJji4gzNpPMipFkD+6/+46/Pt/7i8+rk8nhmbBxOEQI/n2gAbN5+f1dDwzhPX59aq+d+mJV0pCSofFGlYAOEc8vOzXhlm0rVxqnqaFKECQx7qYIflstYhOuu2CyZFzUFVlUBh4jsd6OT0RLOEK6L6FymO0xrk8MFbsvL683dYN3cviefogq/pP25U9l63q55/HUdcXwCtmY3q4YSFH6Fqps9q0zsVsMPnP/+gX1qf7766/+9Pv1t9/+7pnDG/ytXw/H1RcEXNu8d6nx3VdAaCeXwgqvv1yXV9umtNL/yNFOTkMVpIxYtOsBGBZj2hdzCRmTxMunoaVY3v9llq+btKd40iHwvCcx8lTJTjlZXDJtJ/J5RsHC59C3h6qbvN8XXUoyQlQyfezypDtbnoub1nP4GcyRVrGhg2PCTOlLK0YKmEdTAKuwfMaBb01Hlo7eQwKjSq8wJxVAD/2LfTP3FybYMLGV/dKiMzVdun1x1BCH3W9RRgR3XTmxeUdOsdoNitQQUa7NlZfdYY7sTtcR5/WVuxTZjr5unUnPF3uyxNaVHmtHAKLDMohS9qHZLeejOMNdVJTFV7TEOo8mxHmGY3sGqSGbSjQ0SxH6Su+jvXQACetpxrfy+HSirRTb7ny/fVeoyWUC4fKRMFJ9XKzoGIEzgL4mjGTk6F+b8W/17bRUHEaE1wUTOrRveefCeC1kgFXbZYVKXTkiDmSDmmbEAj4C9PQDOB23eKQ4j7unldALkVgDGSMdI9Y0noaAhIDaustrWfnPk/zvAUXWn3ojHScCPOXtIFiM4cNqN6mWesYh+1SmkXsAp9sRMMPRyLYKSL6yRZugJQqf99il9o26p5USsfxInD1vpBVsozDvRmApSIvfii7rb72YP+hy9itI3/eO+rFErMriD4HALxfw5a3fdFGR0sCP2utQhhIs0tP5CTGOfPvtM7Z9RGSHfpKz5Cre234z37HsGj4bXds0BnsrgsG2cM5aga+dUXeuUBxGsNvnqKRIt/NdqH0XVZ/pFgQesUJdUoSGUK/vl5ZNkKhbFsFqAJ3o7AZKcpQTLnsBRnCP/znf/1xO6GPWgADJnWQG1iP66vHtT3WD86HdQbgOH9iK4wLRmi9Xdl/MLl1xwdqHz1aA2budiPzEVIEAJENh03f4Pk5lmsu1NhIHmF7ItXSIaxOAGl571Z4ydHjTFF4JQ/NOYaivl/X+XxfP/z6q/XNVy9cyNfXy/rZl4uKAe6H9bbQIid9rey/f9B8dYZcJG9DuDbhz8CKrINnMvPzTPwpT/nlcV//+r/8L6xf/gM/Wv/n//E/r//+7/yE7N5eiQfskJFy4jDyM1U5ioIVMbpfndf6wafTenl+WrfLYf3s7ba+vcBTPrJ1iVqtSFFOQFtqIACscsJ0qOYTzRBR50rosoH0+EsYOYrs/F39e+aVjobGzrmJLIQ5itcaQMjn2uWK0FAYdPQ9zRQ5/JY5y7l+6fvIqI2Urt9w2fqkDIFZd+rzDQDyCkfh1H9t7KHc0x+N/2Xuio41WC4BQqdA8Ox2fzMacJ7blKVY9dH6h0ES2hIIdBajC3IKIhSblxCjzst0DmabkpRjBbh3OHkAilkBP5R2savpQQcHtAxwW2K9lZko7BVzhJ2HaXkKy1MKOCwgX9l5SimOIvuadiZpO7OPaMS4GLhVA+sYj4CcAa34nlhrOJ5QnNNZ1XNE9rmeeEUnIvLM2dlNKgMVfhk7MxBCzpt2WvoeGIk2283QuCEzAOcNzi+AQarvh1Gzru236b/JQdKKT0A4jbdSYEwG2MFp9d05uTnz2Sc1zW3IVCDCfVqnI/ruuxMQGlyW42bGhLp559JkbSpnlxEZpWmgmW/ONyUAjL0NblwcAh7un4F6RHWAOQHMnH99YJ6bjMEMIJTZ8OcmGho/n45Zf7ZpCTHs7iBRaQGSfUW7xIPpPLT8c10rbBZw4gbXKeKJDAymylcqx5iOrYcuRP9LF04oPCHZXNE9UNPahskrsmHo9XY4dM3JWE7gJrkJ+PvoWZITKQ47jrc99g2Qjj7v9TcCc0rGfIsGqG1Tq7G8jyoiGJKN7oPLc7UDsei6kmlO/J3XQeSbQFPeTGx4yAYVDOq57ABVoezuO3Y8BAh/sg5/6M//tcfVScrZCNzMQUb1qSP7AVZFsWb8FwUgmNpAtsWNmTmJ4glzA9Ar7YlNeFEt6a7N/G6SUdP/JxkwMbDsUceRZwKOxLgMP2DOq1PbXUVot1fPwGeMMHXT6gY3Wk3m4YQlO4BZe2IvPO3FjQUtTC5+OhA0oZDjyxvaiSiRf5Tb2FD7yNJrsIInm2QxMWovtU3vzaXxyAcE08FHu6///W//d+tP/Dv/2rr/4BfX//p3/qf1f/3kh+vyC/+ElFsSXutC2x5mVN1mVOAF609T5qjq5mxgtAM6IP8S6ZYI/x/I/qJwR7ORDRD9XXY0H8wFhTLG3uB7AxBz5zI2QnxR0GIK2neXh29uIgC00WS2r77v7J/6N0GDcW3aVND4pb1I2MlSEG4uXcYneYkBx+WK+gB2AnSS+7O18cwI2BpLKNWgIsN+t8H0zfYV3CufC4FFrY3CLG52bRmSB041uMlTikLibjtMpWtYCkof6uzi2oaGSXPvEKBlDQpFvoZjc5NdojGPUgtitjKf+cCTOffe5pxLLbXCxvlleCWOnlWdquYMIOwdc3oRwXKrww6UtA4gERuXh+Bu7AXBI15wgDuzXtGyvLNfP2YsTKDcZxu+KPLRPqlMIHWppvRoG5O6MQpfHA6TfHU/hjIubG6v6uKkDQhMmM2IwaxWnNKzzAUnWDCAcG6Woh5iycc2WF9MCGKTYvmkjmEIcvuZace0Pp5a1Vi1jJl0Wc57r2oaN8uQW24tP+Jd23GWZtMH00z8I4OaNUpv1exrnU8fEkECy4HvyVSOAKnIqQ9agB+faoIf74fOsN9tLo6LDL38EXa9jXUWr4m4qomOPGspwtKvWgXqQxYQiQ1MpA2/rXBmnBQAQiKJBheR8SKkKg1ibvLcyPkk0cb+WcUv47imKCzK0CH0cQlrgMkgSD5oS3uf8wQyT/kX3kd7p5ZOA1zXO9dJ3OibPXCTrg2IGlvjc1ZMa+oJSrhS5JN7D0PgR42LWHJtR6FZc71PHBu+iWnRWErtk+3opjA12l9Hma9ghq2YcJMBcZQMZ3cu01o/wqSSP/Rnf+1xPT2X0ui2GjbzpOmxWPcCCzRJ0ob2PACybutwf+PRRejy0/lpvZyO64pGzEiWv1zW9a55wKzeQl4HN03ATwmTqKhEY18fdo9tY2J6Qhd4G/eVK0YorVDMXU8/t1irDfo2M1BsYsTSKgAh8PVYn06H9Xs+nanfwCS9vr6tby+YFsGsNnqWCM8KqGq9CCahhD0OkGLicKNCIn46owmuGzX7l/X3/sf/dv2xP/VH1qdf+ifXf/zH/q31+/65f3X9/PjDD3IPrMAqodzQz9qD4/mkEdQPj331bIDMSEA40PYGzO8vfqO2QxjF990rKmZlmND2JOPIaEQA+KvLWguoGkZvVZbObQu6JH5Ufk2lYCVUuKXOfFBElGvnXM1wswQ8kEBgoZ8nVX2tR1gZ7QKVjMCbRkPO2I5uLF7Ua1sPqyPb+XyzBZBDzAYOAXjxNAsYxriXQrObNELENs2lNqK8pvpJCxGB0WzICBeXp693iKJi82PrFZwAtllS19YZVNls8Ebtjc2vRq+U9QSV9VV87P9n7N2Ddt+vurD1XN/33fvsc/Y5CRASChGQQCXtFARBQEErFeUyOJQOpYNXHB2nrdPB2kpB2+nUsTO21nJRDK1WnfEPygxVQKgIBBIuMSGHJCghOQTIhSTn5JyzL+/luXbW57K+6/fsHacbTs7Z7/s8v8v3u75rfdZn3cgG0pAblFYepO2KGrvm6jFsXp8srrGMIezGAJf2pIkhm0TBiemf0zNZZyj9gsl7PMs9dMz35f+O3LcGanUGBhRooEWZ4dPUmdZoH4CQm4B71Hpm/jM8N1yMPf0dKmaCOYrMBJoLaDl/TZWS7kHq9agK284Q6XwPhtKGVMBfIX6HhnFCHOI3gJOzx9Y4FpdxdgVFGHZuRg2v+Bjnwb4A9CPmh5+0GXG+r01Vd1oK4j06/lKqUUx+y41s8geb2oTcRtQAsDNgnQwzMwM55wJpsIALBQRgNHbURV12YBMMcsW07o9l20Y3BHzSdtMgtACs8udwtglTyzERnDTpAhtcbWrG3uEV2roW0CUzgA8Ox1N2VGAOn7VTRoPEXSGa5xmTg4DrOFRceYIGuA0AlozpOjW3XhrSaSbePH21p3qVOyMHqfbUDl4T3QJZzt8EIBwUCOXADC3X4hFbOEGCfOvZQhXJsFVal2ZH2Xz+BLrZnhZuUbGTdJWgB/QI0o9y7as12QDvxchbxrX4rz6+FLO/9Le+75ghRMaSHc3NkufM/RvKGy+efT+0aKiqK6ZZijc9IChvheWETPMymAGbgCDDmRmQRs7iHHNp816Zp4iZrtnEU94whEl9AKW+y+N1KxSAkVSoeR0MMytfj8yC/kzpWGuw0Yuw+7wdmMAoaiRl5lcmM5rh2WWGorPxdobRl5zYkuHLDKNfo8k0WQE/TdK/zUTjSUHnIpS9j+Pmftx68Z3xpb//i2K5Wsf3fc/3x+/4/K+M+ROfzLdQMj5D1XxL6hyq2eEdEaCaQuaC6DMKZ+bf7Fk7bJUvmU3E18tFzI8bNNBOO5SM72GxjIfX+7jZK9wthk/HVYUHVvzjoD+y9h00QldY45ZFGXvWemhR4VDAGebgvWCYEbIQX9OU58QxHwuPO8KwqD1Kfm5Mg5CC0u/4/A7RUvZbMelkooeNI+rxs52QEtq9Tz005AIihoJJ/zMsN04oWV4pWL3xNGdvIqX6PtsxqRCtFHVVFIrdZ3qIPEpV9PtqZKJZGJPSCU5+PApXxOs+4SsNApzlx2boNvZ+FzZbVu6tdIknGmQOMJWtKFaBsFo7yUDaFYRNWn8w43eGMX0++nWsCEbY3NqNR2QwdtgP7b3Das18qYGuV1DCVe1CoJZ17MaYQwM9Px8LuxTMMyB09fDEorCMCfmmOcoQE5/UAiuvsd+gXZUUc7POLWxnFhqyLABkYwgjrLd19MRGHoZqtDkZxVQjxDiYlkE4kPWXxm5H25oKvdOcOPU4Jq10toEMnYvSW9ovNgV3b7Wu93VvRznKCgz1wt2TpLiSVyFffxx+umSOn2d3AZyBjgL1Bf5sjOGEftSUqVwQA3Gz/1bNgyTwdTvzSHma3k5jQFMe4BRkj0XSAPkMbOHT3i+fSnmHgyDx/hCFjVBwA3XGtG39upNlx9nYQYZKOkJyo/MoN2YAQR+bBjZTG1Y2bGMH+S783zGeUhfAkussuTK4VZu7EwNrFwwLhwvpdWV0bcjbkAGuDNeWqRcFgFPX5hfLmRla1VmPXG/bRl+152SOxe2fZUeMaQrH+Pb4zrAbQ/4ht21CD8eT8fSVVHRbrCd89S4B4d/OKuOckCEPzLkHhy0sCw6husLPliscsYSPFCIaAeITId4Cg/KylV/gI+pXMbt3OOxicdjG+XIet87XcbZeYSrD5c0GPd1mOb0jle0hk89d/UPAk4K/yNFeODDJUB5jkXk8mZeIxeQiYBlUXmoQwqopgjYIg1ghMhg9B4WJyLUZzqdrBjvVdALdi+UsnnxiHbfOVpg3++DyJrbY2SxtyekT6hsHwMGmoWTvjvGhd701PusVm/iiL/+S2G0fxkdf+Eh84PKT4v5WTcOdIyDPkp5bgiS22UmlYSaF5KPD+9icEeattN+hym3gkY/ivlN65cx3WM8P8Yonz+NsNY+rq5t4uMk1B2SMnK9rg84m2lxhhPo0QLuKPQwCK6lURx1e0lBM3pv8rdceiq52waDDLBR/YeDYaCQB5gFWc61dTESwwgbnlGFrQKUX6H7mp06NQH3H4KqBXCy/DYVfswDOUNZWUd6yBCDOaQIYUcwSjgOAAAHZ457l5Iyruk6MA0KXbHHilIl8rFEtz7XI9akiDclcsZ8CynbSrMCQWA05tL6nMajG8fXzwfCY0Z3qBZxqjln04nqso0CAjV7lcuWmZQJ8MeCDbcL6a1HQEocDjGuboch17pkGIVALIODQ6FjV0gJioOnEs0LV4RwG8/mdatLeekdAyYNGyPQMViWin6XuzbPI1Bbmi1I/4Z9YIf+Xso5McYKF2MYcM71GRSidaQGEJofIocP3pn9w9hVyHKkRyh/UdcssSx/yXShFxQ40FgPLj7w1/Vp/rxCaGIV+jrhlZf7hMsHJiYxONLa/O/stZ2WU5fT3G/qbDF7b01a1KpXJ9aW7PVmkyjODHXKe83QdPYKS756fYS9aYHfZlt7q6bThOzpESpaxxzgIrfZdi5UkSOas0rl0aoBZIKdY0LkSxON7NaDhsOx4zWEvJ6snx4BepK7WlsZOutcMU+rbAIO6VksdwjlEBbj3hlGDOqBaP8Z9mGtPt9+tgcae+vrTHD+B+UrtmO6TozVjj+34CDSJ5bTnnOfS4HL6vmVqiYlOsEKeDI5mdU9Nnon6mOa2Q184aIzryOq4g0ulACiPlRtZua609zo9BW4VRShMqgIg5Dd5A33WDoHRdf/D937f8f4um5g4NJGbGQBaCE8kyBLYSFYPnsZhE/vZmiss+iwP7WLBiuLhHXKaBNtVTJG1XyDBRN4PrCGeMR8wB9HtUYCSIeQc+3axPMRykTNjsynzHm1yklVMWUnwgdxFgaSRSyahIWTGIc+8QALBbJmTTZ7zV6pgFFgQydkYrEf0p56Ti0pPVV4WwDirsTP3cgXPdher2SHOVhHrnHu7oJA/vNzGw902jvtFvPCh98bde5fxl/7Hb4vfeu/Px3Mfeine8YEzjDDjNnNlmMIzQq+VsNpZlco4HR4RBZI5Q6TyW+4UhJ8Aus8CNeNaspOV57M5ZlfPjzv0RnxiTRX8cDeLl693bMycTc5hJFxAZAZGQugDcZIjwvwpelndc6vcDivUpqxLL5Xcje/6TPv5HeqzATJQTVmAmRX+cgPobhDqTDVRGPcexEyxepOiCnufZgMp5/ZK6b0OxWhP1abRpol9/gyY5HDV84wKP/6IT1dkk4Bln0aDZxDMrnWXE8U9OKjJMp/P16Ja9lNpv3rDLN2Y+T36463XX8l0PwJhFXIZ7B/PZgMwA5UJOow2VT20NW7LL0gax7roDHBnlK/s1AV6VPpnREXGy+gsIZ2mj6DT1cw+l49hblcVsWIEAYo72w4AoSIUKfXSTYAFCRxXakpP85tjQY/HHSYfQUb17J3Jwd2V3oM2Ioog1PukTjSostMBoDHYQW5p1yfaO+n/fg752WFwivURQ03wTFM/kVGDyakrVYxXfcd6QyKotGdey2FwA7Layx6WFqg5YflG8W610Z4qfo+wa4C1nFCdOU8VIrAhGYDTno6WSISWYTg5HmTaGliQvjsFp2m3SNIoZ0CQqtMAACAASURBVBiAMOVANsJyV/qS96fTTU02TeYYhIgedvreAC3aK4kAQ5rSNIOI59d7alCeKRFUlQMn9ZQ6JDFFMWiP27OSE262E4O8pv1Bh+zzp9WQ/KRrgh2loS+0jpP74w7lnthamnTBVvkI6JyI7x/HSvjZKVVmVMuaFzPLr1gf+G+nOtLkCJxXHP5GDEi2WDti3Sx9gGcdgFG7Nt3jUA7hf/99f/+4Xp9htG4WGuQLZ+gzC0Ky4CD/e7vNvl6saK1u+eIWUITgQ+eiDylTqDaBQSu+CWAslauQnxYI4ZSqvuOhIlZM7oLjHNbLWZwt5nE2PwJgreb5zIfY0KeM7F2dOXDuUQdjL3oAIdUMO+G5s5pizr5lmTeH12FF38iBGoYNZkKgr4yujH/5YxO620JM08ucwazknsWt9SzO5ofY3fuN+LF//jPxdX/gK+Ob/vQ3x/uf+6n40bc+iMvdOg4JwpVwDAGpiY8+/brZI56uDZo5UsfBNFkAwk+WErLi4nAdVq63gCJe34nOzothEUBu/+qwi7PVDJNlkiVNwb/eZiFOxM0+gj3DGT4nyHE2Fp/NDDSqqnQ0qBtbRW3t5Xgv7ydsu68sxofKka2IvPcEgqOfmZ9IWKl5p1SaHWJ16PIIjvFTw5iOd2hwyOpUVcE8skqu4PGVcareZjrgDidDETofyZNnDG9ayIfb59WgminoqJzAocvJyA22rsEIidVgFYdyxDUhBmbcyK5568wWWTVwNQfgNRCQCqzf2DCUwkRlMJnmaViqObgNWPTkHe897821Q8usE5AKJs6OYDEy9sDI5FExmwlgsY3PPhhnfzyjDQq2s4m0nGMwaXRE6YyRNaB8NVdD+YF8JhWJmR3EGU3XnJXM2X0Amcto0k+dgpOFqI5yXKzy2ztb1sbMA3pBHPfHiAVxhKRCDv00OarrFu5rydAJQyjN0aYdMcUjF8HZckKyE8AiyKbPibFXkaGOMXoJMS8OB4jr3QDhsHiSvRPHi6+p58e/vBcyuLJBdR0MbGD+O4xyY1nw3wJGo9iJ+4tz7hC939vXLuER6OppL1pZ4zoCOgEjFYKyBY2+q2lJRZi23oQG6L5dd3B9NvlGhXLG8pVKG288WvVQ30hd6UmcMsY14SMP0sHzxEHKgAHrHR0NVwRA+/mQbuvOTmfkChBWOgltpAcWPLrffGPadCJdpqIMyDTEYhBdoxck5ZKssxyocnO0fKp3oMwOYkwZdwoAyR42jDJB98JJox+mViBv3xqhU07Y19VFWpadsZn9VAyrlnv4qiwq+bbv/kfH/TyZN4oKy/J3CEEs54e4dZbAZRG3zpJDOcR2s4+ry0082OS8YYLEVLRqOEMgpYaBrrrFYkAwkhVxbyQ+GCqVlWuBxZUn467xNm8ojtCZhfNaODgZzD3YuFyEbH2zPh7jLEffnWXD3wS2ORd2EdtdxGbL8E562nHcxk6VexmOBuI+ZGhXlVtiFQlaMrF7uKYZ5jGTNY31cx0ZLmIIqgyKDq8NaoribnMd73v7z8Vv/fIvxn/5F74t/sgf+4r41Xf9y/il981jebaO+W4fL17uMLpuP8tCljQKKViZTJ7CmIwdDdfQ/za+I5/rcQJB3T1labqxTp62t03o16ivQke5spPysJodY3HcxWp+iCcvVvHU+Tw2+4iXsmH4RmUL82x1ZGU2R26mJ23kfaxEASDtEZndNH8Dz4chuPE8TpR0gIEHvYMzT49B6oOdBHyKa+EVIevbSxYa4/bIyuW1RvHTUCkDg/gZ3IuTasTODp+TDainSlH0c3sugtUWKSsAW6lZ0A2joIQvZpfevjbflmdpGEP8tsI7Lv7QZ5H+5Rw5KW2nj9jM05uYFAo8Vv665h3SO1ZWxtHhTKTCVE6bGcaRpD5C2NwLNHa2wS/Q0iQehAkBHxzQ1t/N4ADh4AINXYr4CfowLReZQsO+lTAAAqKeld0Mw5TPaWyt7olgDF0msksaWYm+jZlKM1AqHM0EhkflaJvhZPNrAgk3SEa4zHtUZ0OsUa2XOjqcsGgFLHDmRq5kybsBi5io/Lk7M0AmsNaUxZHJqm+P0BJ/1zyv/M/M4TbgI9NpkDH2xX0T/Tw9L6ufybZ0FcKr85n3trHROcpDmZmaeK4JGKR+p6Z1Z4BKGiAgka2yLnH7KkfNDM7Jq7S8V6TJqOIU8tT0mM5n9peTyBWjC2cIz2iwq3n1J4ewgymcWBVelZx0zdkwNfSUojzQQeXIy/Vr5ASll38SqzNVjKy+HaZhgXiT3rD89Bn9nI/TJ4+EjI2fUeTJ4jTDTH8fgHriKEh34ViXyyKRbc6+ogl+HjCHTkcSChuRuGKIpIYHz2kywvZrpCcNkEyxGHp4CoKNkPCpsSxpBvejPU05AEaIzbkynQJA+J//je867pdnsT6/FYusNgbI2KM5dRpMKJTDTknXh1jNs/BgHutVhmnpvWdOShaIZPPnfKGb7R5TTzK/LHK8nAwrFagfuoUspeSROyNmprzG/A4oclbcYWMF1FLoQTv7+m6mqaplQAKAiZxFe8Rc4HU+TnrRh10kEGYfxAVG32UF8Q5zgVN4nAQsoqxAiFt3SMjxDK1qWd4vfcPioLRRSPQRQOTW767uxzt/9ofj/m/+ZvzV7/zr8Xu//LPjF972xvipX6EXnS1iLlbLOE/8Co1xiFvLbM2ThR6beHCT65yVLiqocbVkHWZex8LyaJhunIce5qEid7XqABL9IHriidEY7zRYozK9WYCT77HM5tlSCLnqyxVC4vdvjnGzz1zR7qNrfXk+q9Emk7NHgp6Nog+UfVznfOQ7sO/TgLqYEuFWReUTT/xjWyhxbSNfyPeZwmg9pIx9AdhJYEbmr50FKFbkzKEERfC0AUIXAHCMceWkkSlWnqbuOZhAtSgC8dNYmNpLq0SfP4IWQeMCiLTZfEsCS61hKUL36PSuj2In6NLBNfjkSHTGytlZ6jBrqFzKQk43SAczARGcNhsXTU6wk2ZW1OcLleSSfGW4wZv25zFbVrmsqfN6nvCQ8Xa/scWP2CIAVsF1QFGzkQqN9ik9dsKGMyYrj2fQOa2JFzMwgekcQ1ugiICTeTI3LXvAwokCkE2WcMu1lnEqiZfVqTxLZhxLxrlbwJutspWMoABF27lTgFX30MEw/z8+N3rfUVIGsuiAsHSPgGRJiWTQ+1nmrwoHqBMtc5MWMyWrYx/HiLgh8ZYZwzicBkfHnSsog2ymz46qD45PFQy3zievJ4c1L6kzaQOMd3bhioGmmVnZLetgFKcYdFpkqkk1e8q6GXGjsx+RVQMYg4zqZ2auOvcc7y6dgGVq2k6tmxIQ5iPXU1U7pXZL9T20yU/9buegAGGeHFK8Ptl6zyaexa7KJjQnz3fDyTlxXgy0+ah8H0eOfJz5PeYLV1i8p1PJnkG+ahkkO04HAHPM9YfO4iKT1HAPXgN7n6VuQCwvLtSt53T7Hn6p+iF24OdixL7TEEbFKkb4C58YRVFTIJ/nAm1n/sp3ff9xkx7obh83201sd8gmjOVyjWkXi9UyjpnnNmN7Z5288d9qIZAx2tzs1XyPdi23z8/ifJU5Lxwjtcled5sdq4hzyexBTpK5E7glDIW5g/JwSIZKzwZq0K9me/xsAIEAZaaiDWb4b7IGVB9Qi9tkso5xvprF2Vl63ZkHuYzLm1083BwBFA/zFZ+pep/R+0fATe/BEE8yiznWj0rbvRTdQ4wG0ANpD3FnuYn3v/+98dZ/9n/Hcn4e/9vf+q543ec+GW/8+Z+JNz93e3JIOvoHG7q/jjvni3j61hrPvjkc4qWHu3jpmvkvSGbO0LcbGaOfIFkzr6QrNfM5WWwwvAwqK/FQRAcT5aKd4JoOaaB+HOkl+r0YqHbQUMiRxUSLY9y5WMTtszlGDd57uIv7m2Pss7o51xjN6ciQuMIs5xc7VcGhCz65vVHuLVkqwgIrJY63ojpg5I/g361XnA/K9+qGxKZIRlsMxnRVSo0qHG92cvqp/GlvXUBJ9dHiCCwcZxVjdsDUNwG7U2vNPpnlhkjWRo7pcLacyE0gw/2rKrvK5eUZ6QyxEjuoAvBKVIziMVpPOLElp4tTynAof1yrwuWt6ERKMg1hSmemcaTCJ3BzvrHywgwaytdUgo/kzYp+OV9w1CEcOH64qhDLyHAFh67jtWhQ+J3UZ2ZQVUqDOdaWQeqZMb7RVZ8GPZAg6Q8yXrTw+W4Mb3OhsvUPQP08HeKMwkTMD0yFYXFJAsK82B5OPHL8skivhR15AHUONK0g3Y/8zNhBnhe8YdONAImkgBA1MmCqHp8WRoXC6q+NIfLPqs2Qjg/Xj/JjNnAQhFp9hzyR4+sCxoJeVYDkw01VLFpoqDLofI/3I5k18ledp1Uhz0o1aeyyzqNXiXjJYNkRjJb7NzmkJ8UnKjRB+gcWmO/K0XQqUpISxbNVLrLzVsl880vjGQ3EC8dKf3WMhHx+h1MbkMCymR0cikiOggu8andH9asPieazUVY0VqTOei8G5O8RKvZpaebZemBQRY/RfAoBT8LyznHUWXIevI6Vcmb7phg8UhjHGrPo0714SUCrxc94/crHLIcW8p7Omp3ofG5bWdsiKk2fb2jNoWRqNCBFy3rVVkw3194kpvJZLFkUsUyfcqybIxjAtWpiDpyic15mfbaMV2dj6m//3n94vEoWT0YSoYc8ovtN7Hc7MIVOIM99325yeskxVuuzOD+/aH2x5FFaWaqHDjOU2Ax4vVzGElen8lksZnGehn+5iP0+p5/s4zqnm2AGMVcLAlysk34G4EXAyOrmBAiAmUL6NJQogoEAql2KVOBQbPmemUzInJ28zg2YXxrWfL4VdDX9/9ViEedrVtc+3MziepvzMzPJmxWByZQaLiQDac+T/y6SDkBrs7uJ/f2PxHvf/M/jxQ9/ID71NZ8R/9Pf+J/jE141jx/+6TfFsx9ao4DGbNBExwjuVjruIQtwZqgCPs8FxtzIQ1ycrcDC3b+6jvtX2dInRxKtsAMUFAuteLWJZ6S1V+uQ4cGNJ8ElTsAf96x/2ofOKMJQMqsHnb8mFi9nVK+yefYxlvsdWvpcnJ3Fg80unn+YfSzZogigQKyMlQiBnVjNBuR8ILpqcd4WMxuosHv+Z5EYFZPlM48sSGjuBpha7k0pwmm6mldNUjvyjxRCczsDvZpyUvgtw1zAhccAc/+I1ccEflZk0+wcrhtXfWg4EmcfB7219xF0aeE+gnAyjC4I+v9zrRNAqNwlglP+saHGuk9SBXiWqiDIsBRCN1aKgjl9p8EUDGmA22Dd5wIxefolyGrTY6fMMMahLTLChIt0UJTbpmfA2jblD7WlUD3flXLIVhH8vhV2Og6IkECHse1JsuoMGa95z921ojj6trpDjC2WjhROpto0oBmy2yEt3qZypeWy2Hg3ZTSVG4G1Fu3tTpXUMxmgvjVeswYOur4DgFC6AD/q1fO/dV+d5wKIyic0WEKYWVs/WCmtQ2eMm5PifSUhQIfPrZPINg15tR3uqp6yO84an70Vl3kfigXzuvMMkCGkfbIcGcA5fI11VepTv1vdlsatgMZgRPk+YxUnD9sM1qO6IckG5oHJpRzpjdVPcNgCrkDZdLmRBIdjp80eWz/b4axzZyatLbSKbSuBjM5bh8U9+iF92rFFX38Xh+j3AydM243xiPopHfFrk0ma/OelzOzZXuopWkyhUEPDDHkP9xy1jLacelPTXncRu3ZaqUUkm35f+BBqWi/QSTvBlf/krDL+K3/n/zruMgsNRAzbICTS3RP+0rtK8IVQxY7Jy4dt7LLw5GYT+/0Wi7NcJSO4AqOIg4P+S2bSpCSNbDUxBC0uBF6y/10CgARdOTkEsPHASuIMFbGtBQXWbWI4lscsAalagEL0CmSdv5W1vUKwdlmyr0OWM2TzZ7n5WYGMKlndO3+WbADqaDMvTlU9Oc1kuV7E2WoVT5yfo2Hs1XYXN9e72IBN5Qg5Lr4DVqzwpc5KT+0QL/7aL8a73/wj8QmveEW8/nd+Vvz5v/wdsdu8L37oje+J97y8jgWqCuWh4FB7iw1fRqsMqCkYDDI+CP8o2fyJi3U8eX6Is8UZAP7D65u4v2Wo3CAil23kpTUB9cQPCdcjgMRMr3+Pf0+BSwobWItmpId9FPOitkdOiEHrFVBp27i1ygbhy1itl7HZ7OP+1Tau91kNz0krlAfxDZU7Q0fCbJhVBHJRdWCd+2hASA9ujENCCx6zHzCyVJ1V1YgwkIMmI6fNG22D0XP9MBVIrS8q5yUXQ6ksVNZio9uackcIRXzSR6UvDSz8Rlepah8mVehWDJosxAtNR0fmXcxoTY2yP90NsuSwwuB+Pu5uhQebPSTImAJCr08HhP3eWOFR+t/OgRfoFCgPrphrpd/L/+HEF95V5So0WDaBlg9MQBihdStZYs/BYyCpvIWICMr1aXvmlavJn2cLoVyfzL1O9gojCBU+xBPLsc4zOptz5Gd+I589GXJU5C+WZL72OwBCtP8xkBPIle0im+S1aAyis0fzmTDar1J6ZLZwTU6kmobUTsC2GB/cr4qN6JzQ56HlgoQoj8yNz0eYWaJd4mGgxy4AEww5uf24rhlCvqrk0EVDBQhdyIbTTikop0MFSMXUqMEvQvME/IqoUn4aoPATTgFhN9GUCgMjAMsCaqYdlKKk3HMyq3z7kjvpKVROimnI9AHal36/cYpQSNmYIztB/rTdg4Ze/+2AULoomfuYJTtNuQZsaLOlqa4GIPS2UTvr8wXS+6knHOMzN1Cn9jMS8wKf9YkWImXhj9qMWVU0MEgTM65trFAsqiQOUZgOXKeMR7F7JpUsB3PN1SM7zXUwXhESaBreBbDMCZXWEmDXNkMmrCdGySOcO+uO9qBWASWPMuuJeXwOkWuttoKftH0xZt/+d/7B8SaSNdIfzD/k6TOa9LQK/jDzVAweqQjxosg1zBMz8lgSfGTDzDSACboWq7NYn53FfJkAVDSr+wEK2MHg6k0W2RYGLWV4cOghJWvHcvXEdqmLswhklxUjpsHBXbsVDFfXwAA8BsIrZu32yL/LWcb7CkulIcib6iCmAk+20YABv8u/p5c+j91uj2o/Vk8BRmIich78BLfItYxsWr2NzW4Rm+M2zrYvxgff9ZPx3L9+d9x95lPjy77sD8ef/ONfFR974Z3xT3/+I/GbL10giRodqMCA5quPfCKwHQJZkAHldhif0eiW/yowzRB3NtLOwPwqR/Ut2Iw68z+TAd5sd/Hw5hA3x2UVB02N+AhwUvamxrgqyoZAte743fxMDUpXBVC0J79GqqpCXVldnoVEi9k+FvkuCzbuvdwe0I4o80BZ0XliiGQdO/vU1+lxLJl/1g2812Mkebc2Ds0bM8CAUquKRate9pdzIjLMjE+uQpRUTFxjNN/23Gtv6ykDVtZfxly5f5QP5rlJb5dz1TUd4eHYo8meqAAjP8NcMzVHnihayj8fQ4Z14m13ZnJcHWtro+BF0/7zmaZ/8uymw8UIAZU1AdTjPisZsHqbGMXmyrdbdLCXxi3PoQ3nKAiQ0jazo+uOXMZaGIBZZA+rj+rkVOocYwnk0NkpABDES81jsVxCh262GR6mjl6t1OZrPovt7hA7/Y4OkuTJQFcsUamEBHj6CDRFOX4FDQTc/YDau2b4zeBQ245970wsP+7w8Okp72vEvaycORtQLdaIGI1rFLiQriMYpt7rzlJ3iqpqXs9riSQTWJCXle1wzLTPYnpGDiF/Toa5NE0xxYKi+EwdV1kHM948/v5tCxXq7PA9hrPL9Cim9+C6e+akm63CzxrLRaPPYimECQHOx/0eXUmlNPkXJ8Uz+WPqQeULi1CsUK8OIOXJOmh6l3GWlW5l1HJydq2LDJy4t6qEh0zJKWv783GkS/UPTDPyc3UnvUK0E7bQ9+hX1ZQikTTYf4MlM62Pi6g1XVZL+4hWG5Kik4SPaqf1tfyNY64OdeszjQHO76AOQhEFOIpCgCPtRvuoEH7qDBSVfPv//nePN6i4BcpjmxiwZfoCroQsHhmsZAnnbDxcmIMePDwD/dj+8yKTXvbb2GV+4nYTu90WQp3TOJar7Mm3qs1FrgzmISvQUEZFwuVFTCV9JOhKwLXMUHSBExaRZO9VeHK0hvhmti2ksmV+D4QMM1vz/WSgE1wmuZhDz/H15AczbOP5ymI+oQWXsUtFnJfJCDHC2JkzmT/LkOgxZnu2yslQ6O31PNaLeVw//5748Pt+NRbz5+PZd3w0vvAPfkO86tYT8af++FfEC7/9zvihX3w53n/vggcPT0nNnYYAgBZjnPKdsrhEBS10w5sQlSuuKgOKl6vwsMstQjCPXdxZz+LuBfsk7g77uNkc4iFmUa/AGmfDcLSoUK6IlcvIhRgtBjrdzvW3xT/Zy8ecYuzLcJOUd9HySeX15aMlG4HG5qtZPJFjBtNJ2B3B2G4Oizhk7hX2U+CrZMIKa1RID8Uqdd6QSDGFxN7SFvL6SuZ5EP3o/rp1hoMzVCTyFx/x2oeMUsGL/ZMCdLP46U14p97mpT8DHZn8P1W9Tww4EZh8wH8LIPSJpsOWemK8KxUBgdSpwekVdgMQnoaELQbJygIEiUn0c03ERNODvJUueOmtEAd/15Wq2z40wzh1/Wsda+9SHwlwWDlX+xjpcPteNDaMrPAgEtBX2FE6ZfxMDY4t7shDcosbRjFQTIEIDPVkRmbAEKKTwgrtqxbLRWy2h7jeZIrPkfPjqbHlJOt5nINk1qUZM0QttMj9Nez0DVgzTQkw6wGN7fFnkqgOeCah43KaBD4Nph2Gg343yBTgOfEKaKX8LLhThdkHIPQLVSICvsN86WnOp04dfTLoFRXvSA5RNIBQvpirZqJ9Ti2j9QmDFa2sTgkIEquQKUAzSzQ9QxX9kHOAlcEWqz9nO3fMDxvPWGxXyWEPp1oXC+bJhuCZLCMnwKUmhDUxL8BbIHBs1mOOV0HkDsqaumckeuKk6KC5yE6OII/YiWA8xp5ALxHGTABhhcqrnZvfRIVBjVQpedNDA5xLbkeqB5/79JE+LtFwUiwj7YE38Nn1xeySuu0fJd4O/DQ9yW/BmobgeF0TSHIM3LGBxBlbyH3SLhnC7/r+4y6T9hO07XZo05IMWn4hG02vliv0vyLDwIMSCSD950RZDnTL3KIEU5UZIxBJRoCCi2FVioPv97vYb7dx2G2ZA5ij1M5vg1Vk8+rsySfY7CRYG2DlW5jeJbDNBsoM8SXLmExdNrCmso7Y7Haa9bcAqMNEFESaMxzJEXpsWLxkYnYmlOs85di6XKN99j7cbjVgXOZQgDW/0duILBJszg/xoXf8TMw/8tZ44qmI1d3fE6983RfEazYP45u+5Sviwx98Nn72V27it19exYPrTVztcx05y5RsLB+eEQyBJLUdq3Y/6m5eFU44DDbWFaDhlbRgBe5k0FD6syCAzNF660XErbNlrNcJnOeocL7MEDkaUbsBtaZgpKhqLSvXqxLEraQFZPsBloNBsNCPBz9kOwvPR4fJ47Qms32zN6KmbiSTeGud4wWTzV1gAs69LZkET6oBJ6YiDPzM/QRb+IzeuVdf6TNdo1kO+1SKovy6qW2HszFppeQVKfc3YLb0l8L81JaDwaklbc/XftaDSGa5x+o6zMNPoasAJn9w/rX3jwbM1yctRy7R4Lkks3YUR1X7+ChQlAPam07LdetgzmHOrhipMJmzOCIKfuFHq50fYyNOPG+phBqZ2UM75oapgh9V7ppVi3AudVrqLTNHZq3wd/SJS3ZTFYhId1AcG7qRoVHkjCnKkUK/SodXE4A2qXOy1cgx4uLiDI3hkyHPGeQPExBud3Dc2NCae4qz7ZCh9CajKR1ut96FBdBKVVbIl9EKRWAK/BsMasqKnFS0+XB+pTwbGudHQUk/7TQTqs61I3QSyu6FbCVbZrTM9Fhei3EzmzwkAoYSMlqwRs/s/Gr+jhXgIuTwb0110vGETtIHrKe4/r1XjN+Snjj1jvpg+glUqipVqGtSNhwhS/0EfYcikVYQ3RhCPywKBpEGxr3mdQcQp9ix3Rr7ijLFqfmpdBL1LnzLRms3UGaAkveu6WZyHu0nDQdjrHlBugayqDYa3670MC29HM8B4HRiqSb88G3Kh6ubqZ6N1BuYVMSwgzmKLHN52FfUqng4xwZqhuBNQzaJqoSlARalzCcnwXIL2ede2MkcxbNG3QaNfp8Ef2p7JM2MyTh7Ela2745S2K5A/rU5n5iA8Du+9/887rKKVhn5ezR/VtXbbidm7wZCs8zk5swfDIYTZ9m/0CN0MG9zKBjOmLT/KMPQwjqlWBXq9FHBAqOyMJ90H9urh3F9dY2FPFufx2q1JszKH+RklAxF5+dF4+I9ZITIVrpScoSz7P2sZ1nVnC10suUJDxm9a5gZgJr9IbkzeYvE/8z50QHNgwYgraagUPgA1SxFp87VQcTqH+KD7/zZ+MzbL8RrX3snPrL63fHi4W583p1FfMM3f2V86Lk3xz/5mefjaruKJ59Yof/j1fUW/wC4R1ZKHgFE8w/KWASoeRbk3ciSk0dEzDxycDoVwFB+PmAVkuk5XvqchT0BQt51cdzE7fUi7tw+i9U84vJqG9vdHoYsOcybFELkKTDc5eNToSWheodrLQudNeoq2uobjGaF75zEqyPZ2E6LAILb3gLMjM7nXsadizWM5lXmwGaFfaYM7DggilW1zOErfWIPvAFCGCR9dCiBadyjM6fFjfnQt+e12aVnT3WdIdH8w5mWNEA4Xz1E2pAOjcVQ+rVmzdIOuCinygDMbSzK5g23js3bR+IxxbkeCrdhLpCV6zhnjQ8cbI6AAfdXua7tPYbK9dkdBmzyMb1C5eU0FqYepXTnFLyOJfE5GO/Ed9H7qwDgcWkFU+bDBQd8QsUeCA+KmUn2Lx3tBIQcY0bQ6PA7Hxbjxge9KAAAIABJREFU/lCJyhntCS4zcpLOLNKiMT0q01EiLs7XcZF524tZPLjexYPrLfQCri3jgAIsMAVp1Hl/AJH8fTkbznMeKzxCwJZO8ymMrmCd4AeSKupOh1nNAQhNu02dhgm4dlW5HqEcidJVj0lNkSzyGA7Q4nNSsqTNGo7m2JfytvQGBTHadAsSF93Zcj7hiGTY9JXh1YWsi4rHgG7Rnjd7ScPsU8FFEPSipDdwm79g661pyoN1/0BztsEN7zZAOO4ixlEglXLbzkZ7Mq/zx48EdJbM3R1Sr7rjg8/W4zT82I3SXwKJk/tBH7o8T9DZeluyQMU01q2sULd/lZMPputUvVRhHuWL9ylSoLBk/974zEQfFtBr3SQGNCjHulKM2rXNvDvSKa0ogoi8JZAGalpbcVtGRFMRCA/YQWR7HDmKUlB2Gj9p+1LMvvN7PMvYAsnChDSUCcjgEQJWs3NVskWH2RL5W8kqHrfJLO4VIs1cl6xsZQ4XvCiZDPB7qUjQi0j+HRQuRz/5wCBfsGhqVzAy0R2NY4+sqM01O2QYenPDaujsdTefx9n5OfopojLPBh7zamW6NFcw35YR5D0+i3mDPhDKHUnDcLaco7I4c9XyT+Kw6+0hbna7uEkQMVvGIZVwUoeYiyzmE2EHHWklCCevemf50fjxH/h/4nfdvR1f/ye+Lv7fd3M9/7Mv/Mz47C/4/PjN970x/vFPfjQebpLJVIhWofjMzzybR5yv53HrbI1+kAlsHl5nuxlWZxOoci895ixDCxe3V3F5mfAxJ7sw90jdAqhvrPBUEgUwD6ZDSa7I41RvtwTPmkoD70ntdzK5PfuXP3E+RzPzBNW5VvcuN3GzO8R8sTa6mdDqNq6nwPDUu4YyEiDE4cm0AKGuUp7u0Ye9TS+exoiYSmFyAS+ynwc0YM8pK2erNRThVfakzHnNmENqMKSWDUoKh5JoqACfa5JrfVSKSQDI7EjPXTJwwL9lqA2OK5dSeYW+bkH6YgrzgdzTqxt2AsV6uuGz9Uer84eTqKr8VBsoWofdIczBfS0vDXCVAhdrl39nyoW9fAKHDqRY2qH8lqaO/R38CKjcjERT8HgQ5ljV1AT5gv0eA0A7pN1h8VDmbL3EHKlitZU/WKZL4Vte0+FnaTh0BCAjljVxvJb4FBR0zFDQlTnVycQQEPIcUVQJ+LM1Tl4bxW850WjJqvr8mXOq8/0yVWadekt69cH1Ph5c3+B6OOUH6qJMIE8ESseIwA998ipkOoxwzwUbUR1uDB1LGXN5SgDjiF5M2UboGEQIWmh+Qjl1cOWNVyoC1sIOiacjcQcm501bN+RLznB9lyDnkTOq9x49LQfbA0eswJAPyij2KYYIup2dJbL4ErvcHLzOEI7yJV97VHj73A8ixVqM69MB4RSu2Fnk6Fa2jXoU0AyISfbIeqDAuwowOvjjZR5lCP2sxP9Thte6yj0ex9Mr9z9POXSTlAf+VdC7Tv4k4NIUKL52ck92UhAukqNsSS5HfBgW++56htKeJdtVmV7YY+gBOkDakfYOZjvzR2xD5zXme8LxyklqUprqQswrYVKarqkqRZYakKm3LioSBMRK/k4pFLDF3HdMkcMwjUEI5fcTksCcK4cUP6vILD+ba47vHyNes78Xs+/83jccdwgBe0oJlRORJaXSC+z8FryGxkCBioaCpALLsG96sGDI3P6gFCi3fJ6zbg3qLA4yMlwbMXBSqLy/gKnbHJXyl3LB7XdxBFvHflwJhPDSmCucVXmZC7gEAIQXnnl+GADA4fIwm8qNoPPGvEIAiZY/ktgwFXLm75iFzMXf7ffoc5ZFLpsd/47wM/Lu5kgC/u1/8+b4jWd/IT7/d3x6fMEf+7p49gOzWG2v4r/6xq+OW69cx/ve/RPxD3/6QWwPCdq0ONJN8CvFwplBzftn38fzLK7I5tsoDknW8oAWOuklJOvJbJP8DA0PWiGrh2SKVgJiNobmKUv9sajMYJNhPhYSSjlhj9NFyFg7ZmVzxPlqHmeLBF5khbb7BNZzVJDnaESImVgHBVkEOvh5shCN1VKYhwp8TCrxMe/qipi8KUtV4SIxv03GMcuQMrzOFj4Yh0gZyHzQrD7PEXwcUM8JLpAJVZJVc3I7plYIUhQ+/C4/qfeslialF1mAUAqQbCUXyeyRFAMPIkM9qXiktKyzJsBoqD5pUd7PIlaeL0A3f2MQcJoXyabO48tkVTsfON7FH3tcyHiwS40ZaCwsnX6mXTzavkSGWLfqbWicL1Swo/S/flKML981me90X/ieLTXAjpiBLX4nsFKA0GFIsTEufhtLgP+iwmZzbTM5gxF3R4I8vwvqJ7E/1IcsoEMHBuVX0xhyVZKRz3N0dZOVxnTCwULKIuzztFfYaBhiHo1xWqYGebwnxWr0fsyH6fLSX9VM9Vh7X18S4LM4CHZBn6Hr6JR0YoAAYspEU2ayOX6SF5Z1nyv8nd5gyTNOLgp8Rq9H/96gbAqOmtIxGBYThfXs72CAb6ayQqxTQTATiCfTVhCsj5Y4/gZYHx+zCkl3daYKbujH0fZE26UIndnfEVHh3aaAbLy36gEm2kGffSzoFKgpFtM7X6UvvBIO2tATFbb2GhocTRxtOoIoBql78xrT1llEL5AYNYJOW2YJ4jf0nMX6dx0lIId/tciPCFjrSEf6gB2o/SGELD2VsytdSHDIaJxQz9hvaoTSyNW4XoVdQ0bkaICcGYWLjmKRrxMYRBQgZZt5qClTLAoWCASZxmk7ZPQlBfa1jzm67mMx+/a//T3H3TwnlLhKT1UsA2arTUYTbDygcmKygrgWYfTKgql2l2589gDAkQ2wN5sb/n1/YEHIahXLZBVT0aj7ug8oZx0SDFIJMpTSx9uQhc/8QH+W+YepKmRT6KFvN3G4vkKINxtwLxfHuFivYnV+G/llAG5MniQoxfVYlKD4CMAmjxi9hty83X4b86x6RKhmD+CTRQ53L5Zxcb6My/0udlcP4sGDl+PnfvSfxuHqXnzev/8Zcedzvjyev74b59cfi2/7k18Ts+VlvOUdb40ffzbvscC9YKg8mQXoM40Dh65B4pIxzWdXKTkYgCw+Oe7Qk/DW+SJWi2wVlOuxiOvdAVNkDodFHLNyETlFeeCyAQb3lEwu3w9tWrT1AI3yxvL+FTYt5cLqcyhetbHY2ZCozUaC9OyRuFrs48nzVdy5tUb7jJvNNi4f3MTlPmKTKQxq55LFQyj6Gal043gbKE686RNLfIIH/WxllHXaze7lAc6ioHz+3SFZ5tyDHarUM0x+nsmUs1ncZDV2JnSpLUjangTinmFL9dNCDOptWcqerl8dztpOtCyy58tP0zAM/rGH5+QwMiRTjIi9pQa0HgP+JEG1YAaSZQbb2uCzdc7FGDmmnjlKk2UfAHwAQn6ATg3vzJYkJckVFvNzOTTdAeEw/FNAaKUPmc2lFbrB3w179WXqjnZvO6B+X4NSfa6HiYY+KjPR2MLHg8IKIyqHEBXzcOfdJNvFJ+mcDrAFvSoFlv+dqS0rRTi4bLO4OSQYTIclUGmcRSVgApI9z4lT0AtGHtonvZ9TFGypJiHcCQCyHPE6XAOzv33nVVBlr7qbDIfNWphzrOCj8iLJn6YiFAi3zLDBNgocdYAQ2cA91PhZQMW94Or80ePHKXW7JrNjj2oQXb9Cqo/EAniVPl5Mzd7HO44wrHO26v4y3vhsw15TyFa/0nbRBiLT6zHjFUtPV4GJIJGqsMHq4jASGljR8NkKhmopBB/GNtX+e91xDYFlSmbrgOp8b40Sd7oBIn6W8aafav0VYQOp09iR/HEVr1ppdRvUzrEvb0A4nIqRa1wRyUpfIwjlUAwDPznjek7fltczYdJ2zF0u9DucG4F6S55hJckpOi4lLzovlG3ainIgXA2aZ5sksXodsiCW6WssmnJHArL1TIsSjh2hY10Yk0r+8t/8X477ZYZZMxeF/QihuOHJ0hrxwJjdY9gQuSx0O0uRO8THF+bbeVSKJKgEbBSH5EFKgMJEadp4ol0wjYnPcuTc6qyUQ3mBkDy9oHofQdkvdGAVrgI7YyNg8cfnD7HfbZHzBwMlQLnZZJ/FPdbj7OwcoRosRfYWVJgHoEH9CxFoqkRyHnwjdyRzxzFufvtXY797OZ576y/GYr6OP/jF/26cfeq/F5fzp+Phb7w3/utv+9Z4/sP/Kv7l23493vXBp9AKJ0UBzJ4EBlBdG2svgtDUTBqlNd9eAX4ly9BTSQFEv0f0ecxWOVmlvYj1ehXbwwzTWdKo9Nw/zzzNjUB/QxTbyPvxbiqSVwrNjJEYwQTZKICxIZJHZfFPrz3ZuOwzmGAaRSzzPUK4WQ2UIfF7V5nJmWCM84IZPubbu3K6OAXfR/kn2I8GDH3omiqU2z28aIL95PUJaUQEKt8jR/HlNJ8Z/52pBZiJOIt72QA83xehNBsOqpU67pNCVP9F4UWVSvDwjdw0HG6dNSpEt3UZKtksHd5W3vgCyMhoWodboKLYLhlTiporHR05zr97OgIZMhR44ZJ+K+VY2UOSYrNZ8dph11pIj6G2qSGRuHcoMRRuaUupUoQqlSN7wl7w3cYcVYNLX7+nDMFxtczKMcbbKRpBTEYhxysq4lHXKmM1HpuVyTa4uXfs8ZqvTN3qKuBBfucT83xRhySbj5GdtNZwnmn8mUqSz7NJdjA7HRyOHBWKxtUMFScb2fP4fB1neTJEPDX+ZV8nTA3Pm9+/JHmy3+rt19FUq3adJt1PQ5Ig4jtyamwzl33yS2EX6r2RbGQ9aR3oOxKeFF7Q2g7Tq9Ces3eNjZQDP6ILYuGwDjrPqiIXmpLjpr/p+DpX03s62B+en/wYQ358Fy7pAG/K+JQEdHOrwh6cQ3YBMdajXR49KSk9AwDjv5utlaGvIqSxhdxpFLGIUzLTPzA/Dzt0cON6GcHi0jPhrLeub2AMzps6lCgK5/Ucx2fqODqywJ1lqhbPqNl6n1eHrCUTdvSsiRsY9TtT/qXXClhq/QTosPLeX+EcSRnf18VEBnN+9+FXVAP+YYtGs3LLgaOTBnN5DwM9wJ6WnsbIFRnByhFsBV36NbGVjCGJhmE/XrV7KWZ/7Xv/3vEqOZDMw8uWMLjIIZaLFUOsqZBE2WKQNlqorJEThiujoEMNjpEPw7wP9+eRCu24epqw2pB/LbIKETL+TrC4i/1mU8gXOX+ZL5ggVjk3yInBhpkiJzPgBQfiV5sWbx6BhKnmUbVJBTQDULy6vo5dVhFjRbP9wzpW6xXeOXOCqFI5X5l3Zo4ebR0VR67FC889Gy+9/5fj4QsfjkXcib/4F74p3vj+ZVwflvH0cRN/8c98bXz0I2+LX3jbB+MDD56Im2wgfZMJ4vPYZc9psGRJ+Q4AzMMqYQWopVAUk+PkbzA4LcwjpZjFtqtFxHy/jfPZUVXESYCz/cWD7S52O2QI4sSn0K2OO7ARyajCJiFUqYBeeXLD1VE0E9/neviPn3PskSlX7OJswdZCs0PcPpvFUxcrhMvSyD283sblJievEISBGq/ilbwDc1WR/+hD4Xyuk5CeD5UtEvCJaPfxqI8Oh881BnOVc4hF9a9mh7i1WsTZ2Rrh+O3uGA9z9GHyvPN5ZIfODHE5DM6RSY4eDEBYml0g0n7nmLfbVtFAhg/O9fV/59+djKJenhAfpWuQxdf6Kz1glm2iGr1WNr8Vf7VMAmIegKQpfYD1aYUCdmrbvKYC2R1DSB83toHuzQhR8n7oEyqLcxpO7uegzj/e0zlpY76uHais4h2SSTllAb7TV3hfMFAFGnne+Mzj+8gBLJBDOQcgNNuvvmA0bKNHWF5nFCuJeUDDYRpQj8KEsyz4kIxggkKAP4Wkk5XP1BWyAwTdZjpOQ28DjsowWB7qdfR+3VAWEBsGJQEwuxw8hpJ3aocdAOso+ydlTccO9PB1x4Ne565LeNdhWgch4cQ+gr5H/ohRp08yvl+7Wj/yGggOOSyp6EoTHIbmcSC0svi77q6f2XehXc6IxDi3Awzm7wzEJPPlVBrcySlDrg971trYcx9GM2o6+bQRlAk+pIOHHYj6/aEZlKDrdxjnycDVrPDYAZ8J+3q+tu3S6XnpDcr7HnmP+f3BRI+TJl1t4qc5FpPz2PSH701niGiVjli/Kte18gobMBy5fdMRfX5uY8Bh1Yadw7pSQevjToWyA6Df6My6tgL7JN/ZMgPHUmcNekVC5fQDNsvv96Ijyms5MjXkKH/+ybuXY/ZXv+cNx222VaGoGEorQVo0uG6WTE5u0ha99QR4Zsx5caGC0aw9EtDCzs2Zex7yWPyRNG+BUi6FUqdKAfAqsttuo+CiFxTRjtYKepfFYoWGy8nwQRDaJAC/L/oEasav+7SV4ldzRx5uUrYJAjE3FA0omRTOvodiTrIiENXPC7aZ2B/jCz79TrzpzT8dDz/0K/HUOkPTT8cf+IOfHz/9oSdRaPHK3cP4s3/yD8UHP/i2+JGfuxcfepBj65gPiIo9hIWTMch3wdMhbybDlpvMDwTxQBYTzAigfzbczkIc8QEag0d2j21skt2qKlxNr+jh4dVCPeFQ2xyxTi2dzcLnc7AQ1wnK0IeHz4QONIjtslej9VcB/eZVieCQgFohS5OeeHrmgXKsYhqeXJdljirMcPJihsKfbLCdIDKb8758s2fPSbF0udd1PkrOaUSKWNJe4qFxkNSYVicDy37yh7kcg1XjKsjIz47skYnWRSkr2T6Ezc7zoN9s8xzRb/a4M9+bcsrnG/84tM97GBxiHQ3EBQhLkQrEUZnLqLmVTP7My930U8+R66+bOHH08RIvZ0CrHnZF9sk4kxngH66UClb8sxobaOVlHDicF8HNepSpPuBa4N3EBvuDnLhhhGzIYGabgI/hRc0dNmXSwF01pFYuIUGe92QUyBA0jtXqINLv7qIR6keeGeQDmg3S9zOfkWhUGaGqEO7XBBNYgPAQG4STUgepwlg5haxENQgYz8d7avOl8319bpPnwYt10Q7CudPvUeWZaRLIocIspyFjjQE3EC0DLWcFYUBxzGT6LYTUXyjya2e1A8FyetvsWJ9FFim5hYraST16dJtjWlb6ZA/JtDR3VTl5NCTYJx5+GXkHqySPMsb1XhXyS+dVgRuBQVp7qh1MxhG453sILIABJCvI9x/ukNwPsUPtZRFhE01hj8wMqQoEFVjUto/3hYR4KsYj06qG/MkyFkvHCzHnhY/eHaZHQTkhdrLg+s7JXuHnBtKybeiD2tg+XNVhWw+6qLZYluGu5AbAHjl+3s92juu8832nmHHkE1tOcYXWfgi6Sbd1TqHXZABw3pfR+wEMwe9KPxYa1Go6hYy6fzCC+f08j8PY4S+1t34zgsuTwqFZNqZ+OWZ/7bvfcNwtVgKTqi0zTa8v2Sv2qDh6rNm7MBuh7lQ5x35/nqaRLWGAR1VFlwvKOhnTsZr2oSAcBatvSkm8lDc9JqJ5ClopGRgD9jN0BXI+V/Yz9IEAsErgqj6EuZjo+ZWh4SWrbhmanVKx9hSybJuzBYXW/bQaw5fPlRWEuw37KCKfOxm6q/vxqYffiN988aPx4OWPxOHq6Xjt6z8rXvtpz8SzH74LFuu1y118yzd8bvz6B98bP/wLm3hpc2YLSnauwmwMCS3jgFy2rDZOZiOTxzFKMA0BqsnI8GGsW1UxOueRoJ4sxvB4Ddop01SoY0h4Kinm1SHMvDygHQ4MWgIpGKBkKfS9SIZCY/sS1ArYeExegivnCDoEYeVqZQeD50Mug2QT5vC/4QAo9uMewDCZxPMVKz5vNpu4ysIVsDMJYlklzqKpZiCttoio6Vg0k1H3bUaP69R5jKnx8DpOUyoilllog8p1gp7cu8zrRJ+zebYUEtusqm4oQ8g3n43Als3JaVsHEsmmRDAommdcLymGwqGODmQZ/hJWq0uNxZkyX1bwrrCVlzVZrem6WpGOS1OeHdLFOllppqHFdCDZ2vqP8Y6Qzak5f6TgBE8pGT99/vF3QknKunuhjuKcAvdS8hUBbpXHNobgHgUMHOI8BYkFieWg4fy1Slzm7KZR5PtDd0oXlZ/ORI9S5nBQkcN8QLI4K4r3KCIjG8B1mFag9gR93EVHL/e0d/eTfpXwA/BNbCadjP4NLdXICz1hTQc76XtqgxXlaLuM5/K0EZ6zDiamwKISM2QceB+m19B2GZyoaEDHXNBqCKx+Pv2BtAwOGx0hOgrTJxqiqrPh9ReAo60fBpoJ/70nJd+JIT9VDVsInCNmZ8QHtgCHRsSKC+CM+NTHJCvKLZNCrZAxvu+4lqJZdhQmbXfUr7b3zAT/knLvyNRk1YZc9R93RdocIKAOCZjTwfDqADxJvrh1XC6hUstOdIDxw9Qx4817SgJvSwcS4sISQdojMbXZHP+Ry1sndZluiopEQHNsZGN0Cgko3WoKHxwyPAWD2QO5OQiS5QLF7Ry46Nfn3NekPuU7oDLAvcsKcHqVp6+JWcZZZXyYJSAU0Cnk7UVprq9QLEDeYgEggCMiBo65LZn7NxoqAlhkPkuGNI87JT+yQfQMVXPJLrpdC6lhVieLJpI2zOarXIshVXxUhyoY1gMo1SKOmaziKVCRxsmQyYlm+HW/uWGylA5fhsmRq4OxeRyxBxYwWRkl4dKh6+qLwoX4vsM5Onzvf9db4vjhX467T6/ic17z2viNi98ZH/o3b49nnn5F7F/5urhYbeJLP/PfiT/0+z8j3vnut8cP/8IxHvS5bapQzqpsgCTI8qhIU1o6qrYTaCWLuzzu0Ig7i2bYeDr95mXc7JLVy0aVbCadXFVvfTHOLoU10wXqSAGQsFQE5QAAdcnSMUy/QuPuNKw5WvAQZyumGszmy7jZbnHfrNKl+jFrJlUumRsjpsSL4Zp8b0MfZKspYQVMmcI3xngAralE5BzkQiwSxApEZzucZFk3+xlmIj/cZMukOcA7RYCJ6riz2QyInFVJN0b9bDwKCLtLCTZZIcF8fszQznvlCMHsg5msc+Z4LpbYt2wGf72NuEbaQE5cIUIAqC4g6vszx2ZU3tlym20fGUQGQdzXEWYeb3cKtwaTZtKXMqiiEKn+qfdsoDUNpQ754t1GDqPurkb2/NwUBE7NzYlOKsXcgCxvMF4TIqT7ik4wyDbbVflRur2CzGQfvaTOL2rRChucDgZ5fh7zDlLW1l3yxKtQI7+HM9KckuEoswcqW1sxBLRRNweGHgfIcAsKMAGS6+kaDmt2+m6UDK8l754RCrJJPLM89Y4gNMv4caGSdhUHVdduAJNHzczt6fWmT24d2D/lnTX4c3jSjsGpTFUjkREZ1OX4jhSfjmBoJlIPsPH4iHz583APbZMseq1dFNa17R1SgLRnddcE+MYL9AhMIOrEtjOPn3CYAkOeTouwI8AuG4+uJu9m4KwqAbFN3H1nVvoA0XEaa4NPYQTsdI1Odqo5rM5BddFP+yQEVEyWoxy1lo/muMIRMejRXtHcmmwaazSsR29bdNLCSKSULGxj+Syzjz85ta7jdpL+ce4n6y+7wg7FU8eMkGW617SVIgOg+51RSkA3HMZuk1R5XtI8IOmgD/4tgPC//Zt/67hbnNFbhUajN5CoPL1WVLS2cIzRZ94GuQ9qP8P7O32Uu+mQlHULc/ZY/YZqXQBKKQG0MiCIIIC20pA6LMQ9wsYMIeuZ0adrtCCh3uF3IUA6qGAFK8mVihezhiXXu/0GYd4EdxT2MStXkRqN+Mv8NasZgle2MqGxzwrqfIeXfv1t8YFn/3ncffJOfMUX/u543+Iz4t77no1Pfd1nxwcPnxLz/XV8xeteGV/6+Z8Qb/mVd8WPvmUe+5VC+DhDzA8pNsN0AVUWVTP2i7lIBB7+O7MQEqydr5cYm5egIQ1H4vMtBJBMbT4z8o7cYNxVTwKgBmVmSamAEmgeIgsXAFjg2bC6DHmocYizWcT6LPP/qGTYFi1ZO8oLO2MIcCsXhrZ7VG9RE6p1T6tnLRZG60QRcXNpbU8+j8A0IBn6DkbcWi8xwSTD8DmxJqvOs7UMGlWjXU86MeoP54zpU1ZAnH1X5p2RwmEu3UBzZ4YL4KPK/7WXYqhzL1ezLKpZAtinrswwYfZFzOdLljPPDuWRoXkqScPn4eFOsqfEBrJ4i5awQsl4NmglOVTjXNGQTZWj8RWdow7uhlEsnW5Q33Ac21CcGJgJ42QWchQz0EjzXA9+poOuZvxsqFp4ic8p2OdKxSrOIcQh5zuQilMFqD748wodO1cwAZMqZ/IqZP4GIAR4Ng5qa9DNjNsWuY8p13wY0fw7Kg41VjP3Ppu/owG8Q8bOY0bIEVcoMNENE++bqzHatbTXO7F+1D08AgKEzj+Tz952oMCE72H3or82w86tdZG2rYpEcC+z4pRJCvmAqb4+dICemE9qeXTRlWXF0EBgYODdYqhPXvxRQGiwB3WkdiIK48oMaWX9JGJ5+4WVz2l2sEC8HQ2NTiVGGoBQr1+O6tBzzK2iM6JUHclO2tnhBJlLUTs5vQOByKNhRTNSJSv2uIvdyvXdTQDfZK/HEeJnkOctfSgwx1sT8LmZO0WL+svtrGjnmhzoGXiLcSPucNcH0lnelQl4ZaspnwQDW2eaEAhNrzXC/+MESSR4HenfwblKyC23Dn0L9RDQjdxIy7ifCU+n9XDEn0vXnrsBfpJ6/F33u0r8XBTXvtNFEwzhX/3uNxw36nvlB8Tw+E22LGA4OK+ewDDDk5yruUYxB0IRCRj1Ysl32EMa23fywn5bbVzSszWHXQtXjn0qvCx2Qd4eq3ozHxAzj5PBE4rjPlvYyE5iDig8Wxo2Lm7SwsrOQo/BLX0qhcjZS5FFIqTVjeIZ6ObPjrHZZr/DLYBMEuar5Rph52Q9wZMl2AUwO8bNB94Zs/tvj+P2GJ//ZV8e/+o3bsfXfdbd+K2bXfzaC2dxs9/G1/yuV8bnfM463vKu5+JfvmPA2yO5AAAgAElEQVQZhyzoEajK+2wRmifAzPY8OU4wWUw3h07B3gKc5H+NprA+WBTuTE6nMEHoc5QfptJw5nI2Zk7QmKKAHLebLGrZxmY3j22uNzI9LIwcuQU1jYpu5WgakJV3Tbojx/+wRQIPWBrPJYRyH4l9M4R6tpjHLotGsp9aNrJOQAaQssa+J1npMV80nlb8I2hFkMKKV2J8Af1iO6QgJGBu5QJDhF4lWd2+j/P5AXOREzCmTN+/2sSDm31sspUHqjxHCwGrjATlXh6DwgKHzv3JxuF6JkoO/8wR0mYlnv9A3vRX5Asqf2t12Mbt1TyWZ2fYw+vdPi5v9rHdJlOfgFY5cdjjlEa7QEP5lPGSNhPXcRL+0ZuVY3TqVQ9IRgUk9Vw6tMOEtg9onk6Dms197YnVmdcCWLHnz0c+Zd/TrsqkBB8xHP0z3nsqoGE4CDaYHzcFqNVeJX+uQ0MZs60gaHUfMkxt8u97SsvAklLWj6JCO3N+4u4Q11uovxgcOoSLM5oyegwi3Ch1SyxhA2HZHPLV9+zRVbKS7uZ1MGbFHtU+lj/N882TgP+tFKHJGbTR6ia995o09HSoeDx3w3HjrDTDrV2eFPlMJXWqAz7euzvNhb+f3rXAAxax/qfkxykZ8pTG9nkSEbJS+I5pXvMsuC2OWR9oR02/MntaktsK5QrwaeyiZRY2KCNtNbJUz9mQgtMJyEa381GAgwjGtq/neUK29NCV9tPyPinP3D8DNURIsqK4pTLRpKrwCrnIjUE0lp/sgTscaGcqnYp/J0trt27ImXwrW3G2rZsc9+nZGFs7HApH43x6R2LRaM3mhbSrTcBtCeJ/GBHRmW6yLfuMfW4OLf7+GBDn0P9Uhn09/Rv/0otaR5/YQ2PfV2VRyX/33W84JgDpf/KBl6jmztCVFEturAoqAE5SEaHGgMwee+yIzcobZ64elCyT5lOBVcaVk1Hg9aoSUgsAgVCTa77GWH4oGISfsyJ6h/fMcDP+SYYRsx01rUPNU83EoAhEPbQAg9AUcYOJGhkmtiJl4JMbTCZitPugYBtX8XrgFY4R280G4BVPDGaVVblPXL0QX/Plr44f++GfjE/7wq+M9/z6/fhzX/eH4gd+9ufiN1/cIbz5zV/0mnj1q3fxk295T7zpudvSMXrvlsyfmCPff5fTWXLWWu5TNtpGGyBREAiVJjglcLGpPGYzcIMMzUG2XLg5B0EonykB2u2LVayWWU3N0XQYfyMGcrPNSTU0TDjyZp/KYyfqHE29yUDJNCnUa8Ymx8od8M9iOYuLi2Ws09HI/o2ZC6qC9mTH0Bwaio6jBQmwKCWULwNCuQtiLisJvIEXyFfm4uX1ThgcVABnT8bgWjx5a4XWMjfX18jVTKCYa57FIRutDfOVWkEEZBpBbMqF2KkCkUN7VH4Wzz0Tinl+pVqSEdJ54D6lI5VM4jEuzrN4agZHhYX+SwDDLDiqvBJdC/Ks9UJTX6QO0Ek45uzMqrij5EwhkpjbU4WCT7aCL8+DtpGxxwoxYW4qrgtAqDnYYHIHEwnWQInh+KwM7xSiWGtRtuxtG7RNFeXwrH0tGyurUEcRsAdmA1F8Y+ZVPLnAP4E174030fx1GCZtsuWKRS6+Lpl9h8wZ1vX62XudFuDYHnhLs1k601kELMy0FxD0Wk6Tx/uadDZ7Cuket/PmYhi6wjuikIxnumf58azREhY4ajc+rQo3LBwhY6dX8EsEDHofr2u73vQ9DET8DuODDnuefv5UTvB76YT27X6her9iqGQLrP/r8PTnbNWg/nHuq5sH81114l0soI2fFI1WBE0rV5XvQ4Y6gHDfTRIjw4ohQmfEMo4SVYbxRAER6iHrJ20vvuVZY7T/Tcx1DadO+F4Yy6noBEYqykEbUKY/Zd8dA7xHTjaPFnRKc05t/Rx5qUDglLeeFsePl4cUl96Zagvb1tSZ0Gk9IloYgdqTOG96DsdajnNqvY63lO7LBafdHsBxyM6UMbdd0ampRToF7P67dY7/jqKS7/zuNxyTAbKuckirL3n+tqe1lexggWn4Kcxk89KQ56gOgLestkyAkhM0FmxCjNAw+m2RvchwJZU4X5yB56kxAoFT2y5jVTpWczW18Ok1Jzg77jb0UBTaWa3PwOb5XZP9nCcoXGZhxE0sZvm8y/ikT7wb9+5dxctXx8AUFxn2UolKROdLa8OTRTtsUXGXE0JWcYinzhfx9b/v9fFrb/2JeNdzvxbPH14d//F/+NnxO1/3+njL256Nn3j2A7Hcz+JPffUXx5NPXcaPvPEd8eyHnohDMo0AQfleeWhZTe0D5TF8edBZ7+0+UAe0yNlsNrHfbbDGq/mc85/Xa/U/434laEQhg3Q3Q4ick8p9GGDNJfpgH/ebWM0PaCh95/w85gsWs1zebMGkbcAIZlse5phgFNvcQD2zFvMqOXKL+2Kmj5trl8FegsIyQIS7uL3OsXjrWC353lc327i+uonrXJ4F+2jSSKW5TUaZhhfh/MbYILTaWQV9nobO4+2YcD1yZCibNnBZjLSebePJi1XczZnOy0Vcbg9x/+E2HtzsspV1zFLWwApqvNcsE6TTUbLC43jH/LQLDKTWCnL1MIDbU6Q8GODaUBjDZNFPynymCWTj79V6gZzRh9ebuNlgPk0ckfPLJOo8adWeSSwkXD2AbYah4dHmHpZSYg5pJgwAOIv17EU2idfhdLkUzmAQa+/zK9lVP083U7Hj4i1iSyEVMFSjdK2hGhODGy+d2Q2HlQQdWOaLD1g5UaITpkmgRwbBZ5+gX21gBJ7z2ZxtS/ZQV02fpfK7/Ew0yCX7sr7TXDc+I8aHtjAQdgvNZW1gkgWi46kVBWuI9plwWmzEphyZJx3YiA6zMlZDJo5mVpEbrDHe3znZJwzi4xyFYiWGRbEB6sttHjvfDfObFcD3czA9YvSVHOZZqQ043ynTrRhO9mJanPYomCD5q4pzry3OLPvTltxbPYHR75EvscYiEE4Bp4159eDMZcbXh6HPv3qsmIv9RpsQzqyv5tpmCOWQQJ9prjScBL133gajYEuGeQ/smnMZFX3AM6u/ZeNraOI0XYeX1dVzzdRfFn1J8Tuf08GCmV90dGcAmyRSVNQisUszh2e18+T9k8Ee9QF2OAieR5/T6d5OAdJg9s0fVlqY6UO8rP+noWLTGDQPAu2jNyPvqohOpby5WbSeqXU4wRrUffj7CeADY9xzNlXQ5EIl7ScdVys9PpzbmnHJGpAsJlW21WNu68zOAo2pvyOrjKt4wDs7PFxcOB9OLqBvb++Y1EJXdlp4CTvCC3CD8mPJKuU/GsbstQejyNY1pLyZC2GQQoUkY912eRgAehzDqxnhf67dMQ4ASDzcXPwDQFu2T2FIkvl1s/kKHR/yI9vtVn8vbrMoXoaV+TAJHFbXL8fNzTUaPx8ungGYe/dP/bP4mi/9XfFlf/j3xIOXr+L5y+t437PvjP/oa786fvv55+PXP3AV57Ob+L1f9HvipZfeGT/0xufiffeeQg5btq1BxbbZWz+3EBTvrqkpAgEJtHOGKTGQklDVjiLXPgEaq45llHLNlSeaIXZ0vVcKgFVyh+XchQQQ5uK49wm8siVNDvFYLgJgJJnLBNwIbe0jrraqflRCLbK1ito30+K9zzdjYchpbxSsuEIv2cw6281kY+jsp8gZsulgsC1OMncogUn5dq9M+WwlRs1gwXD4F84/bZ4dpJxu3MgFdJrDMdvKsCVOjr3LohrMno1ZbLIn4X4Wl5vM3cy+hdxbjiF0L8BU6pxO002nn4dMQuYNkrnEY1Tvy7FL3Fn+DwAWqsMPmHuNlI/5EeME0xnIEHiyjttM6IQy1zzfCSs22moUKyBw2J+NQuez7zdoAF9gBvm6TQn5S35ryLUW2oa1cF6rRxApTYZex1+nsVzJATgMl+jAQndJuX9cQNg88nEdOxIjhM/8QIFT40DLlNSpThvNhjaHgPCEvWuGu8wStb7YGbGBdkJVZohuAjAy0m2yZWXSlL+F3zvVwuCl7YaNCJWauqAJiMnkFfCkkNXOeG7T1CJLP+JdJ1LdAbvNqVJyZMhKjn3kdIHpz7nA2spy5kyC0eYKwPtclAEbD2S7SlDEDzCbFEkr9ex6ap39cU4rhNwA4SmjQ2dSTrCeoZM+tEjcQ4ABbIFz++QE+GU1LIJOBIPbZrf72WLnIjkfZbn4HdxHs28hVSZ3dG/ad+o6Rsu0Xn52p3LIoSlcYrDSspPLqakQ6ZD7AsuSc23ZiCZOHHeD2aHjsAZd6hq4mwJCPriTVHifAfbZ5sXvyN0oCZfN9XmyHJjNmLJ9Oq/GLNhS6rxyvMwC+7n194GD+cnJ41R+M7+kqYzT89b0zdQ3Oz1v+XfhBGO3mMUnH4ohdB/C8YS9Qs4nDgUI+sP0ADEohSNHzoBpWI7zykPFYeAsvbbloFQlQ5jNpxOw5Gg7VmByCREOzJth/rF6HiIceqJiyigQTVPQ5AskIPRItlJSxBpZlYs8QzxnxH57E7t8Bk0VSJB6XGbRjdgs9W/qeSKzzb1Y3Hws1g9+K+7eOotXLc7j4nVfHP/kH/wf8V/82T8dr/0PPi1+8Ad+IC5vfVpcvu+X44u++DPjTe+OeHn2yrhz/bH4b/7c18Zzv/oT8aO/dB0ffPAEC0MynJdzmbPIha2YOE4H1dk03gn++OhIRCnWYY+/79HPiqBaYXiHbN3GAaB3E7vtJo6HLQFo9lFcJihOcEDuyMwPWSFWjRPMics9pn9PAJfrnmFI8ErZ0ienjqwi7tw6j4vVDH0hs2Hz5WYXlzcbsFfMLWS7FQMTpr6lx8N9Qo9DgAqNLUxwBA9oDzBPZpnzk2fHXZwtZ3H7fAmAnluZxUI3N9vYHuaxX66ZqyK2aTALUgFiedAPDMAwAaVZEY5bYo+yLLhqRxd5q6rgzupmgbhE+GfLY9y9tY5b5+c4QVe7XVxt9qgkzorirMZGT0KkYkjxlTIc8TIDQrQYcTqD5/DCCWMNW0pMniFUh2qsXsoC5l7gHBsociRfPvcme0tmKsBxWT3PwCjCSDNuD7YgdYmmTtmc89/qzTeJHCh0D9YxFfAILlqu3IAVgBxhelv/ccbzGTi1Z4wkg9QI5Pj+ZI7yH9+nXUOspuLjJ3lmwxmYGGqFKw1Eyvg38OdtMjvoHqU0xuV+4RE7g0hsTGXNNJlhCBwmTeEXmTRaSGGf5dxmi6duOVrI2AatG7K8JRyFjwsIh1GkM68dVmVt4UD8BxlnR2CmBlg74nVqDWoGQzicg3x/nl+lNIANJCADINYid9fcfCHtimG3qzGnEaUCkrYbjYVig3nCbv9hmzEXPPAlzNClf2kgM9jAsab01vT+3t8CXXkf959s7y+4AIbPe84wEfagExCp0MAKI3WG+fK1ps1A2+HgOE3KGhg1RYAm8qG+krSazMHG7y2TJyCWvx7PBllRzmLuJb8n5Q39pOk6Ioi8lnwsC9mJq9gYLp8xP3s5owb6jQ3qAeGpBunaSk6W9ajXzXmeeF4RH7A/quq1t4H3SGJLrejwrgbRfA93A/A60hH1mg1Zqy3jB6m9LZ8Gk60Kf1gcvx11Hq7YOq1MWccu3/ze0Fs8Ha9OQPgd3/39x22yUMXyUbDtzXgJIXBEUGLj5gJtBG4QzJq5WhO/KjcKD1D+lg6YPB7O65OIedyRk03l+aJJjD0aME+aHiEqFr0wk+3KljEJaHAv1y4xzwGlEcqtG6JHUJtbT4bJB0FLjKovzhTWbyDACRoTGGUexnK+j8X1R+PufBtPPnknXvfqp2Nz9ky87S1vj2/++q+N6+VV/Iuff2e87/JurG5eiCfWh3gwewbtTl61u44/961fFW9/6w/Fz75nFR+9f1vmfEyDtOEjQ6TeUvKEcNS229jvWE2LwpvlGhM+OMFjqRyHMVuSAqXkFa2987XoOTJMzUpihqHR1/F4jHWO8su509nMXMp1eEwWI1Ulnso89pQAfL6cs/F27GJ22CGl4M75WSyXq9jsNvHiw+u42eyUVsB8SLCmaiIOaRIYGBWQCgmiNJcMKmh01k7jHlntPD9maD97OS5jsVrHZrOPe5udQujsyZmTRSAP5VjwwDu0V1WyZWAGiHHPy2K4dIJh8rJVDzDjDO1msjl4VhSvAWDPY7ZcIbz78sMNQ67pkAhVsIg79zVBOY+MFS8MiUAa9l3MNW6dDlaxnxz1hz6iCl1IPcDBy7GGWZwS+11crHLM4SKuc2rNTaaAJLu5YtsNbIjPyigdMFtmMETFM862c0rJxszioFyQGskImrobd3M03Wv2wPip0a1icFgZyq41Sycayuor8DcKCOxJGwjRYBerpy8iB64sjVifSk3hZjO0zGd3qNVfKRDRHgp3FttiCDnNENKva24twX+xDwaCZWBHyGmfwAbdkMekllGpPRzncnr8/GgP15gNgQDrQVqVbmRlkMaP+V/4fzvn/HzPI5yAqgLNml0vPTcMe989tVspWWxyptQE/KSvs8FHIxRO1zm/0guZHsl5rKM+faphxUxrDgPPhTL4r7hjhfx0FCcRAhp0gn/qIX4fZ1vRAaqG8RxD3mm/KvtVTlp/YsUZCijmtfrEDi6VzsLkAPG5KLJePf997A/1UGul0jytunbZW8UAxcb53FW4XqTNFMk0Z0vgmU9sjTbWjAkuTXJ7XmrjmBnObetMAaowMd63XdZvz58rfeYx6SsUUVneEczUntpQUkZ4+yEvXtFJpXHppXH+fP3J+dQhZWTEu+8ooYgmCM0sXr2/J0CoZs1F3NVh0caLWeLfRrK3H9QsLXiHKhxQq4UmgfY8KKbk+oGklZzMqt7h2TvTivlDOghmAnHgFQbNmCSGdXMGcrpylQwKtor2Ybk6K1WUa0NGyh4WjTTlQbNZ85ewsjZGnF3rBXcYe5+A6foyzuNhPHNrHS9f7uJs86F48NGX4lv+02+Kd/zaL8b771/Eh3Z30YFvMdujqvfq5hCvO4v4um/80njbL/5g/Nz7PiE+dpXUGEONNbpGeU9mpjzuKp/XtD+8QTCt2ZB0G8ftDZgzVp2yMpvsmw6uDXUJd4IvctHEiLkQme+pIyYgvdtesxH5IVsOEFgkCKcHmv+TBS3O2aukGzUV11HVZ5FHmm+JYqAZw/ezA8LPt9erODvLiS9ssZI5oVcYpZeLwcp2PgFZZAJaDXyv1Okx09eMSHVJ0szJLKBZzg/Yj2Qv8eTJKO4OcQNakuu2O2YHywSao18hWPQTQOgqvwwXc56tfTcnyjukz1FkKIZK1gtTfBKkb+JiuYgnzpKpXWNds9F55ifeHJC1B1Y11yxb41jNEACqB5U8aza/JQh33gxZYO4xPVhlaZlVx/ulM0C9mAp5OdszF3VJDbBBI+38zwSVmcOWDAurn6Zep3LtPPNbvfLw3sUiDKPilit05XjerdrlwkgZu7H1aZ7MwGmdSRoKshlOyTU8ccRfFN1o+sos3TQnzGG/AfwGaOT9sUsChAMYg5MugDoxbMOG6r/E92iNzP4QH/ABRxXxcG2LXYASG5wRQ5GCYd3IC2CA/ZXh4HkScFGDcxtvA91xR569/oc6oa8zWeky0vrVxwOEeY5Hqx/tvhPs240qvFv3MkgZAERb3MC73rIclMGaUcsNMEGTrGbCbjHjVWqvfJovWKkItucVJh1SiCe1cwmxcypAY8sac0abxAvy3PI7lT8u6OcVEKevqVWtmK2Y+8cwnHoovJocGTjV1hMlH16psRkGswMP0LYjfUcABwGGkquCUZKLKSAaG0ZwNkyuP9dAvk2AU9MMgGiQusRwfxsotaNXe1+gTs4/XkPFmWZpWxhfR6nwwABzU+e1yD4jSQMmfHO0ijkFge1RleZyWqSl+I3PgNjNIWl+s3ILek4UI4d1MiNefUhA+F1vOO5QaCElAEpZLUocfhE6R2sNz4IVNdmpXwiiN2KkI5YogdimxE063GPLha6RSF15ITYMFPXp9g5DMnI/RoVefrbaycCjyvy5ZId2bBD88Pn4xKcvYn7rbvzWCxsILt4bBnMJhohAVMUEUsaVhwjgkA22E4xm7hdNViqzXIJn1ru49zDiT33158WP/9N/GPGJnxvv/ignCeSzJBA5nx3iyz/zU+LzvuTT49m3/3j89K89HQ83K85phUya4RTwAPVvZc1CDbejcQidORXc5momAEHPggaJSoKsrIxNSLUXPM/nzjBnAhPlE5aR0EEpKAm3VEpe13YoAj0m9zeYVGJXKkPQOUYw/+0UOYrUSHrFE5dsURnXLFwxahh8KIcjW9c4ZzEZs2S7ssr2Zpv3R7knK+AdGs68Pc0SZrXzYD5gvAXDAbbhJBBE5Q4sky3N3FCBIfBhyOLOQdAs0LDTADAz51gyhPZbixokVitR0bJJcJa5opxZaycDQVys0YFsajUFJzOeuZMEt7O4UY5mAjVwYqjoICsOGWJDxdGOxyEkg75Z5tIq5UDEMZ5EZzL3hVwbXRQwoDk60Mwrwla53wkQM39T7cshtmSt8W0XlGBNyLkTBLJoKs+lJ2xYk1e6QinTfALuUc89t/pn2lTez219bE4GYOiMJQPRTn+wd2QgYq9abpQuxWgJz3t5/aPAEk3vqfToEPjPoyDI03imuq2+3rQyYGZjwsyo5mf7JBI8UYX50nFgJfDgJ6AMR26ujJLhUJlmIxsd2BPcN4xgS1avXMGOEdMRV7eBBiEqflNro/naANSPGPNRPToKM0bqQekpLkZ7I7+NC9hoH6gTGlaob5B5B8BRxMtgjd8xZJSGnVzj9ILSqwbgDWx2uFAgQJh9mlNnJ89gkPJ0ykpREpVo0XrNcYypGdqeEjEsqXWfEztI+ChVS6S12S/qfIEM25KJA0AH09uA1jdmW4s966ypr9UAoU04fjXAYD3D5ESN1XBXBqdIjd1oTrIgP9a8dYPI1WNUzA4mHYP8e2oHVPJDWVEGkoiAnhESHiwpU2uGDrM+qYVs3LOAehUBTWAwqY6OCKFPeI79bsYCQ1/Q5nYtNtxCKy+uda2P52xHxGsSEP69f/x3jy9vc3pFgqCsqE3FM489igDUMFjKjc2q/WDKLyPGVa6MNvbkQPvmOOhI5OwuFpkloncq86GUqBFxEE9yBrkIUsmdTm7nPK9HBoZKxvk/CLld3YvlcRuveMUz8ZGXrhASzc9nu5bb57N48d51HDMsulzJ6JMNI6IhA3kLtQpLFAwgmwbPyO7wn/LkPJ5/eR9/+o+8Pv7+G/52HF7zRXE9vyOGgN7dcnMZ3/glnxuf8pplvPNdb4ofe8d5bA7LOKKVj5movG+GaGVYs7I472MFol5VwzvRytgz9cGFsHt/BP+V8wFweNhS8LPKGBNGyNNQyQtYQVkPwG7WBiKKLXWIQp9BQUu2CMo2OWn0GVrEbOkcl6jIG5g2ZEDzPXnW2mGS/A1dxEORkz5y2swak1GywCRDypk+SSh0yAImAR10GULvNlbrAZAJqORzOYxqdhnFM1lgI/WbTbadp8gJJrNYrxZxllU06EfJdUJbkDxDbc8IUPi8gFRg7Kjcc51RCahpPw5X1JoiVK5cNL0LfG/kUh5jnSKakeV8v2xgnexdNlYHS5hs4hHMazYwTgCb+4fRgXjOvLfGXCFRc0y6kKquczmx8Xj0lBWy6mzplJXN2YaKgBENdw+5n/mZXD2292HLGeW0VssUOzm8LhWwFBfOtiVNwAb/4gGg20a4CvBZ6m4k5A8wY1BoJTFU52jzMxRIB0F4f4m5IwmqlJM+GLoPxWl47g4k7aWPbmZuZ0Pxltx3nKI1wFNDLzN/skJHymvqZUjEH1pj9SWE0de1wCwiD/MUELkFiayFcx8njXP5nR7ibXi3Gaphoqx7LU+2a0zTOZ0e0c2d8i21ZTotzQtwi5Vxr6EfBmCv32oDnZ/6OEAI0KdsfVTO9rXGezfgUsvXf9YXVe/WNufRez6eESzp1LAB60Ou+3AeCJI6uyuwq4WYnln+DWLp3JLaS7LX8CUddcHJZyRvOIdyGxT+HHz3tEdpilpN03Fkz6FWPZtB08TRMADSD09BkUHh1N+whu7zz7WCk2Km4RSM0Z1czwolC/i5ujsdW76LcAgYz8E70j/wBJ+hU0BklP0qpO+V4AfFnYnM188M2gzYHld0NsDcKSA0cupSiN0zsD6BXcU469EBCH/qZ/7R8fzOU3Hcb+PBw/tx//513L+8RuuY5fp2LFYXaCOyj3U8uN7HSw+u4mrD5Pz08tOo4gHAuoxDOhCoBFHSSFti4bSnpZJ6XkihSIdNXH013mbyXyoMMAvrvIuhuEZvJh+onI8I9myvMvxqgMZ2GzldI6dX8HGS9djHLnu8kbvH813cvBCvvLUFsniwP4/rw+143SdGbG9ejNXqLnKjXvjYMT7/s27H5uXn480vPBNXxzNCK8wYPMZ6t4k/8zVfFhez34p3v/eX40f+9ZNxOK7EjFGQEtogd8vN+EBfkW1ZZkgxw7NZtZ3tcXjklcwrQbShwYy3EZqwpcdxwskjG0YFQAbGDUuhJBB+zEKRzCWDTyWgskST7AStFPQE1s55oQZygnIxqWiInb9Ld3yPCvBtMnt6/vWKbGLkSEUfLLWOcbsUpfuKOpCxdJNzhCQTmHC/cr5HViHn5I+zDOUC1+8xUu/h9RasVhZ2gKVzJXo+S17HKwILSj98ASZZyhPxLTUnPu6yKgnMJe6znCPvMVsZbXPWNADRStXuqi5WPh9zWxXa9Z5VY1la5wItaIDs6RdKUs7HQGdiyicLB3YYg7eeMz8z9zSf4/7VjpNiFmuEeglSzdA1xqnGaok1MIiVYSnznXtTqSJdmanQJ/Mm0QJjjpQLMK3HI3QIj5Q4DwD2rgQJnpPbZakNr22AQ3Olal2tDzh1yUyxLdazMJ5uEMOAdAdLcMIUJuPvpLklA6NdEH9O2E/sES4AACAASURBVMXDU0ngNsYOu0mj1bPXW9CwGFxZp01xmnSFepEB6LGySiwaZ5aP7GADZygIrBmcH+2vnchUBUhQMOBEQUEC8XRQemGQtAlRZq29wbEreG0Ki41QziBBcacjhoYyIOR685ulJ7Sm3mtrtWIgcckx4933p/porTYGRq+PPBYQmm6Wg4qzQDQiHcw9dijWb8HbKUTdHW4DLzIc7fHs+PSf+df+XQ8hDvmD91WNn/mdPtWGAEORNhMycEic79oAtIwl+RmeIYeHR8GJn8eEjyZxNbf/1KcYbL7K2irawDOO59X5mK6LVlQ50ZabXCXkOWMZHr8+I8eVzif3RORPMZp0mJmmkv/R1vUEsKYzzTY7GiFIDwpnPc9NPk8OVdiZhKqoTnPqzDa6UlnzyxEJqT9GhJ25lS4xFK/iWKWzTUWlOSj8RVFpll0tG1KSLKftbNV50c9ek0UlP/i//vXjg4t1HG/fivkTt+P8yQu0p8hw0G57hX52GQJcL85isb6I7dVlrC/uIDR3eXmF3mbbI0dqzRfnACo3+yN+ng2EeeAJNZibwOPNcGzmuCkTXp3D8/fMH3JSNgXBUy505q0SFHYSan/Ey/bBE8MiQaFsjU7r/LuriIfI4gyiwsgdc1kBttzfxKeePR+ffDGP+fb5eOsHNnF2+1Pij37J6+NH3/RG5NddxEfjwx+8RFj2cz79lfHc4XPianaLh085b7fiEN/69X8gVsuX4pfe+sZ403vPYz9fI+Tmvlv29sd7Z0FLVh9no+jEQ/s4P1uhYlWNc6Rc2YCKg84JYOpsQVA4JFw6r8LLeWAWsQUtnnOKkYuuyjMwZMgP3ON3rg7PiuyRnUi9xTSAzLlkX8BRHQYkwj1VUr/XBD/bb/mP8yabFwsTjhyjDMcuFDJUKw0waZ5+wVzAoQwJ7tJrS4YlHy2ZtbNF9shkpXJWRAOMQEYWYBPR880yjEIavSVpL1bsykDDeCn5qRrB5kzpyDYv2YLGbKujWpQDjsrTpIK8flZ3ixkAGZ9KjXFQ7JXndXtO9/BPgeAdpef6CmzOkvVVwcjtdYJ3Kji26LHsp+OD9qEcYahcJZ8NG0TomjIiVmatGbjzjQHurMtl9OE5Mz+R+ZXZ2JzjEt0TLBld9+BEzzsxq3xeGXyE/sUgFcUgOKKiKNqQSpuHM1Q9FRl2kPXQv4bdxA8A/4vFGmqcjoiiBONQumPgJKwzmPPx/YExR+hnYhzrA9wX/+mO7vg5WdphmLkGWKdmR/1dn//8pdcSLJjWiik9BLfDuDTwAl3uu7VxfOUg8Hf9zciqOr5vCO+lp5NVAMCspB7eeJIVyNrvuv7IGahUGC1ZrZX2OKdjsHkw4YMycjie1dC+7q0VV9HG6A049pDbPsBeEVtyWh6DgfVlA0ulw3TwOsklG8zhYGOnP6NsO52JI1OnMiKCxmtSPTf8HnbU7VzUJmoP2/s2ptqgrhclmSk0EMNzVF7kCGHy52S7uTUK53ZJpxfAM+icaCdAKTWoX9+2Az+TfYesOPpTxV2SOV0fktfOCBwrN3r3THAwxlp38SvOx2XayGAMR49Wna3OEhpv2FG13tDZG1GxOu1VvMgFG3uW94X5kQ3nbyhxdtQm7kb7ix0almkw0kCJpDpEDuH+m77xeIR2XQAEbG6dx4tPPhEfu/NMvPDKZ+IDT9yJm7PzuDfLsOJN7K5u4qnzYzz9xJ14xd0n4u6dM0xwuL66jBfv3497L78cl1eXsVyexXJ1HrfuPBWH4xqjtT52/ypefHAdO/DxC7Ayq1gBeSdThOBVK3ygLNvNO0kT92bqhQpEevWaoahFUwubR6jn9lkyBiwsoMAq9COvAkDlcIzl5oX4jKeu4oWHaZxu4lNf8Tvii7/otfGD/+KNcXO4FYf7H4zbTz4TH37ve+JbvvXPxxt+7JcjVmuybinou33cXezjT3zDV8XZ/KV487/6pfiZX72KxSqrb5exPbB4AMydqjqHAPMaNjj8+cipAYjFPFO28cmKaPRZhCSxfQ8mfVQ4YzTZ3G6u42L+IG7fWsXH7s3iqbNZ3L1zK15+uI2H28wPm8d+vUZeGluYyHDCiOi5IGnZ7oUJ+7sjp7ggHI3Reks0y0YBBhhYAhk61HQJxN+gKhizoVEFnn38drHPXEE0QN/iXc7W61ivzxFqB92vdjsEcHpJhVt8dYY17UhwKeDWHLeRzZ0zrH17PUc/wexzmKAt5wnnZBL0iVwuMz5K+UD4mQ4MQSLXhQ123c0s3w2oNXKOCOaM7rZxtjigMfrZ+hzV8dvjIa6u93F1WOB+yVoiXA1gzdxSFC2gX6QrYAnXMJYRbr+Aa/aebCxUKrwlQsY0puTJl7FM5+AgFvV8HueLFZyS6/0+rm9uYrvhvGyExVHBbbbyUdOHcGqenFSkyqsdRoSfx/kSv4ZGqul5a2JBNt/JcYYszkn2Oxuf8/e5FiwEE6vRbJiNh9RbKXurUmVXCjB3MMH/HqP0xkilEcnQ3gGcWps08IN9lVI2U9NycwratVAYd2zotFL5zRh29pIGchiGMh2NOcF6lf4jswM7mW2hip3xdcREtbAajTQdRVoKMob1Rz8feUkC3RMLJMPbnoPvPw3xkplqUFaMC9PUHd7zg7TI00SvMwXFRs25lLT5+N+OaghE2pmB1lRN0Rh8wK/kc6D1l4y4i0AeWYzK6BuRmQkgbk9gycG+So5rus7H2fdTGZhcrrNmjwWEo2rYPffs0I2VHcxvv3ZVGw+hw6+RE+hoUYuBj23Rmut7SG+qfOTxPHwvQRltYGeIm9RV9IJngIbCRXSwjXgy50ry/pAv2Bd2o/CesOp5tBUv51M9XlPP4Kwo7F33dH7zKFPgfVpHh57LSyVJvTEytZyXTcXV3D1ca7rUo3sB36cOZUl8rTm/PTljJDbGKhod4FzojAnTijiZBSaVHP/oV5MLtWeaCl9KnzR1xPbsPHZ3L+Lh7TvxscUirp64Ey9fnMXlxTruzc/i/q11bNAl+Dzu3FnHE7fWcZEVooddXF8/jNhcx+G4jydu34qzs3Ms1MsPruLew01cXe+QuzhbniNEmIDj6ibDecmAAQYwr9E8lXpOJQXKXlEKj+EFyKxBCcKgDLG3yzxEw6zMoM3Hd+SduP9fA5kM3fK+t2aXaPL7YJs9547xiReX8eK9y/jE29fxsefvxRd/7uvj4u4yZrduxQ/8/Mtp6uQRpwFaxKvWq/hPvub3RVw/Fz/ys8/Guz92HkdQ1ts4nyfzuoxskDI8QRtDAgsWNrDSmC/NV2Zz6Wn1EmdIevRfri3fwwcnGcfd9YO4evGDcf3geeVyzuJ4cz+O917E/ORbTz0VTz/9dFzO7sbx/E4sbt1F/7ybHNl3+WIcHj4f88sXmCu4fiIWTz4d6zvPZFvkuNkc4vzWbewRWDHMYdV4uGQA3MoEr8LCDCsN7jH/AfumijW02ZklrtrGbrMB04dm0Og9yLD0fMa5z9xb8h4IGzkZvk4lYEwdLPdVRHAW5yrbC0VcrHOmt/iTrOa2rOUcZqwvnZpKWlYBh29jzkqYTDo4n2iH/NScL32+msftsywYYg5kguvMVc2AQ4Z88x+wHVIqSBvgKWcvN1X1Mhxcd1TBVAJV9wlTWxEx+PZ68cJgFbPhd84PZ4gaTbUTxuTc6cxPRG6inCYUiQyGEokHGRLOlAeHgSsURwUG3a5UE4cvCzxg79i+KKfhQPFiVAsLAsAqsqEA1aGZssl+2vDKkBg52PIJx8nnE4DI8Ck/wFCaq+6ldHE/g8H6lBqMN3asefW2V+N7lD+aBCloXdNTdCqUqnNdYMcjo6qXnJwpPRZ6wKHwRy8JfZj6oErMqCdhRZn24be1DaCzSRYV40vl+I1X0vsrt5OyLMpWRptryAWvsGSxHXznSY9yfXb0ZhwGvi5FyyhVNwoOvJ2dOe3Mmn/OIgvjxGGQqRMKAytXWBEMs1rNYpdj3gAtdKtyMwf40LrUAzrXzqHTSoWVzBnMnNottYITm8nbinmzzW8RIN8OedElX3y/CpnXrkvvCZCfpjCMtdU5M1PmA+fQKak/nsXKWTNr33aonQsywENG7B710wUp5VyLVizVznPX2pNrD3eD55gfTH0E1lcmky28eEf0cJWuAlAnQ6H0qZGLlz9lwaOVj9NsHlcx3KFtQ306pwyU+P46idUv2BpibDLxnNM6xiEfZ562c5y9Ot3cF7fZcGqjSLe8EwHhV/1R92jhRdxvgolWg0JBo0aG3pDvhGlcGCYccWsd8fA6dstF3HvFK+KFp+/GvWeeiY/evRMvXJzH9WIRl/CIdhgPlw2Dk1l8xTN349Yyw0X7uHx4Lx5eXsa9y4dgaJarW7FYZp+4i9gloLg6xgsPruLBzT4OaAWSldEsUEELDvROZJ4S0f3/x9ibwFqSXudhX+11t7e/7n7d0+zhLFxHpERztFCmpFCmFsqMEFlwJNuSESGOYSeOlASWkziJgAQIIsdKHAeIAwRGoshybMkCE2fRQoqWxG3M4SJxnX3tdfot9929qm5VBWf767+vh4CbGPbrd++tW/Uv53z/d875jlbwad7FpsOR4WL35oWxuzCcTVAXWnNGRQGL7ANF/A2xPECWxzhfNDjMayxWNX7qwz+A/V3gk1/4Cj7/4lQMmWJvWk6PbuX4iY98H1aTZ/Gbn3wW9woSLRaRVCqXyAgkhAlWawkb0qQRcKu4LSDp5gmPZsU61LqNAJrSm87IyGGUhKylnZud2IwNpXlczc9x5+WvIWgLJbhoDBIE9RpnN1/E5OQN1OWK2bmDS1fxjrf38NyLEwT5ENQScHdrWyq4SY6GWuahQZZn2Do6YIZyVdYYjLaR90fIegOs0UfdJKiaCCskKBtqdycNrDhUy/mdlF9oRTykIxhL3qqCH9G5omfScCwDHam+ZlntltZFjdL1fpZuIMQoJgnlaqpD5whwx7jJWhEJHAlvS5N40Z8Ts0VVtrz81egGJD5NjCIRh6ppWfF8kTyMiE83Krdi24q/hRk7FXhXQ0XfQ+uZZHD4tNqUCKlVHuVCJpIYkPcyloIp1sCSQCLfFfFryo5YSImAZE2i4ZJXaetPHsW8iAmXi7Hp1rWMD4drady5Ul2CtyTgROFn0iwUww6WxqGiFhqXqpV9TXlpupu0StY3zp1j9B2P5SI5ACWUt9yJGtCUem5zMQ6B4Uj6iUuxsmR7sSST5UQYwuvywERuR4or7BjAIE0Nrrjc7gyvrs7dJjtXZcf5l95pXHGL/NquoT3hHbfpMQSbLJABUDXqHm3QHfK6+zK71unUdWU1drOWI2rOmo8BfKjlPj4byg/CKgrTvPlIPpoWokC8qLAX3R3pLx1LJ28zIGKHVjFO4nAd++FaOvrP54OJbhbYKXqLhsbQ2GNNUHIApXvbZvHDxppz/+gcOI+3PSP/rQcePZz638/v3Qg7SwTC3YuXA+uvevM59vW8/jYQsA++da16LJn/DBd/9nMu7akMdDnArLbOff+b5GZurE+LqngAzWyGDwiNYTQW0M4dPlA3iS7bL5JqQ+PWFYTJoVGWCjO2HGGQKIOBNftbQtZkKjSXUkEqRfRkyCyH3vIZO5k5IXoEMLrDl823HUJV5sstfB2Dbl91wM6Wtx6n5CCja1aimf6fDvBd1HF1AFCtiRywxDax/bNdxGumA+UX14JGiXVfy7czocbXEBbz8poA4Q9/RLO4zWgauhRz5r7EfaF1nQQlGzHI4Jc4a1MYK94YrFQtwLGJIhRJgqqXYb69jVk/w3y0i9MBsYs9HOcJmjhGQ0xETEUdDdpyhcODoUvQJ1qIvqJY1iirFZYEisjpIGZWsQ1SVE3MnR/mRcWhPQk/a6FAZ7/0pORrJprhVgdpkir6GTlbiwmyRcVLy5xJ02IvbVHHEebLFm/ZjXA6rvCXf/wHkIen+Cef/CpeH3d5E+xMggBv28rxr//wd2Ny9nX8+sdvYhbkguK5VaDku5HjIyaoqimvzehe2Qy2kRg4Oapb3BuHJCkHUE8/UqkqTByF3iQXkFDxGuP793B881nEYck5dXZiIWmcsFpifyfhauFqVXDhUVkGWNdLxp0r+t2iwmD7EPdu3+GVnqQps3LXH34INx474nQAeq6YmDurWVaWjUEed19JEcYZEPaAqIcqzFA1CVZ1gppyVLX6Tzrv0ZKtGSQYMWqHGa7WJZDVtsiClkOvouavzoTCk/WawSIVTlmhEK0v7oSjLRRF5Jtnyu0BMWoS6LO2gcxgsVPTde/2JEkQKdNJ12JBbtsmgXbkoUNJhLXOjQURuZrUQkC8HVVfUUlg/n4GfHTPFAYmcWsgDSncSjqQIeqAOo8AhKdZjsZCKNzhRpihLnwmBythyogR1bQGOy2rremwjRwcnbHjED1lqmrFNEFT0ghVvUgK+Vd6H8xuOq9HhllyO825iqTPpi8XAXIx3nxm5W44NKYC+ISdkvGWvdWx5axxquNgagU+lOh2thEC/oneQJEWtOhNuvCbOisLh5qjl6VmPEcXFjbHarlWHQjoQuAGeLlYT29F2DrhhLqOD2KzDBC6NJg3OQDLkUrvScP9PJB0EHHcmF7Py2WTHErdN3wBddTK9DnGTbs8+aBGdoopOxgRquFdvgdzierEyebzAb/D1n5IWUJgwtgyaOV7VxvofGEH0bzV6bV12wyjdSCoKw+ywzSvCx1zXXYMVGxpcZdjkzn1WFHLZWMAYx0/+FnlKq4BgH652SVOb3G3b27eAxie//LDpvYMzr5dQAJdbpsHY3QsO3htT0h7S5VEvOv4ZIqBGbdfvUiUsdobUEfD/7Q3XVW9FRryA2vqgB6sJVJEoEx5DdtzSqSRioOd84T4E2NhLLZb5lrsIe077dAnoFCyiryDL9sR8lFef2ILMyvQZ6+q5cbeGU32H0+Xbze6tAcBcJsHGV/8e4PH1DQKIRk8G6iya25clYySTHy12x5bLZbCGNFuX1vaiNXUKB/iwPWVBwGhf+bxV4TeneZGiXXS/+jWqazygY+G0tjWnUB00dmqp03C3j3iDP86S1DtbGMy6uF8sI3TnQFmvR4WSYRFmnJV4pry4OIaeT/Hdr+PbJAgjwK06wrz5QzVfIFqvUCY9pAmfb52QyHtZY3pvESxalFQ9R117/BylOjWqWpI6gMEEPEC1oeShuC2+AQgmDnjBdHUuDyMcV60WFbA9e0W03mMn/2z3w1Ut/APf/d5zJE5jSb6DA3le3dz/MiHvx0vPvdZfOyLNSpiPXV9yYIIWEIlDisGwyWBQtI81MVnsg2yyM14CKxwC9VOFGqE13XFKIELOpoai7NjvPHq1zlkSV0qRmmInXyF6ztzvPvtKa5eKjhEujoPcGecYjILcVYQa5lgVbQMvpeLCvNFidPzKcZnU8wpT7RqcPX6W/G2d17jXr4pdZDhYgJimtZc1EFghu6VdPQIuIRxn+VvxHCKpE8SpwjTnOcRbYoSOdZtRlwZqoAYsVirbwNULMpN+Z/W1abiUDe1HxRK23IxaPzpd8ScUfs5c1wUxq5QldQukDJqCeBEiLkvsYboNcwurKQwKbKxxKkLna/J67rWycjKWzyHpK2i6C0h3a/wthLWZiBJA6S9VrQlHqcQMjkjq9FkVuzEKICI6FV6fspPDNBPI2QZdRehqrmIq+ep6ItO2sT6kYOVjiUK7/RLOJfGO9XKlhfgx7PmGTlje6gtneQLWotK1T3h/MQAeUKyN3L/pJ+5qsFzZnlvvPe0qYa0uaNBo1ep247AIV3dnnHadJ7dC3YfDRc2UR4osYZs9LldplTwS0u+TEGG7GwBfFJVw7fgQjjqVD3xdnOC7OgZGKvOtZ3W9Ia4S5J5KzXkrpe3MhsuhGBgwQdUnMOk1f/O+ei60vCWrCH7FmWXLR9Kw8jyWAIwXScn/RC3z3NH3wd9gQBq8TT26kZmt6vusJQPpsBdEZPtAemw0gG/zjEpiFYnK+0IhNW1b7Q0EgnP2txvoiBzU3y/atdda7uNx7LiGT0WmBe1MdxgZ2V/MqvM/t9Gz4etkt8roGYDFul+laMk5UJ3IfY3L3jkUfbAlr/KDeTxwUpBq32bHTbks4oKLuyWTYBC96yap54A97dAApsDreMjxWPeMUsPxY5h1YOxzb9FdORj3UB1zGiXUy5gVDUBVRHB9R+icSY7TL7D2r1SgSPvbWX7NJ/c4EpXPKKHXmYUpTmCfz80RnwAcPtJc5/VP7ud5m5f/a9SgwJ1NVqzAdY0yOSzx6rraijQbKufxkC34fKXvY5qYhcV8CqIZRvk2G3dA7ZO9BDbPauypwCOOGT8oR/yQsbuKbyJ0uM6ey5vmRiwEy9vd9R9jn9vgFA/xyCsY7fErxkr5wFGi9SRflkcoCF2MYoYtK2THOvtARb7I8z39nGv18NpmuKcZEpSoWASCv+tFyyBshU1GPYTjAYD9Ho5JhSWPl/g7q3bWFI3j2SIrL/FIeqqDrEoqCsGhexEiJjlSDj/xpyzOO1uI7Ys8vzWK33cOilYh+7RywnG5zH+4kfei2J5H//z//tN1NFg4zRPrM77D0N86EPfiS9++V/g499I0FDI152CZSUS3c0sCN/BCkmUomRGlJxvNyUMWvmzdH+aQ+gR04LLdZsQZigXeO7pT6Gtp0jiAGma4Gp4jp/+yB6uPk5h3RQNVdZihbadIKtnQCynLdKnbMoGZUFFKzGqZYLzMXD7ToObx8DpPMG8plKICEEqIGW9DtFrl3jn/gzf8XCJUb5GROOcRqiCHNMJcD5J8cKkwf3zFNN2gDUxhtS6jQFuzQURVNTA1ZCUNhAmiIldTHJE2RA1BdmbPhYNhYMpxy3AmquLXaBEIRvJw6xBXVcIbCRpgiih3FY1Egp4jKlig0GMpC7jupacRW71llNRVab9lPXYYHlOtHU0Z8PPzeHQv82XxAQMIkgdJM8TORZpM0crkVr6kWwO6/sRmFqrPqfqHTKA0qwWvhxXhEv1rxgnceYZpwg3aKs1fxd1aOn1+9zFZ1FUmMxWHIJmsGKSTq78QQ8eTl9PraHL63J4QQCmJ/vAAIT3kcwlPR+JoDPpTbmfAd1LgiQmNhiYrUoUFGvnuZD3sYUwwOlGTMfuggfrmDO7Jz3kEcBUcBk1LQ7yNaYNHTBovWiqiUIQYXnE0TGgeMD8GVTREeaOO3p43ny7GtZNf6onFAfCPIpIdEcfPGW7EgZzwZbewBcxUG+hCwdsuuewpHqJw3kSLe7W5PfWvUSS0NXZce90H3aqgod8eXcFHifNTxYUIPJkdvBwoVcvtOccr8UIKc1CDwXuMHIhL8x97wb6crldEqnS//R5uyHV9AGTZlEGr/Pv3TVljQo1JSy6AXHLEexyAw30bDIkGuZj32y71NatLarNBdzNqzL5GsbnPGo3Vv6oX1xb4go61lFe99kpi0RYaNmWLj+DgcmLF3jwaxz77M4DqkYhgFDzRTUnXOygTIorgnPrVIugXDqWKWl1UlTM+HsHJbNvBn5Z2MVApqb7k/1mOM/7W7s3cQtQyxlUbU+v8KoDql2MXI+H3uj7g9EBQlul/LflcepbL7J/kgfvpU1ckI+R9Bk5hJgEjw8ANUeGv4dJKv7KDiQ6QOvlccvB2Fvfeji7QrIz7Y98RItK9A16euyyte33WuusE6z7R1hAyrb3HJuuPBkCRfg6MpvUqu3YjYg6acLpqZDzxWxVC9Bh+K9Vc+rpgCxFMxyg5EKXASY7A8zTHuZZH+M0RBECVRyjzWM0SYh1IHIj164dMGikHLP1csnV0dTtgluohQk1mUOJmJ1vQYUuaymIICDC4VgNv1Fe3aWDPsZTCpPV2B+kiMI+fvz7rmM2n+F//f1X0CBxuRC8MZsKH37bEd77px7D5576OD7zypb2VlD+h7GFnYx1CVDYFSRlEqDi4L8UqQjXYadpEkVWcEBhY54DYkWIEhdQUywXeOELn0IxfwN5PyPODR+8Afz4jx0gvUqFHw2Gi1uo45yBODF1nOfWFuwo1tT7miqtmzXn2Ulu4lo2Om20EhhP1phMUpyMGyzmIUZRgXfeWGK01SCg+OE6AFZqZLMexmcZxqshh/njiPIQC6yWDeZljWmR4GwJjMscRZViFaRYrSOUNRU3SIEHbRxm8WICFdQTmMLQOZqAni5DGVDWG1W0q74haRxqQUTViIyPGWEL+dEaYdCtlAPnvGh4l89HlKDMwtuaO8kFF6TLaALbsh0pRM8yCBylsxCH5mk5dtKMixggKtywamnBInIgoYMEQWRq7yf5H8YkqNCOpmswa6zbT9hwbWBC7JY7uUovbmJUw4ZY3JCLwVIq86WwLBWNEJtIIV8elIj3BrF79BrnILriBmVMLAyka1cSuDWaoLqO5mss700ONrJGqcsHXYL1E03qh3KEqWKe2UMpMHMnfnWyF0M2nFOmkjWWV2Dnffr+mjQa6xp3vvk0rn/7BxngUwGNldhaCErrtA1SS8ID2yA5v8sZTAG0iySIzTQm14V1zAjbPXv+ZMPvGrOszsCu5JhYxwi44JDHBimA8CGaJ55r5l3CX3KAkduyFSZHT2mn6Icx9fDOueQXwd8mSrBnsZCxMBbmDsSWeZeQgkH+tRfq0sR4q/R2DswOGbx95P67/7oD8gbMUmpFj2vOoSus86JYFxy8YVMuZNPqa5Zz8qqebUC93NMuT84iD3aPeleuirpzkbaODC76DltmxwMcOngSpdKnsHV4EaPYV1pBnjMzxn53YX13cPSOL37On39pIx80+OHl4itT6FfjspyWgeFuTCQi17Fbpu7hWGAn/9JhMJOjsxGxwy/jdZXaEvJDWrnKj3agMdF7YQWZQzRm0EsHM9yyAaZk1T5wRHMcjOYf205yRxe13XItiQzaIcUYQQPinE/qUmAU7OsXMCB0K72zf10E1moi+gDrlAAAIABJREFUJAVHlqVGApQnsoSPbglYKoqsoivrsQJCMsMBgQUDdl4Sj1lvjjWoMeBZpBw1KzIhC85tCmRHkgMiJWC24NzOQEbBygLtmjJG5tW6s4+CIblxmxaPWVQHJ3BYX5dEMflOuiaxC8RAEHaLUzTUySElQBBj3U8Q5Dmmh/uYbY8w3R5i1k8wS3Kck3QJh9wapMRKkexKGiBKqDNFzvIcy9UKy+kCx+fneOPu60jSHpL+LnYHA9RtjHGd4+ruLt7/WIs3pmv89lclNEk5T/w/mq1yhT//gcdw4/EjfOIPPokv3d2WvEvbYboAxanLIMnpQhZl0q5Qhwl3mKEWsyw0zKEtaQlmQ6u0Cjtxyq1aziZ4/qt/jDxaIFhNEK4X+OsfTPCe7ztE3Q+xjnKWeokXb2DV61GgG21Vok1GaGiNNBWCOEW8mOHsj29i3kaI+hmygwy7BzHilFjECiUzXDmigFoFRjxuXPzTAMNqLkBrHeD1V2/g915+D758Z4CXn/8a2mQH+fAyejsjDA52sdvOcQkv4q29OzjaOsNuNsf+VoEsXKFs1jhdtTg+T3F3muP+LMdp0ccyzBBFGWIqOOCijRjrdo2E2MQwQZgkCCkUnfTQhD3UQQ/LhircSe5H8hwZ5NJIE7OhkjokE8NVtQxaWg4ns9PU9S0VvhIOZYCq1H1FWp4ElGkOoghJIqFwbm3HgEpyO/18MO6I54CbQQLNZ+xmV5lE6f8qXTskHMVdQwiARcSMsYw1CgqVagGKnLRJKFqAX3dyl+8lgGhsFxeTMOgn0Eih3wQZHbBYXBqYLApUFCbX4hn6POFekrOhCmkBhRY63HxOei9Lyujzi0OU8LDjP7hFpITapBNQg5wLSuj5JGWA7qVQ0EjPSFch1i9iIVq1Z3ZAInmgpsZqPsH7Hhnh+XGEWUl5mGa2KTNZ9hvl0XL4ha24dkPg3Eiprja2yO5V0kH095an5LLdbGc+yAZ1jlff41pr8cjJjHuso8tb3Tjpd6ksTg5DGQer1BTg3YEy+3iX36jz75iL7l6N4dvkpXywI5m1wm2qXhoXenWfYLadZ/biOriQD6nhfWMyxdZb4r8MRgcIda9w3rXZQe0cpQDS3Iwl7Qt7bfeu6RCOGbOB7oAv70X3T7uas7IeVuo0HLviKB9KaW6hgQtd9y74xmtN2VT3sc1iGAdUPHii0N75Ck5l2IDKYiMujplvY+QZdUwsH9fuwZ1YBAxzDydDMqYzqwDdhTrVd0kYWzy59TA328Jrg/3ChUISDyj6wJfuzlUdW4a3zovLDbRDsv5NB1r+4xeXeHqlPlPuA0g3fjYmF0GhMcXe4rBDoB26+dk1PciGUrPVFN3oOjbVC11nFy2Fhd9FsOtCJEbvSw6mait0Y1ubcouw8Iq107QSBlJH1OKonlBRyY+SYppsNq2odCDMypclc94OlMbjdgZbZMAdFSyW1JRt9cjPJIVnCG2BOXBoK8A72lrOCo+AVbZ513AbVMMaNlK8aqi6QeQ/DInbCVtCvhKO4vtMErR5gqo/wnx7iIKEngd9nG8N0OYZJlnMuQpVnqJKqPAlRkpsY7PGbrbAeD5HjRwoJ7h98x729h7CcDjA/qDCrE7wtdeIhVxLe0BipkgLsFrgL/zwk+gPgd/5w8/j2dNtHb8uK4fXsG0qDm3Ic3K+Q0DhvxW2e8DJLFXmS/ord5hSzimWwF2XBV557usImwWWJ69jP1zhpz+Q4nu+dwdlj8LyVBgzQNgU2Fqd4Q9//z6KLMX3fc8QzXCfv7ua5VjWKQbnt5APVwy4j+c14nmJyZ+8gfxde1z5mcY10l4f+ZVc5SWIWyWg1cf8JMLNe5fxzJ3H8OzyrVgFA8wnr+DZT/xDhNkQq/gytq6/HwePvAflukDxjd/AYnaMPN1C/+EPYm+U4lI6xmH9ZVzbmmNvq8KwR5WvJVAtsapKLJsYk0WM+TrHbJ1hWUaY1hFWTY6a2gNatxFautxr2YpaMtQB1fOSzIv83JAcEverloIV8nByJqp4ZzLc4ZCtAEIzKlzAE0r+of2hNcPgcF0LINTKYwNC0howQJxSFb3sWP+UbgFgcZC6Z9TYyvrowIMcQKTSkYAf3YcJQhs7wkwiPQy3zpPKSBGr1n3LD9g5Tz7VM1tCId8AeRojj6lBS4GGQvwK/qQjgIBQDsVaP9ANgyV3UVNvb5VPco5NzZ48k4wxsVrW6Ufyp+Q+qKCGgDkTfPq5OggxuX8Lw93LrgrZ5XWRaVqv8OoffxY/8a+9C6fYxt1VzhEAVi2wYz85a25soH222eCKviQ9D7eTU4bXJLDMN9gedOocjtXsQIbL5dJ56sKJ8hTu39ahgvM3JZC8CSltqSjDpuvGwRX1bOYveHoVFMoCNshpbRJlDDgnVb9IGOdOesM5FnvdBlfPLI4dVKdjDk2cluTgiWNSX61shuXpyZu8ZlwK9GRP2AiYyzZTLukA3Tawm+vC3vwb3Sbieoxo0NQAd31vLPUm32zcbavQx7jIiW9PFQnU5ctXyvVpvcga0YODzbMV2fhpFs5qeM/pmOdNWM7XdhElA7jd/dC6NpWBbvXI6w7rabjRnoGfyWgau2+2aVpqp9GIDvzIwVVMpH635hMzX8P33hWlWp4b7SUTAGemz+E3uYaNsSWcGRywI6MczjpfSd8ivYllNUkY2QOEaksuhk3tbf69b4SON7JZH6xYF5ArhwVaCxIKtkn0971p98prYm9UAkyLRDhVTDlJI5Esm9aYPxliS81R9tILe9uW2QS23dzY3rOUiCMSpm5/6Ed15XvHT+vMYccWeyoOnTGk76oviRm0+mczVfbs/FB+zqDtRDsuyODJDtWVab/qjkwPmj8rMzJlYUO8fhyC7pmNk86IHVHsb1vtFpbxLSw9j1VNxyHarYz5WgJybUqh5x6KnSGqXoLo8SPcj4FZmyE76uPrL7yAIryM64d9jLYKLCi/bhZir5cgjkrMlhVWs3OMTyd428OHGI/v4+bxGlV2FQgzBo3zVY1FWXHXEgvfmHEkJ9zUJkPT4KF8hrcctnj69S0U1JOEw8PCzJQ1OUupnKJw8TNPfw7rag4sj3E9PcV/+VM7yB/dR0NagkmIktgz0oRsgd17z+Cv/uevYBn08Cs/f4D0iUfQn9f4jd//MF6OriNZvcYs1352iodGpzjYO8Pg+S/i0p/ZR56vEZQLxMdzVJeuour1Ea9SvP7CAJ956T14tXkEJTJUSnnQNJXnr+L2N/8Aq8UUq6LCQ+/4Lhw99j4uElq//DFMx6csObP96J/GYvCdqFbnuPvZ/xEnt29JG8B8gOHOPvb39tHf3cKVrQyXB8CN/imub9/E0WiG4YjErAucTRMczyLcmuR4fRLjtBhh1fYRxH1hAzUsjLYSAEjMYhwjSweIoxRNMkDV9rFqqcKd8vpiDWWGrpqYW4Fx8UTFnT+YcSQQlVBImWhrzS9khkAS0TlMTKxbRULewtBxZXgsYuUBherVyXSOT/YOGRDO0OOcxc7Q6KFdPmVhOF7rBiYVWNHaoZ7QEcndiLQPOS+Sv2nWon3IOSx22mcGlELhLYpiLpJBVDGu7CpVvlNwl5hEMhFUeZ5FMZYUfq5qlOsadS0MrqpEaHK4JEBshMz4mVR2xtlVciyaG2QOW/OR5QzY4nMf+1V837/xUzxHdA9UyFRVFb74uc9gcXoXly9vIQkbXD1IMXzsRzGn6dbikIhSYSjNwioyvdC+Y3PZ7ojeJTMyxGKSWLnrxCPsJzPDovrn0hIsJG2TZQyd2UsJeRt7oIDNM/YG6MWMSS9t+3OxCMO5JD1cOIbAhfMVfGqun6x/oQeoap8LtSxMqQUs8sy2zjrGgseBnaJXbtL5QnHcGvHgeVZvz9yiJxgsSECvIx5L1jePofgMAXdyMPJ8cfd72y1uE3QHKDdYGyyW5WvTs/nlMlrG4LH4vIN0PBnovMlBx9raOfbdxW7k+Gcsqg/vjVHiVzUdQ4C5OcbNWbY5sEP/hgvUCFrHMRvk6TK8PO+sY9hBXM5jFZSjNlEmkiMOnsoAselmF9zd2XK0TDMNWRszbFW+nE1sB2zNLLGDAtlMp55pAtS6dqyDFId9+fMyosISyjPY3/adkiLUAVWDMjKPlnrjrwxnbuWgq98tU+0DQgXW3u82Dw/CplpBnVxV2Txe2to1xOAVp6MJAebSbRyrbkfersBPWEABkPaTO3gYuvYeaxMId5uTO5W0f/ajHQdpJzZFng8MjU0yr029e8sf7O7HPa+Lb/tsoP1sAJAtmoE23uEe2+jdgTGQnXV7kLEUa+Mwpo5ol8doLKd9pz2Hfy/0M0uXqJgc/aCA0G1co5B5EepYkBMdDTg/sdnfR3W4hbYPnEc93CqAZX+ARdyios4hNAbxEu974jrOl3OcndaYzWZYrkpEBOLyBHlOFbchxosK57OCQQeoMjbpMctYUmvAlnToCGgU0gQwyBmksK6wO31LR4rj11/CN5/6I+RZi7cPp/j5Hyvw6LdlHNpvwhTLbIRVfAlB2SKtSvRP7+A/+LunmDYJ/s4vbCF+7F3ozSr8L5/4EdxJryMo7qCNtrB85be5orX3lj+D3upFtOkRstkz2D/awWF0hnQvQF3t4aW7V3C3vYQmyZjhpPXDHUq0wIIEmcvVjEFH1szRj1boDbZRFA3y+VM4uXMTFQlD3/hBrPK3I6rPUL30m1jOZijrNZbLkrtqFKsCdUXMXYPe4dvw8Hf+m+g1Ee69/HnEs2fw0G6M65daXN5NsDtYYCtdYS9boioKigjjrGwwLnqY1DHmRYrzIsOsjrGuqaAlY2BYUSoBQiTcXSTleaE5WVN+YtzjeWiCjOeHJHPYsZuYNeXmkeA0Sd/QednlG0oxCU0bCUGTHI8dL41RJF0/ug6FgsUhaWiaQtfUOcXZLwWJrmpU9pVsPfmsr3xP15euMcaQdXl/3PiQAB1JBrHBJkC3xmq5xHB7lz8zn06Q5j3WwBSiSHvoUhs+lj/ywhRBi5QqjjmvkkLYmoZCHWu4bR/V+1AISXrxSutFDTH6LIztQf8gZ10ohALDzS/9Aa498acwJ/WBYopqeobpeIzF9BzFaonJyX38jb/+Ubx4a4bw8P1Yaa89MpiUDkB7SJyxJ59yITFfYJ5rTqMsprhZDsursLW1QrT46QPZSFYsIyhHK3P9h1OT73t8s/7WDcEcCFeNbn52g420akRXwKTfqYn/tBZc8jt341FnyH93gEFMrYcKHUhUz+7+bS3W5IaFsVHWmVhAxnTSy9zck0yv/UueRVI3hF1UTyESVAauPHfhP74xJMYF+Nzfpo/zZ6UbP+Flja+5MK7eenDE+gOO0+62ex6+F28sHX5SdtGvpBXA6QNC+VmGyM/H3MzN1KUkpIK+19xV56TlJwMwgp2tU0yXb8x7QLVwiZTw/5j7vAh4uuKb7t6NtTNGz8m/MNC35/ElYZxRU5tnguH6ewcmlSVUptAAnFBSXs6dzqOtL+OSHJi6uL/cgNma7kDQhS3W7QU3nt56sqI4vm09bPBhppNboklwAN2BPNsGCtMcfuvWkq1/2S9dd+dujjrQZ6BWLOomy3y1JUD40Y9Kc8cHWDrN+eOdqI1JSS3YgJ8JMllA3FfbtTshY+8vHkXYTAXYd9LvXKalgStdni4MzfSGxyJaqEEnyTJT3TPo6VIoFrkbdnju5hXb6cT4AFhZEGcReymQkxyMt92pAEHlOahKVeZX78n03bivLZ2ApcCgJYaHKwJCIO9j3W8RXjrArBfgftvH8WAXZyEwR4AJ56mR3AwVv1ArtTXe8fgNNFWFYjnBslhhsVgomMpZeqWJ+qiLOWarGMdlhKKka0hV6ivf+BPceubLyIcxbkR38N/+TIjelQToEcAMsKLWg/E26nAbw5NXENYZME/xTz+ZIdnew5/73tcQzApU++/Grz7147gbHqKY3cY62UH7ym/gfHKOS+/8aYSrV4Ewx53nPo6d608i2HkXV44+di3Hs7d7LD9DLBTlFBL7wHkj2l1DGLQFnsiexfe+42s4vHaOOA9QVhEWZy2OTzOMp3t4fkwg+gAn5QjD6su4f+sVLFdzFOUaRbWWKGrcYEQi2cMjfP8P/wze9vA2/vE/+XW8/MxXMJvOsZytsKhKZEmK4XAXvb3L2D56L/o7V3AUH+Ox/DW8decOHtqeYne4QJbVGJ9XeGMR4Y3zIV6fhBgXOabMKuasJUjbS7oBEtsXIYmocjlDlFEFch8sKx32UDQELqk0iEpD7GTthxYIJFG7wVIMtbI2cZRssBBMgBPIrCtuI1ha1xdiqTgEHonuI7UpZMdtoMYDN3yoszaIUtjhcuI8YEI/UlEH5yQSm1uu2Alze8qgwWJ6ht3RiFtVSo6L5ECR/mFJ7BIxrPw7O7lLcYjpCEpfbSluobzPNKHxI+ArDetpbayqmvMVucEl+xef25AtTp1MCFgsJic4ufUS8mqMJRVztQ0mZ+c8V5euP4yjG4+BRMNfevoz+J/+638P/9/nn8U3X18g01QXzrUiXVTOETTRczu0qnKf5qCJMZacOZsvjfdKzjBrhFLurRp0tmMsTqJM2SboMTJLTLvpnsp7SFvS1zNxbAcBJc2oaTnn1dPyUzArOWWb1YXGNYhRl0MLryvNH3N2U9MEuqwfc9gKK4w5sUpihStywOkcvbkSEVmS31NHcHPOTrJIXQ7Lxhge4Mh2BwjFbXQsigGaN3OCFCqVKwmsM9Djgxq14AqM5P0ORGuVvRycNsGQP1a8Ih1KoBuWTj0Xwbl9rygK6NjbYcYdLrQjCx0AfZrf+4ze5UaBzgPPZD7XQW1vhLxe3QLqBCLIAacD3ZYDaFE8405lDrwCG02t0I2wISBiqQIGzni/2r1tFJbY4UMA+JvhM5ZM84CwuG/J6SV/x5JZ+odDxvpvIx/4Jb2wXX8jTOw+7O1pu56T1HlwXvmIoxe0AxXbBOPv3NKRdnp8dZHWVDURW4X2KR2DC5MqMT/VZZXwkFhdHkfrQmUrXv5mYOxSDLtIhb82r7VTBO1HPkIKzhxiFGvgsX8MqBS80Wq3ohIr6vDFlpir1apWtl5Gzxtk76bIldn4ttCH234pjhWLuGPIhZzA7mil4WwFfRZukCOlfrlLcOmYSFYX1Wta2IWtMXn3Gugl4CSpLmGhu57NqLGlPI8WetfvMgNihyR7Npfop4woGVPSc0x6KAYpVnmGRZhgmgeoowzTvIdVEmBJuY5xiigLEGRUObtGVS5ZRoVaBaZphH5GOXAhylWN++MxXnrmm1gu50Axx1944hzvfluMIF8BoxZVHqGKEizCfQTBCDuvPgNEfax23oaXX3iVO3o8djBFeOsc1Vs+gH/23I+j6I0wOb5FtcjYXX8KbdXgOPkAqvk9ZL0MwfgpzNP3oIiO0IQDXD9I8dJJqrg/RQNq+UaugBLMShxlt/Ceo5fwjqMXcLB9Sk8ExCTDk0jWBnWlYIaUhpe6ZeRYFhFXLy9XPcxWEeaLmCubx2fAvdMSdRHgNDjCE+//Ibz/7Tl+67f+L7zw/BcYjNKmESNBeYENqtUKQbSN0fv/CgucF8/8Js7uvIIojTFMExxuJbi6F+JoP8alnRiDmCrJZ8jaOcO6edFgtg5wWqaYUEX0KsRknaMCFTORDmLK2ovcu5uKMSiHNEgRRlTklKGJSWeR+5Cg5nZvJNnDJSpKckvXDwJMDKAtnMi5MNSuj8CiVFnT+iPBbcrLYwFqY7eU9aJ7YKDFvZdpDkSMmoBsQiydC8V1LvZiyy+iUimsnRCLzeC1Yq1GSjew1DTuZEmyN9yiUIN9BPboqSIKtdeo1iSerdIP1j6PpUY6HTIyfjQa1eIMw14PQdqXoh1KbQgazBYrLObnKBcTVMspZudnWE7PeSePdvaQDbaRj/axdXgFcZrxmAwxxdHBCH/we7+NX/qPfhZfenmJP355puFhqU4koMyFLEJmuVaREiqTeRG9SXOiXQ6amQrN+tWwlzhOKljj/rnKbAhOEb3Lzg2IsXfaosYESQxJ08o71pXvzzsjy+16wEXtkw9lHIC9wBIwEOA3akjMB4fmeD0HZeFnKzCQM7d8k7BBHTtoDl66nst3WD4UC6N73t/CsezIGP9bKLrzI5aWYfl5Xb6tEgUq8dIVKgkolvC8ukld5t3YiLPuXEH3imU08pQZw+mNcwcgbQg3uUg/O9xAjMEuGXYPALvzhxxITAvX8oI76KDrTw9wHtZxbFMnIdOtMGIgWQ/RxKp4PevdWKGLlzPavSbj7xc4yW1vFjRsgGB/rdu8exXltlbs3n1tPVslvkSHePgOLNJTSA6i5VEKOLRDGO8jHU9Zk/ZH1hzDK/3lxhp0Ql7egtcfN1JaNl7uQsk8n0ow+e93ucEeWLf1rqPr0ku6s4DxgD6L3T2Jz/UpjNXnlEIsq17vbrUDiryeSYeQQsb/6H3f1h6lOa71+xiEKQsIpy03LUMaEv9Fp3T9YmL8jHUzMGgJ85yY7lUbSzBfForRnz7DSC9x9roHGG3vGWji9as7VsrHOqbQQBwf5zVj1d7PKsckmM3qx25SNo4bcizdXNnC42u1tLbuG1FYNSTc1WW70vUd22naf36itsdMuvF5kNFw7KXlbPpjywyjaDmS02djR3ktVMxC/mh7G6ssxiTLsMxyvDHIsVq3GMcp5ihRtyvkeY8BYruecsHFpeQOeuUxrlzeQxhO0QtCzMICYb+HJu9hHdbYuX0T7bDB5ODtiDFGHdfYuXcX0Z0p5le+Hx97/ccQ5Qnu372NIBogmj6FRZEgv/RtqJdTZOECq/tfQHr5gyjDPazDLRYkPi76aMqahcHjdo1hsMSNwWv4wONfwdFDE9QoWBsxpZA7hQ4Jatncs7SNyGKQ4A4LADNmT7mtW4SadSODiAAQdT4hnJzjbJ5iep7hZBrj5OwyzicznJPe4XKGxZJC7i3m4zGXj6zzQ8QP/yTqqIf4zm9h8sYrWJUBlqsCy+USRVGyYHUU5bj25E8B+9+GdnIT2f1P42gU4dpOg4e2JnhosMTBbok8bDGf15hWDc7mMe5WIeZljgU19QtzlG3E+aIcGqI8M64IplzBFDG1a4wzBqdN0OdOPFTYUrEaAAEHZfTpEMEFGXQekOexfBgaOmYJI2nrRsuV5UIJAFNOo4kZr0lYqUU03EI5myEfbQk3pXlCZknZ7Si4rNfErwGTyQRpliHv9RgYEjC16k0WF+CWcjXryZFBpxxKui/6fEaC2QEt5xar8zvY2buEKaVWrKnXKDcw1jNYRLAas8kxj0M2HKJZzVCc3MPp2R0GppTTtFqVzJTuXnoIh9cfRb61zQJN1DYxWLNIE6Yn93F87zYeOswwOHwYX/zUJ/AP/pt/H0998x6+8MqCc2KdY/MExwkmkyPmVAe6KwrRc3K99sbW3tHmpO0k7pyMBjU3iZ7OcbAeHEtCyZ4XEK+hcu2PzTEDnseuwEdAjQACC8UZGPOZLGMofL/li9r7TsJVNHtSLe53+kYfWPrO3IEUXylBQZ4LE+s9i0tQ166m2L8/YTQ1IKV5VsZkWpjKFW+8CeB1gJbZZ9o/lmtoRIXAM659dCFhBUQbgNAQsxzE7I+4Z0Nt8lsBV1YQJLlhXYC9A4n+c4rJ99sECgvq/N4DuW0dEDJGz73dhZFt5BQKq/u2sLPJL0nFtVTTbwQPvc5Bm0HFLjOUctQcn/NmNJ5e0i0Fr+DFlYnYBQw0ab6btevmg5Mb8s1DRjcRkqstAFHHRkGfBA71dxfzP/UERV9tENH97J7n4kr3dop7jzE93cqQ+TD5J3ld1kv3hw8xyp4LGt1MOJD80W5j2BW6oVamWy/pX38DJnapiu4O/LQPfy1eJR3CD79tt11WDWJSaVkHSJoQeRshR4xrWYobwz7evjXEW3o5rvRybJEIL+VTEUbhk7o+JrWxo8pI9lmUHKQrwjaR/zcbfA9g0eQwo2h9adRYmCezkfQZObadXr4hA0MbHQV1LIXjS+moAXUzo5Npsjh0PWLpMkn6R1UCW9RKjQBGi7Ygdop6cEkISKyABwj5cvps2vPZgVAutaTnclnU3f3ydcTJW8WP+5yBRB5OZWtd3bpXGMC7R65Dbb3WETF/NcosxWk5RzRa4HB/iiA5R3qtBYYZwjxHkWYI2i3MkiOU9OtJi3las1A1p/SGS4yOJ2jXE5Tb78Jnj9+LdZjj1r1zLMJtJPNvIIy2EfYPud9uPX8Jp/eewf6jH8GqTjEc7eLSXobn7gYIihLXsnt47/VXcXT1FpL+DEDBUiINue9mgaAlBo/Cq7lEKHSNSY2yAELWJmsppEoTU3NInZhD6pXdtHTfZOgpFEUhagqbJohYlbTHPZKLKkBVJpivQszPE7wxDnBvfg23V2/HpBggKZ7F+O5XUJXEYi05qZ6rAlmXMELvoSdRHnw/ksnXce+Lv47pqkVVVGjqEHESoJfm6O8e4spjTzKrtY3beDS7i6PeOfa2luiFU6RRi8UauDXNcDbPcL9KcF71seTK5pjDvuumRB4laCh3lMYiyhAlJFdD/5GYcsYsZB1mKGqRwKElaKr9wpjIGlmv17pWhT2i3DxmpZo1KH+TWMvVaoE4oxQEAZpcyEEalNzOTyv22cLLqZPyFilcSt1dKCxKrJ25DBMfkcRuLySu+8WWMhVc3HzxG7jx6NsQUX/pmgAudRdpkND+rdc4Hp8ivfcsztsI58s1FtMJVosC+XAbO5euYevgMvLhiBlKynWkZ5pNzrBarkRCan6ONbHoQYLezjaG2yPkvV0899Uv4pf/5p/H73/1DC/cXTKb6QgydZEsr6GpKGZyqHOPy4UiLpdzYmXvcyI+Q2wKvGgBhFcNbuFkcxob4MD7BzsDbc1oZ3l2BiS6b8n2ChAN/HgRuE3no+del1HjFZctpenoAAAgAElEQVRsMh02T3Tv8q3cykyRrAna8mFMv4HfZU7VzJHCI7GNxtqI7TUQ63galzcm4WX5aJev5b9PlNZ8uW5jMfVj/mB6zvTiGFPoWTCQdhXyJT/cvSsDy7ejM2BsqQIY9SYyPvqs4uY8l6ziyBLM0zAw4zW9BwrTW7qBuSO+hg+AtELW/I1jx5QLcgUXHUD1wYSNjrgnva5+AwfINAfTxr7juq3YQSZWpkfv1s21pkK4fNLu+jYOPvPp5mIDUMl13QFA30SHMAGE3RVc6oMy0PbaJrMnvpLhg/u8x0Az8lORcVt/dmP6mli5LqlCpuzBvDuZbYds3dRvpgl0oWR5RmnzyX907+jycZ8XMsQHit0aN5joj6ucYQg/2FGle5d8jw8Z/WOKPngLcA7hD7xju6UWUtYo3pKoOcOJDBr5kVr6sO4lCR4/7GF7kOEw6WEvTjGKMuwkOYZRihwpkjWQrFvE5RpJw30gRCqCrZEOXHds6EAdj4jHrF0E59LEVsdIARk/s3e8NB1Fk71x+8pKfPT6bLwVhDEb6WmVkUNhUTcNGZOuC1Mr1PuLkphaoKAuFQZgPXNjk8ggWVcjz5SylO5+7XW9dwOSVop00Zi5o5h+l13vAUtn4xFQA1vRYuzlqvivbCxVzoYVQGTIsAK2ImBvjfogQTSMgXt30Rz1UQ9HWAWU+xYCqwjLpEGvN8AioKNCi/ntNZLL+6iKHCd1jNU0wqrNMZlPsJyeIdx/L07O5kB+BYf5Cvvpq3jn9Vexc3mCql0jChYMtBISuiZoU85ZJJw2AuWXsZnSXCvWcAy6nC4+dXB2ToqQGEJmTwnUUHYS9TFeoyXGUCsTabI5m6cYohr3sM5aDAZTDrGXaYAskPAjScys6xyr+Rqz2TbunUeYz2LuSz1dttzFY1FlKPrvxiR9F5LiLoLb/5zD28yZ1TXiukK5WLI+4uCh96M6+kGE0+dx8vl/xOOT9nIM+yRJFOJwFOD6bozLO31cThcYpmcImhJLKtpoKkxXOU6puKXOUbUZCmIJ2xBLqjIntjhKuGc0VUGfnS8x2D5CG+ao80MpQDJDpU5AWrDpeleV/qai8PqMK80T7rhCDKvm7nF4WsAPhaDFrhClUolj4fcRQFkjpJSFhPYKgUkrFJPPinHczJOkf9cE5MMA1fFL2Lt8BWerlNtQkiRMMTvHdHwfy8mptMsjwfggwWC0g4fecp1BYFFKj2RyxqvzuyxUvpgvkCYptvYPkfeHKJdznNx8HldvPC6t6yjEzukxMZ7/2r/Er/zNn8Lv/vEbePaO5EWazI2ZHz9MKMPo50wp+GaGR6RpJMwrAvDMsqrVJ5kjxjn+Ac/fv+7nzvBJtouK6SoIpzHjtABXWNFVItOXOgAuyFN8vHa8ccyamWEDOhcYHpkuBRuuCEkdkvkxFde2HDiXg6UI0cLp5kjF9HX3ZOBEWJ2uWMW9zzGhtozVlSqY08Yd/OKb5uh9K0Co7J9H9vnSr/a0SrwqELT7dkxkFx612fpWeYIy5+L5LYXA5oXnd0OixgOS5qct7O4BU2NK/XfLsMvdGJg3UsGghYtIOcBlPtnyDbx59xNRPYhL605CofJEBodkWLsEik2wIn7Oz6+86NIM9vlg1JawKxEw97cxNt4m0rXnBOjdGhCRerFfeo+sWiC/l4/ZXPMI6oFPi/e81zum7uLoX3yiB+dyw107FtZ7n9OftN95LKBjHLtx9w8eHV9twO/NAOGbrZzurq42UwQ/8c699rxW8dVIQhWEhaha1ro10qCV6xaz0wofevsuBlskxEwSJeQwhPpcljX+5KtjXL3Ww5WdHIM0wbCXYZhk2AlijOoQl6oAu02MfQyQEJtC24/8zMUQrF9kYk7NVRm75d0VjKjRZXbCQtUWYqZxcQUv3hFWjbuIKnV5fFz0wf+mtnsNsD9Q46AlQHQ9Yg7NovDcaQGOVSfTtZkB1bA4y4moWDb1tjMagkPw3Wm4k8gRA7Lxx+b3W4FFe786SBEBVxKNO7zoDXGMhBvoMi8XUfyZntOyYCk7nQSdqU1dsAYoDBsv0Y4a4ChCfWMAjDLM3lghf3TAwseLMsD0ToI63WbmcRhuoaIw9LREiynSaoz6+BVMogUG/RiDwx7SUYGQmFgSJUWLfH6GMiPhb+krSRuUmCtiX9q1VmIlwDrNUPM6lakWo0rixNIruQVp4dHICSCSlmNrHovlC1fwjVtbONyaYadcYPjICNPxEjtvH3OBS0J9YHijLhEEfTUYchhoa1qrJMPSQxGkqJo9jM8DjG8BL96aYDLrYVyuMV+vEVdTNHGIYOtdmG99D9LiReyc/g5LDhVBhPl8icVsicWC5FciPPTkT6I/OMTtZ/8Q1RvP4tLRJezvbWO3H+NSMsUj/Tn3lz7qzYBehdUqwMkyxQvjDK8sc6woIYBEtddrltdMrnwHwj7pRkq+m4AyOZbZuu3CgGssJhOEccY9wqXrjPRTZgBJ7GJF0jkVh4TTNOMMCpLToQpr7g1aV6iKJQoSSU9ilpqRDNGGJXfMDFk4VDQDCfgD8zdu4t5XP4HposTOtccQJAlmYwKDExxefQhHj74LTZKz7E5EOYAceqZ8fREOZyBGbeeIBacczVRkk1arAjHJQy0mHAquOJczlvzKdYEs7eOlrz2Nv/uf/DR+7+mbeOn2FHFKADdGsZZQn+/kxVwYwOp2pstfsxCaOkrtn6PsAa1laZVF29fEzA0UsQty270DhBZ2Mkfmh4vkZw39K2NErLiBVuWjtF2yiKRLcYVKc3j53hvPaeBFK9R5JJglNLFpK3TR87mJ/b6pyRItQwkPm3SNsBjWW5ifQhlPeSbVKeRlo6BUeQDJOHRPJnDEq9SlQ5JLb/oWgFB61KsxVYDngnUcZPLICw09Olev9+d5INWKtPWw8Qr/kudQv8+FmI2PUMCunc8VsYjGrHoVHg5ims2UO9bMVWn7DJWGTh349u9Lv9R7Bt5Hri+u2FTVIHBEiwNMdilNx2M+hA7Z5C51ALu5uJCx5s1rdxndSx4vaKNn42RJVjJbXp6fXsR2yiY068Dtxn5xHtULuXsHZuF3lOuzedcLC4i0z9mhT+fIMXk6ffoZOwhuOvFufbgDyUZ4XmyMWp+L+L074Nn69TCopWRIe1C1uKY+YCF1Z4m7EXOMcduCi0p+8epBW5HKf9hiHQIFsSoxdawQUEjadpQ+V7Qt7p9XeOLqEDdu7DBeIstMzApVQNLkfe7peyyHMjyI0WfR3QBtQnlRETLNkUrDEBRYCsoacVVjJ0yw1abo1RGyJsYwIEBBn08wTFPkcYRBRIn8EfqU3xhRaIzCQjbD+sNFzpVXt+UWWl6HV6WnchgubsvWWSueLdxL83c4lIMKA0sFl8S8GRCkBe0zkrQCXCGJ5hqShIjYb7lp6uJCf1ZVByZt08hOe7Bwxe1tuxFhXTrcaKFr/bzpD2k1NL/3AaDNT2arR7/hAhB1jJIus7oUXe+kRjAEkLVodmusyxTpQ8RIVmjyGGXUolz1EVzeRZmH6KV9LKn93fmUO71QODSr17g7K3BtL0Wb1mjyEP2k4E3xzCuPY9oEGAwqbKVnSFAiCOYY5iXaQYMtKuigPLmkRUUhUAIYFOknqRdmpeXESuS8iBlHaKsB6vsJgj6wmm3h7kmGtojw2HeQhI7KGQiKR0Cr1J16W1D1JoVuxZFRHmfKrfsI9hArR8tpvmhRLlIcz2oGiKflAU7WD2FdVGjH38B4PKFoJoPPJmyxKitU6xD7j/8gfuyD78Gv/dqv4fbN53h8ylK0tajwJEj6OHjse5EP34Kd5Bw74ZSFuUfBDGm4okw5nC/maNYzZlkpfPyp52q0gz3ko23sX7qCJEtZjy/KewijnEPP4rCoW0nI6QKSZE5gSwIawlA1iFjSRtg1Wp4uREx6irZqatFApAppy+dh4WauTiagom3QVCeMws2UU/i1z/wuSwhRykq8cxn5aBej/esccmf5GQLYGRUkmTE1GRqrhKR79tlgYeqosGSQpQiaBZAOUTUkASR6gMQMU+HOq888jb/3n/4s/s/P3cZr9wsOSEZk0+ggwqcLDeuxdRfGWlg4OdRx7p9whur4ZQ35jp93/Ia4OF1fq+uNhVPWsEt4t/ID+g6+q26cla0SLGNt6Kn6m/a9tF+07+8imdIJh9hecUTUelBskbzHDgqd3h2zspay43hOScsxR+vCkq7iU+2sc/Kb7tDe7xOS7lp+DpWFoH0XyL+TIinHRrrFp3bMO3rI0wnwdHUf5NtcNW8HvLvLaFRM552qri2NgMfVAwgXio03yAm7G2OgFCq4MP4mq6j/ciFXK4DwBlqZRFsfAoQ7O23Mq3OB/rjomu0AykX7vjlH/ljwz7Z2nfizH9oVMsOHwRsRuwcubc+qun8br3vo5s1v6YHfGvBhO6b3+sD9OzBkYO9NLq5jKVtiE/BtplRsSvzw93KeaLeW+CCt+9IOqwYgRO1B4a3mCPPWY3PSdaiRPdodhsROa7W+t0/43uzwoIMh9caC9M1GsPWy4CpHfayngeYr65GFdQh/5S2XW+pXaoNKielxQO5QjA2BwfG6ZSmUz84KZPsJPvi+Q0QhnWRkAyVxwt0pnn95jJe/PsGVx3rIE1k4dIIo9NRMIUI2oBRWorRBTm4XrS9OAbRyOZoZjmwGaMoWq6KmKBWnjWUIcZgluDEY4NpoiKv9Ph4aDHCY59gm8VtyUgzcyKCpsLDlfmzsYoPyfh9mAmvUx5WYtVD6NF8aCsNIEJysaFUD1bprkecyyDWHkT7LSEW7WvARz0CazozNDiW0mZwODYBpstlKt0QrYyBlh/r145u5jP5a57wmdSwWX7FcJm8Bu5xGtmLe1ubJc6ZLV61+AaEnZTmpAphV1QkR0XPRc7Oot4LnkCirgvqYod2pgN0G7X6Cdq9EO8pw/3SJy1eHWJYZ5zPG6x2Mk0P8y+cjXLn0FixWc0wnJ1zRXLYxMkQo0MN6/Aq++pVnkMZjXN0r8N1PtDi6McJou0TWo6rhVqRSGqpopv3RsD4gwSDqY0snHtLNo/VXhTFSer2VQg6J96kYuTXcITBLDyUnIVHcp81Vl2hDavBH7QlpTwjwjkkfktu2Ed2+QqNdalCnKOYNxmcJTk9i3D7LsMjfgRtvHeGTT72G6clzKKsZ6xTSd9Scnxch2X8Xmqs/LLl6tDcbCrRTLiS1BiTx6AK9tkBen2HY3MXx3efw+qvPYrVa4rFHH8ZomGM2OcdrN4+R97Yx2tlG2h9htH+AyzceQRQPUFYl5+GFSYb7t+7gxW9+DdujAS695a3Yu36dgYYwTdKOThCzHEysfyY5XAov0/0zeKxpXKgCOkJMLQM52kCAjAS415jfvYk7r3wRP/Kh78Tt9VtQhxEW41Oc3n8Dg+EIg34fy/kUb9x5HVdvvBXZ1iELdEultGrYaYWmLHliCxec+0haiXQ8KBYL7B5c4rngsaMq6Ra49dVP4+//F/82fuuzr+H14yW31ybgRDCfcyw59E3foS0bFShGibCtfPjQxHCygyI8bUa/24w+A2dyGV0XEHWq6hT0NMgfXq8WrO9IlfGmS8fps+Y72fEIgy1goGsBaIBWbkhzppTJkaY0nVahA7QXEtm7L/IYTF/uw4FPS9x/c0++EZ41JsbCsO4jb85adDmEYpvkXfr/HkCTy0hxhlU88zb2B0xKoPUbfUBo1zNOSsWCuSDL+EOzfeYr/xUAjIVVVSvREgj4m9UndVcx29uBW/nGNwdwXYh+83VLz5BPamcfJQOsf6/gng78+rP2AOB271OwpODLKuA3Psu3wryh2Fw7LNnQeUC2CymrGoc3u/49XByBjtHafGUTENp8GlrqRnET4LmVxD/w6ngAaMsUCBi3EK5X8PEACr8ATr1lJoBQx0gjCnIW8yKXzjc/KHz9ZrvL3w+8gkzeylb5hXOPAVa22vaaprJco6KSf3Djcsutq5xwovbw1BsjxFk1LcoGeLWo8FTb4EPffYgmJENPJ+qQQRgZ4vP7K7z05TGL/+70QiyIBAtalBTJpTATqbfQqSsESu6DKiXfLMRLoVo5s3KeHt0T54apg+VlQ7+vW6zXLZZVi3XVcheFiH5etEjbGEd5D7u9HL0oxH4SY49+7vexlybYGQywFUQYBcB2EjPjyK3CXK8uy4knuiQGSIPwcMRJ6tzDitVlCRQSIFRnaKFlunk7UdsBn2dLEQX3dfYWsZsNqsymQhaRVXE7ia+lnyEQasbBt65s8fQ7nD3REDTdIz2bdr8QEaJvZQzNCPlGSW2Rb2/cZrH3qXdyC1qBoAJeXnxqqN2z8b8JPFbUkBlN0iLcaoA+NTmuqR8fiqaPp2/t4vITj4NqiFdpjgmFEgncsdgxMScrblP32mtz9IY7kv8WJKjL++gFS+TDFqNeiSxeIYnO0EtK9NI5Rv01d1LJcmK2SQKE2Dp5DuvEIY9M+nXkNKV9nWjNUVUwsWUSWqT3hZxkK6UHfLghqRVuXaTOiIAFaQXyiYJAJBVfUL4jsTbcYJvaWmNOeZqLHibzNZazCCeLBstFiPG8xvmkwTR7B87y97GeJavQEwAhCRlajgQeKlF347ElUef1Akm0QrM85bzEXrRAeX6M89N7rFdJ1b3np/dRVyW+6/u/B/0B9X+OmA2cLRrcfvVFFHPpGtMfbeHOK3dQhD38wIc/wLqLFGJGQPmpMdq4jyzrddJVnJtjzruRg5+lbWg6LUnkUCvF/WiM89vPYzDI0G4/gpuvHeP49AQ7l64iG25hPj5FtrWDwWCENOupZBAVnnTqAVKlKdW/xGKupifcO3vV0n0mGPQH/Jzteom2ofBpgSsHW/js7/8O/v5/9fP4vz9/E6+eyMFBnJGoKQj3QbCbGyd3edASX+IQLKcXGwhUcExt8zrY4LEHus0EQssfcxDGXFmmGQF/Aq4JdUYyVku7Zwis8fObPDuwUdcq1+fx0e9y4dINfTwBUtbdwLlPZerEUXa6iOz01S5oHesDvmqzAlafcgMMegUOynR0/smQnoJfq9nwsJnsN3PgHYjiyk1tH2njK2NqM2K32hk2BzNZ2ubCo2z828KR8onuJbm6a7Tn8jtpK5K+o1Y4u6/0HIR+oc2PFAZ09/BgLp55Aj8n0XkH7648qKnFGcz4fiuA6daj2XaF3+rmXKtBC4DbFLFPUakeRx/7BQzmuhy09zR9ux3A7nOjEtdBp26n6KKTMHznS2l/uN2goLTbWd3Y+K7sorSNFF1cAIT8FV1eZHcQ8deOvw5sTwubLKOtGMYLDduBQNJSOoa1W3vdHPjr0fO6boFsyv/Il27McoeJN+s4NuyPfOZqfY7g1x65Iswj5Y3pKZNOkKJ1Rk5SWELCF5OqwR/NKrz9PVss/kuzQFV9CefeROhVNfrPzvDkVo5q3eB4uuaC3FnbcG5WRPUYAM7R4rxpUMchwjxAkkUMFusEWFG4R2lb3vRkzJiWAIvvslttwPIldMpfVS3Gkwqn5yXKGXBIOnOaqDvcj5Bsh5xCxtiKgORS2EaKkWVhzKzi49sDvHVrC1e3tnGUJ7g+GmE/T5HsjxCO+ggrkpwg+QotGSsIBIh+IUugcEjYE+E2dsxYOlEslhC2gUq+IW0cS6DNBM8uzjpNzlL05+zMJfmArqBTfrAcQN5ZTL/KUZnApltfluxhKpWefXD0s28BfQB5gZnUzSI0kL2PxkTDW8ogyr7VULzjtztTLWyctD+0XA3eRrSmyhrN2RQhjfegj7afohz2MR4NMO3HWOzFeO5+g+lWjvRgF3GPWpHdZUHvZr1Gtn2EnSzmcOGtmy9jtkg4nJyEGVAVCMpz9NI38NBBg9HeMa7s19jJlwgyKhoiw9wgbillIkHYRlI4EojMC5fZc1hZWEXKYyRencASFSwExAhq+JlzIdknEINIoUfaUVJsFDQSzuMcIQKXPH902AIqljYR0FHXW5gvt3B21sPxyQAvj/t4fXIJs2aEWbONRUgdU0jPjsJcxHJJYQ23IWP2Vph6WhckxRKjQBYsEQdzxPUUg2SOPFyiH69RFTPOtSM7sJqvGFD0diL87q//Ht7/4Q8hbxdos4xzv+jeT4/H2Du4BqQECjNEaQ9pvo0kGyCgnE9iXal4iNYjV41LD2fqf/zNz/w2brxlC48+fAP3VjuYjo8R9fcQprm0YGwb1hIsy1KkdVTeJskyqZZW6Z04pNNmhZPTEyRBje2MdD0HuH//hNvVZf0+8nqJb3zpy3j/d78bw71L+MJTn8Iv/61/By/fL/CJr9xHSALaCggZROnpv65L7lsuhCjxti1XgTNo5BZ+Ej7mXDiVAbIQN59neb/SQcb6jsr+lcp5ZWu8pHv6jvlsiv6AcjLMoapzIraJnQutJWFiRCpb9hSNKx1aJcNSaACOvqgTZffN9lEcqoSdQ1mbtGLJLnNqAAFeFdVXJ0sHMd7WVmXNaSm+m+1u136Scez2OzNuzh4pUL0oCaJC0p02YZfP2kmJdAyKhUzt7w6piS1j06tj4dp8ucPxJgiQ+za451CvjK7PHl1IDTAtOx5//48WZ/AV9fMOTDNlpFl7OifcgpLXlVyku1pXqSqP0oF8e8aNr9XqfvkuT7NvQ4fPzZKbx+6gsgGfeEQkRaKT0vEgng6bpTBpqoUSPCww7ukOGttm+8lf4u5QwF8vsU0H/H13dGHdGXzkp9V92s2lEk36RbJ/upxBt24Mwj1AfMh6kOs+CBo3zxDds8u9yE2zy5BF4HK5bfy87eCY/o5KubC/jFm2sLSl9jy49TZ/o9E/n6uyVS43GOCIAOH/8fiRjLi2pqE7Z+m8SKPdZMMJEBJQqxo8P2twthMg3wkRxQGDQZJhoLy+dN1i/9UlntztYdE2OD+jU7cOJrlPstlcsBBgQb1a24ClAkFdAYIQC+qZGoQc6qOoK7lH4j2KpkZR11g2lNMIrMIWiwBYNTXO6xYv3i8wXxFKDLBPLAGAPAhw7eGE28XZ5qrtIK3FCNKTlL6IDCGB3gYBsY5EVLUhBsQy9nKMshzbvQG2ogSDOMFOnOCQWEeS4clSbPdzbPVyJFy9qAaFAJnrIyiZRl3A/8JG7GecjylFMZp3SONmUjyzYvP3LrKhn3G72B5Qr2MFM+7rvMXF86J0vRoNt3IdvjMqW2kQ2xFuB9uJWZc0P6LejGc85fis73HAU7eJrUoFhWKL7bpuB8suV5aJTRIXxkh4jjT61r0Uda+P83CJs6DAnEKqW4e4/F3vxsvHYyzWU1RRiXFZYrFcIBpkCIsAuweHaIMeVus+ymWK9ZJ0CU+xPWgw2qrQT+gbTtFPV9jqF9geFuj1GmRZgZCYPiVkWSeRtfMEVJhToXCfzDuxg8QCE5CQgi0WxmbNP8oTCyS8bd6MHLTQ4uozqFiGCiYkB4Q2adDEKIoUy2UPZ7M+zsttnC0HOC+GmE5jvHTrFHP0sDU6wsk6QxMNBKKaFjvrEkoWREsFYnWJFEukmCGOKkTtEmmzQBLMgXqMe9/4Cl75xhfwi3/pO3G6SLmqu2wiFBQ9uD3Fa/MB+v0M/eGAw7o0HtxqLx7IOYj+HeXIewOk/QGPHfUSDha3cHj0MI7LEU5PzjDY2UcUpTg/P0GaU39pKZYQINOy3JWk80qEgtr/0Zisl1MWrqYcwGI+4dFNhzvMGpIm55oK5soC5ycv4urD346vPP0p/Hd/6y/in3/uVbx2Jq3yLFenYwM09KY5ZJbfQ7l9zNMpU8nr0Ip3WMPROpHQu2RPy7RZbo+GojgzQ4Q/WMKHzwPUsYUODpKWoDEr1wWGrYn+3nax7BQBdVbNaoAwpDaBDhB6MjIeQLG8J35aBrZa3cz71QyC5IRy32plN5xUzIb72fDc+vyd+TN+TSzipjtlksmhAtodxAR377E8uotgRMyD5hiaIRPv3QFCzynzWzyZm80wZafn6UgvNesdtlUg7bgq5SEv4mM2EKbhqcBIgYXenpfDaUVyMpiyIqwoRQ7zVvTigwmZec3ScUyX2KAutCwPwOURasdd8cLGPfv/8OdRoog8Xxo+NX/GuXJO7Ns5B4//lj3Aa4VtjnYo1lQHA06+y+BnckSDlx+vT3GRyvWBWleUc+Fe1dc4F+PtIUm7sPEySKRMpNel7F8FEMra0n2r0k1yT1oEF3YpFt3OUoujMMG23Ea6hXdU6Xy1saPqcawa+QLVbZytZYC6u3NTHOCIQsYfHW231LVhFIXYSUIM4wAHSYitOEQaB+jFasAYILY4njb4/KrA7kMkoBtwOzZi5LgH7Rp49BR48soQsxCY3Fsg5jzDkAEl5aYnaYgFsRVFw7UVvV6CpDdA0OuhCiI01FB2vUaYSAFJRkwAhZPXa6znK5RhgLIoMV6UmBQ1np2s8E9fPcF53eCgjbHL7ZcC3MgjvOOxHk7rtfRFJcaFQ9WyMQRsyqmHBoleN3qXUwUrYlK0VZLaI1Fdk7KsumzQVCSHISFs0m4cRjH2+j3c2B7i+u4O9ra3cHXQxyFVXEc5S4TkYch5bJTAz/IXXBZK9Ggrbe1Y703ZRMOQRU30aAc2+RFEC47/oyIXBySdNdXKYg9c8UvWlcWz4JYHIccmizN18Rrf2BNK8VcrW2IRzuZ7YUFt2xD6QQdg7TViUzXkJ9ZSWULfGNlp03tOs6DijfQ7NVdSqJgu15EvRShBw+0EsGKgTCNM4gqTXo67YY1xssY5Vc4eXkN+5Z1IohKz1SsoixXKouAcvrrOMBgdoGgzhOsYxYoqesfYSSgEfYzLew12dxsM+zP0sjWCuEQ/pvaGFcKwkspp2qjKcJOEDgJi02jFUXcPOkiI05a2ZiRRYqBSBo9Ab9CS8DM5oo6ZIeaSwqAMwOIRqrZAU24hObuFODlF2d/GG0/dxPJwC+PbKZ6fPo7z5NsxXxPs2wdL/KQAACAASURBVEFBOZmU1+jSZiMOjNMBjEuhGPiUCLHG/N7X8Ilf/RU8+ZN/A9cOriIJptiPZzjKTzFoT/C/f/x5rNsaV44OuX+w9MSldU6gLcSoJ/2KE2rpl1B4uo84qNBGJMrd5zxLEoxG1EMQZ7w34/4O6xs21AaMO31UCOoSoyTCjJhbqhrmF6jyn2yMpF5wRgePe4Q0rjHKUswbKe4S6ZkQ3/jCH+Hv/e2fw8c+/RLunVegUC+tK8v1IoBBmZyyLQTQ0eGXDTvZNRUPMJDCRTWk91hXvB/ZUXIXklAKdZRJ5FRhJu9pTViYmnpcqy2qSwa5NOd0Tcn9UrZBGSUWytZ2dpK8oM5W8wiNoeTwN+cVSbENbxM6lLMSmjBRbEbMG3tMDueJmXyqXpeBLwNGqXBmU6XFKlx045kfyhnnJlhqUph11HCu5bCJY+sAn5k8AzmWMybMnoFo2gNSMMKMo/aUZ8ZaYLr6JM1ZN7Pj4JXB0M5pGxtsxJPg/DcHRxuMkr3HA0TyunzW1o7dvA+cxOxSipa+19hUZbhkbH3jKz9zeoRWLzPAM5CnAyS3JKy1mEmaL/pby4h5PqSa1YU2lTqSce70KG1+XDiXLmE8gYZqZSV2zRrIl6quuavUZwjI82RVsKoW4ESkLf9V73MjJcBciqxh115zgyX0Fh7/2IHZzbzADWfmFpVNoxw15Y/PpvEo295wpEdHdjteg8Z6Y8rsyCaf5+vyHtb7s6RXzTMlo+IH3OVRNotwRLpKbVJXV7Ih69PdgowLr0gF48aWC0Nrrwa4QkUlf+1wry2qlvo/8IMQ0bbScCwtqH4Y4CANMUgD5KQZBuCkbbB9lCBJKI+J/LDmUDQtHh9HePKRPcyWK6xOF4y6JKWsRUuAJwlRx5T43SJLgSxLufIRvR7qJMV6tWKB47SXcZsvbjfF1YvS8imII6zqNVYtNUALMZ0v8L99+RV8+vUJjpCgTwwnAvxb73sY73t0D8uy5Hg3VUufLwusqgqrqsSsKHC+brCsG66mJlWRed2wpAkdTFZ1jVlFjlHGhZ2TNn8nnScqxOFQnzr51arF6XiN81WD7SDGodYfZqMAeT9A3Abohym24gRbVD0dZdiKY+xGGfb7PRyM+jjoZzjIc4zyHoaDHjsFnvmqRltQVY3SzRySNkPqrQgLQfMce0DJASmlszqNC2/fqHSOb4B4lXdSJWYcHvibk+712hYy6WyiglcLj9gL3hexF7gIVD1gefHo6DkvBwzZIXqtF51B0OvqQcCYOzZi64IBA59fgxZVNkSZhJi2E0yDAIt0jWKQYb21jVk/xiQMMKENne9jd/8hBBgjKGco1hEWqyWK+QoJ5fXFwE4/R5xVCNs5+skYw3yM/e0Qw9EcW0MRX2b+myPuUihilaxcTMJhVvJKmp9I4WlmFyklQnrh0kqnGuqWpIwoVE+dNpoKf/DJH8DXxzWCeI1Bewf70QLXHh3hoD/GdnSMwV6C/voMs+wJjAvqxrKH2y8t8RtfTtEOdpDkexhkOaoq5bQOKgKjHtRYn+Ef/9LP4EM/94s4evgJSUsNqfCFkxhRLd5A2MyxXk0R1QsUiymidoaTu3dQLGf404+F6GU9ksbkw9B5FeB8naNNci64byLqGS59hOuaitVShEkPYdrnnEXqV00V3UmaYnhwDS3nMUq1Mv1hVo17ImvolgAXATzOzKBws/Sipf9oLz/7pU/jf/jP/go+9rlXcfescGnB7EyZxdBcZlZIIKFzTdJnjW5BUpbLxktPT+ddiNLOcLI3uMBGc826g7keAuzAQDaoabgDTFUUkhcpG84ZdnEqm0hBgJNV+XYZJPY2MQFCCXORjK45OqSwfBOttdjJ5UpOoaVFK/eoAW79HiugMSBg7NdmgQlbLLUh2oHVsYIOiFp4Xp/QVfN6z0gC2eK6OvkPHn/9z16zMy1DVQajHZe4CfDkeu5caofiDZChs6QSL45dscOaxzBSBbsLbDgc6YFCX/zZAS4tKLAxsqpvvXca7zcFhO65rEuHjo3aOGcePUaJDyHsMwTE81u5aFAOC5t/BLjzqnPRju4dLvzuyfJsrE5lIDdcCd+UMnbOtMt6dby2FizJnFqouPtevk9l4TvQffHezaVt/n7jX86fbIbh/W+Sny331Pu0BwY5quqzjBdG0Zh9i/rwY6vvdUubD/h0Hx1X7thfXZOdrZCfHnzi7hz2gKVw2obd51yuqzH0uuGO6gmCX7i0364I9Ci1LsZBC0a9BSmOq8U8aDkH8JFHBxj0yXGFXOxBUhptWSNftdjLcuyOcvRp8hY1E1/UkqwtiWkIWP+OFtUgD5GnGQvsBiQRQd0Z1lRGECDuZdwtg7XH7ORETo9Cy1WJBTGJSYJ52+CF0wl++be/jkPSQdNT/C/9ue/Fo4/ssIYdfVdZUVUm2UFywi3aZcUyOyR/QdevVhWCQV/01JYFqnqNm3ePOYxE4HBelFiuNXS9rlE2NYPJcVnj1XGF42nNreOImbgeJAykyV4cXI1RUS9AlyoXcM9Z1m6i95O0BsfkiczSMPEa6IURdpMUl7a3sN/r4XDQx+V+HztJht004UKeLKT2XyHygNjcEFkUISGGVLUYeV/yZHqV1G4ldicovjk/VG1W1oEov7TRB3IaombvocfGN7Ngdp0NQ+kXxOjPG8DPvke/2zqxuE1np1KfnldQqCcojdV029QvqmGwJfJBzFbYMzMwVePlNn/D64ZyWes0xipNserv4zid4bwtcZoBzTDlqt1mK2FWiQsvtq8B6KMsxhifnyBALga+Jq75DHm0xO6oxPb2HLujFllGVb4lknCBJKw4nSKK14z16Iq0b1iQmrLYGHiToDaveJCWDoWE6bV/8fEfxB+e7WJydgev/8lv4OEn/xLCdIi73/wkDp/4CLf728+B3f4ER9s19ramyF5/Gv/PU3cQxw236/t3//IjODy8iuUqxsl4gLuzFONJg//wr/7H+Ohf+wVcfdsHUK5DVEGMdZCipj3Kco8Uaq6ZyePQUL1C2C4QtlM0KzqYDdFvTnDQa7AXjRG0BXbiMzTNCpMp5emtcU4HsSZEVQcsubOk8t+IGgzSgu6hqkuEEYWcW8T5CFF/C2k+QpwNpZNLGHPImZIgSXswphxmsmVaYEV5iOTonv/SH+G//9s/h3/26Zdw96wUORk+P1D4X/IT6V/Uq5kOfjR11AqQ1gGlyBjLJecZDm56kExAGy0hYiO574GuJ3GCxqIQM1hznic7ba2+ZqQT0XfXCJNcW9Zpf2OXRyTuwcCgsXP8vS4dRGxPl7rjn9Q6JSp+nSSDuGe2phApYy3sAoFhyXcVB+YFEJTRchZFAbr5DEngllcpZG6yRixCb+ym5+gYcGy0LZOOKfxrRTNictRBOrthUEdz8Bir+oySMq3+hRy7ugmwrWrGww7Cyhmw4dC6hDWZ9TLyTQdBAHjnunkouROOAS3PLDGFavmUCkX436LjqNbIRW/oG0MtBJUWcnIY0BPKRg9s6gRkzLSBBZvPLgph0Rg9LuvlnAX+/wl7D2jNsrM6cN987x9frNgVuro6qToooASSkACLKBhjQGAwacCs8fJ4Bq/xDGmxMHhmbMAkm7ExhrHxAoHHkhEZWYjQSi0JpFbnUKqu7q70Xr305//GWfv7zrn3vifNmupVq6pf/eHec8/5zj7729/+bFFTq691e7SaZ6gaQxs+G6axgSkWluh20fQglrNKofNKWV8zv44AIGXqLQBu5rJtyyeP1s4LZU0Og6gWeyurrTV3lCVuA2RdRaKbrJ9DG47ZK7GcoN6PySEY31GTHpfPMZyjbMzm+UvzBD0YKKtq14Q5YBq4rpXIzX3LnDh0KNT99yiAbyRINR2oMcN8vX6ODrLYzvx3gxWRv3cIJhxIf9FAFr++hcUg0q2CWj4WmJQlbmUV+hs+zmxyx3IE3FBjvyCTtWCxqPYppUvZiP256BHHAhUycSXQ73rYWKG43wVdSbzMEVCTxCE6rP7t+EjiCL2IRScM8Eao7zhImSIiueNqdeWM15UX+Pk/ewr7t5eSRmCxyC98/1fg2GZPUtBZUUgfWpFiS8/XAm5eIScLSX82noynSyQbQ6k4LXOmg3PsXn4Fca8DyDXQOYWWFRwN/c7bOwe4sbWPX3z0Cq4uMgGcSQWc80JRjm3ELi6cDTFjCs54OYrxMa0xSp04tgGLIYgkbjIFzdEX02/jI6UnulIKY0jL0o6H4KBKHbFiGQQ+NpMYx3sJzq+s4Ax1j0GETQ9YX1tFHHdMUQuvUvNAMhkMgGtOMcao2s4Ya5FjdRQyKa3O0c4qCwiNzu/z1/+hVJIevix4swvDsISHAN+R85BlNpWO0YghBtxmkdq1akGpCZpN6LV/s2D0C3y+3Le5eQmMTZpF425rUdu0vTnRc47nVY7Cc5Gx53RvFfO1YziIJ7hdjDCJHBRrfXjxUHwas5Ssb4zh2lmsDXw8+9yLmM9YFa0sY+KmcJ0dbHQW6Hd3sLG+wPrqGIV45bkCwgi+aBNFtlzSk46H3/+T78EHtwZAOUKw+5fINr8cUdzFrc/+F2y+9vswK2kBE4pOl0x7kC+QPvubyLIZgihGP/FxbPMk1o+dxPogw5nhFMeHSwzDLXzVO34dP/ZTl/DWN92H6byL7f0ebo87uLnYwO3pGnbzAGkZIfN40HNR5qzuTsWAu0SshvdVpj1kjTRDfAFZ4MJWfePHpe/2aphixV8gEoBcIs2XSNMMowUwyQNsZZ4Uh2WVh04nFscCP0rECJsKBofAMOjCDfsonRDHT51GRGkKB5bV6FWFK3/9l/i5H/kOvO8j17A9KaRITQAE15nMd/t3szqMab9Y0pC9l/3I7lyVAE6mlOU5EDgag6Jav9ey+tBiC/UGlIpicbXSPs7c4nkwlZ9xufI1Nu1XMzamwMN6FLZ3aN7DoeytLgyBGO1DXotrOAxUrB5OE5KWdZVWhibdJdduDMx1f1NJkf0cez7U85UBQSYFqtY7yqjZX9xXOKCscmc6WzZqg/4UELVBgH2XAabmMdhx1vBirZBM+zOxBzJ6SNn0zYC1AZ6FVTacmN1Si1sMu0oPR76uBhZald4AxQZ2aYizINWytm1AYcOgFgGpV6RFvHp9svNKr+smVtUA0Yx5DUfMPctI2rFrva9+nQUOYoDRRvZNCtT65dWHjVYobIMufRIGpFl+wPzMhnkb7+vUdtuJzaaMxedUvS+tRMKmvY9E6da8acZSWTV7QLBFVO0H+fm7QMOZNc/oEHwUANyeK4d9MOtPPFKo02gqrVzLgEyzDkRGIZP/8FxoRr8pGjJ3pF/VXGb7qw/Tg593m/Y72hBQX9QULOn/S8r4waRXzTKtAuZbOSG5UbCTLIsqOq6Lrks3EEcAY2AGaacoEYQMfPRZpm2MI+nVQeVimLGpQ+Noz0vRk47eUcSJL1jSQSlx1cEkJQtXYMaDMRyEnovYY9rIQycO0I0DJKEnPw8D9ix1EHsugiQQ7d3HXr6NTzxzWxbCSujjF7/vy9Bf7+okc5gWW0onBydjV5ZCKofz1QHibowqCbHcHmNwbEU0kbwi9kF19ibIwkjE8BUjc5rCZys4MfKqsFym2N0b4f/+y8fx/ieuCYNxyg2w6rgYJjF+7Jtej0FXu3EczBYYZQtMZ0vkRYFZUcoGxzTWUtLYmRTJkMlMczIkJRZ8DU3DuUHIhqFV1ryUg6zA/qTEZFpIZwVqNE+6AU4ytWWmmp8AcUTQwLF0MSTj2O1iNemgF4RYi2Os+BG6QYTIZxGNLz+niXgn8JBwnOVeze5irXDaJxMbcGxgtbPM7ggScJqTWnsDrePGkfSXzlbDatqFIDSHifyW9dTIdASgmo1Ej5r/P4vl/ytItBjROufWOmFZMFtvRFYHaQbezn2ROTSqGbEP9ioUoYtFyHaAwJQb4F33Iwsq7Mx2pKhqFmRYOCX2pzMkayvSos+JT6GsOnjTsUdxfG0XVThD4mRICQ55ZGMJv1ciLD38+z/8bvzNXoLdrefw4id+Gw983T+Bkzu4+dnfwem3/SAmBTuKhIhM9b5bHCB98teRs42d4Gt6bRYYPvh3gMEluQeWlnWcKd7z49+Cr3v3l+Edb3kLhr0ZVsIDrAR76MQZImeJqMxRZqFa12yNMAq7SJcb2CqHOChOIHVPYp6x1V+IRRUglepsregOqwLTF34PY9rhoBC5CNwQw2PnMRisIdt6CkmwRN/LkDgTaWc4yYDIK5BlNJYOJQbN0xxZ7mCZlai8AFs7E2EIN48dF8YwSnpwwwTb16/hF/75D+J9H3wCeylbI/piU6Ogsal6l41MQKICJCXUlV1WYKexjMdepq0F29jUtPSMVt9CKXogUNQydTM3m4ItOSyKHEALJHJWVleMsexrzbil3q22BSEjNnWHan2jgV9TfaaQziCHZgqb7zK6vpomqFOWFqCY62ttsnwtbcDsJs/v0ypww0+Zw5N8uwFSKgOxiVZN3x9dzsL0mSKWIltguVgg6rIvtekiLfritk6ujXwNgLfLziznGtya/xcOrwaYysIeSh/XjJIh2WoaUn3dxCyiZQ+i50+70TabfhvI8OHyQG/7i8suJ8VcX2BjFk9fPUDoeVSfk010NKxYA3B0iJuWbPZTtbhJR/nzNZDWNFnjuRzt2x1k2iHOsoLyPc0h+FDot+yaYTPtmNQJmi8AeRR/KkCSmkmzCYiHp2S2bLrYwl79s+17aGeUoTSMfN3YQ7eTWV8wudo8u8Ns2uc/FzOKhwr9VAN6GMhZ8F3ff/vfjwB5y3zXHXXqTbCN+FqlHy3uwqw+s+bsyDXX/XnwsnUYsaNpj266Tu161s84yU4lr+p0q0lG5s5W/ugq4o0TCgTmRMjpyrnMBNWpwMVG4AmI7HsOLvYCsZf59ChF6DroeQ4GPvVNGizE9kAqlfVPSzrx/SS87BoQmtgsYmoaOdAEhT3fFQYsCSIs2H+2qjBOc6lKHuUlxmUpgJJAiu8P2Z63E2HQCXEyCXDn8SHOnzyO4XqClS5ZNWA+m2Pj0kW4XU+MtSdbB1hZ6Qi7kwQ+JssM7iRFngQYsQxzusD82m30VnqoQu3MMq1yTOc5HnvhZfzo+z4lC/nukFYkDr78wbvw33/LGzTVkRfCjPDi2PElLqUWVRe/4JkS+XIpoK6gv0+W4WA6xfbuHvZ2DjDNMuwveb8EiTkeH2V4fHshmx8rPLm4Vh0PdwWh4Cha8rCDx+nTIZasU/G0UpxAnLhBDsrCfBGskKWlTYsjjEu5AGaLQjwe+eyHYYDz/S4e2lzHhY1VnNvYwGrSFVYKRS7FLooXtBqWqUzZ8KjNs635uEhFeG5aCyr3oedKU7EooNEKXSyYq9eu1QfqKV1Zuy+QZjY+bdTJaLRpAVGL/Y6CT7ueavbR6izr3aXeVjRCW/V1C0zWKeY2cDafwyIDq6us166JvLxPzi3JDXNeksXWUzs7mQhv1I2x7AMHd1zAtbXzOHP2M1hd3Uc1pWRhA2kcYhgOUFZTZOkE/XyOx3bfjMuTLl68dh1Pf/wvkFz6BqT7c1z+m9/F/V/zQxgVEdyA/H0FP/DgLrfxyvt/GKPFWADN6vE1nDp1AcG5v4V5/zWyppmZZmHJ+3/ym/DwO96Fu7/k3cgRw0tvYu/T78HmmXuBk29Dggm61Rj98mWc6o1x7uQ2TscTDM/P4O+Nxa6qCAYocRzj3QRXb/TwzNYqtucr2HI24EyewY2rfyM6YhZ2sfJ/9dR5fM93fBv+3a/+Gpb5ElnJzjg5FrMF7n3L1yHbvQ53cVP8BkOac2MBLsP1aIGqSmVNffzxG1jZoLa5wNKJEQQetvcm+I1/88/wkz/9S9gfL+B5saRnnSBGd/U4umsn0emviKRFDKjlPzUlp+G1AmUtdhHbLkHTbLXIvsg6Z5kmZJo5DH1pv8e38GBH8E2mgPY1PkGoAFAWIukamY5HiJMES+oemS43DlUWaBC8SrmUyeYQsApYlM2W1j7UUhYKQtmhhRkgBgIWYlhAaPYgTl9mTfingFdh/nTr0LS5HjH1fpWx1LWrgEnBhSlvsBY2wmia72Yvct67sVmRHAWvQ9a3Fst5BL6Vh+ViF2XI7lBadKdJAGVsta2q7ipH9YBqjN6ACJHlGBZTOgOZ9S1AVn5riqS+h9ZuarWOUmlt96v6s3UILECxAMEW7ajhd3MOtb3ARbtpAXENGEw62zFtGOuQYrf+Bvxa5kr5KtVvKthugIFSOib1fASMKfgx8dB8vxqpN6DePNxWYGvSkraA6Gh176EXNyeMeo+XR9wCSAII9chiNLoa5C3hqqHf3JOt7DfzVN53qAOHfWjmEGQuxiZpFWC3AUZrvGrAa0a2nVGVz2l7bdrrsYi9+V5db/r92rVE/82aakgKur4EfTa1R2tNkVvgY6uam+u2MtV6KxSQZLIDxp7JPgMLTNvzr/XU68fbtk+qiXKSWexl/KqkW01SyxDWckZh6WywsfQ7AQJZwncf72AtcDFh8UlRSbqXYOVGmtd0rjitVcDtrMSJDR9hCCz21EiaG4wYF5hqJAYISyxJswsDRnlj+lqtTpoXDlIGWMNUdmg3IZoUrVglrc73LwjAPE9+c1Nh9wMCvLzIpYilE8cIO4FshgR/USdGUBbob/SxvtqDH0dwsww96vMGCcJuAKeokD73EvpJgCj04W+soYwCTMsKO9MpfuQ/PYL9/QU2WJ3tBPiJ73sn7jk9lOtiQiBlv2iDZ3iRsVm6lJnz5K0Vear3Y3JtVlSyGZIlkFZTWY7x/gT7N27jw8/fxL99YVvS0JwwQ9fDA2QuC35OhRMrPbz2PPsCZxilmYBIWWj8fmkfzfS9A8KPhQRc43XXCiJMwRHvMQU3lkrqEss5MJ+wgMRBn6bfUYw7RN/INGOMtcTH0E+kl20vjjD0fQxCterpRwES2fxMJxjdhXSSyAnBgDx7KqgjhNW3tNLRbXBnrX3s6+uVY1TxjaDFiCWsaMICPrN6VcDVRHKNPkfi3WF2olZ867FeX1t/hnnYBISHj9X6Int640mKzYHFo9KkvwVniBloA4Cpr2FAD1M4gwIYUGjqAZ0M6PhIIx8LJ0W1sgq3k2OZrmA5HMAtfFxfhojiNeztzrBdncQsi7Gb+jiYseOIjyKd4dZHfw03dm9iPp0LO5cvHLz1W38IvRMsHvGlGviFrQof+Olvx/1f8hZcfNt3ofQG8Jc3MX/qPQiHm/AufouABjWHKVBM93DzyQ/h/Bd9JWY3n8YgLnFstcQ77rqK15z5HAW8QEXum1YyPhZphPkcmEwr7E8i7I8rjKYBZslpnDt1Bz786HO4vT/BeME5zZbiGdZf+21Ix9ew/cwHpRMJi8/CpIvO+gUkG/fAP3gGXrqH+WyK5WwPF8+fBLwIbrnE85ev4qd/4Wfxm7/yC9jd2cVoofGMzKICFhc++yjHXXhRB0HEWDCAH3bgxx149Fn0qXOOpQBOU5La4k61VKbFpdl0Cfgk1SqBz8gP7GbBR0622PR+9jxf/BOF9xDfP+qTTPW0YfRsZxRNv2sBjG5NNvabeF6zQJqWtbPVggzZwKQi3O68ciwx5x9WvNNvsoEa0pK02YXkAGhBihAJlqU0IMq+Op2OEIm3om6MjEMcZ8ok5rMxPvf4p3HfvSeB5Bji4QmRKmnquFlaNathSAtdoq11agCZVD6bBamSagMYW1WtfJ8ARdPdoeGr2uyJuQaJSwbGWM1kG7gcOmjaKt22d2EDDOq7kdCmxtW2Kre5UwvG9C7q4oUWcGkO9lrc2H7ydTqwjk2tQ6h5dgqsdU408upGT2gnSptNOsoq6WtacbGF0awaz0oGBAiZy9Tw2ti82EfYhPPD9yNP2TzrWotbx3zbqedwuG6PZXvLOMrwtYN+HfKPVggdwp7NOjNQsAaEoiyQM5IVJTTSB7mHVqKrvlpbQm/RX3sfql9kf9ie60fmfguQ12u8fpzN+2si6sijPlWN4HzDYFjtZSVeTHMcSBk6u3xaMaWCMzacIqjhwk9cFz/3qlWs+2xH5aDyHOk1Sk1chwaupPwYvOCIb+B7XpnAPeUhHoZ46ckp5tNSQB5BHS+RAJPDp62wmP21Dm2muMXOYxPqmLLmb/oMBlItqCMmri0CJlWsTXsZ9U+UK5eNipfGKmp+FL+nH/mIqVVc30B+cIB8NsUCLmbzpaR2/F4XN2YLbM0yTPIcXpEL+CUbQDbx1LCP/iDBSifE1niCv3ziOhLfxWvPbeD7vux+dLsJ4m6Cyg+QlSWyMqfkHmI3K3kentYdRATWTCXlTBHr9REGplkmonJtR1MJgJts7ePWK1v44b94Gi8uM1nIr+v1ELLkoHDQDWL86Pd/BU71A7iTJdLFEotcX1ctl5iMJphMZxgvUsyzBXanCyyrErOqwj7T6b7YOWJWVpgx1U1AuCxxYzeTrhkcP146T/Qbro91wyCcudgBuprCIivqFg7KZYU8ZZFCAYepvVxlCJtJB+c313C228PxXg8n+h2c6PeRBInRZJUqmm7rA01wrwNQnQdrafpqUKYmwocKZQ57AeiksXGM98CCAwvejuDAQ2GmHfzs+9sbqUZp/XBVnX+BKGWocn4PK4psm0RTSa4T9HDnGmGmeCKkebKYJFN/aLpY6I5hbB0KOLQ90QFXwNiPgLvmQC/GYuggOD1AFm7izx55Hm/7krdgr1Tz9f0sRMZU72gPi5GDjQuXcP7MKVy/tcCxjQA//94R3vOT34Z3/9134Wu/6Vvx+HUXu9ev4KPv+3mcuusSjr3hB7SLix+LUwGB2OSFP8bmw9+EyYufwTgvsXLibrzzzBV84+s/oHY57I0t6VfS0wYUs2DMI4Opkm4Fx6a0voiwnPvYnXawu5fgpcVp3Br18NLNl7E3yjHPlhp0oxMoLrwT+ef+q+yCSAAAIABJREFUBFjcRFYC0/0pcjfA3W/+BhRujFsf/038+3/1E/hX//Y/YjbLEcQxun6BnjNhfxzk2RI7BwvsTFJQViMg0QlNj2k+Dw8R09q+i8kiw+lzFzFcP4Wg0xeT7lKKfox3oinwkoIPk04WGQ3jEw9sRSESEv4/i0yYumbmghY9PExKgwBaaEkFGu1omI7kuKidjfSQrtNxdc26ciS1XkknrHXGtMyexE/xTWViXX+RAdXrpBVYblhiekvqetPUuYMiV1Y78GPNANQVw7qhM/aSdeQhA5M95KWD0XSK2eRAWNDlYobJaB8l/UHHM5w/N8TKsTuxfv7VyMnMMutzqMuDbv7CAUiakal0ZQD5Omo3tSLcdK8x6UYFH4oq2mCk3ZrOggGFwxoeGjbFBgUFqO0Uph13Plu7j9nPajpvG/sdpnmFwtHxqcOYxAt7OrCg3TCBZn1LUY/cjwFxJs4I62ljgPmZ6NiMZpVfYnZBjaLme6we9CjbqjOgCYI1gBD7K41ntQ0QX9kOwa1oZ5ncGi4adzJ+tul4br7KIv7DzK8esEygri+HM6o5kAhzaW2P6u82ILqNU2svwea+2rpP1b+2SYAWgK/Hq0FQym9Tn2rYcsNm6lpr5k2jfTVdho1dUH2AklcbGyFTzFXn81tjKcbxxhjeonf1dTS6WHNA+vxnZ7Jr9dzSe6wPjq39TIpKvnllWE2zCo8vMlC5Y3G5nUwMHpueL+BrTxrXA1/22nNYXz+G4vYN9LwSrzu5iudnC2xUJRLHQa9w0JEcU4n3ffYa1i9GAgidiYOUJ8i9FMV+jvFKgJ2DJWYHORY88ot+kMBOAaMAPkPgSBAw/yYpLHNwbLe7kfcaQCmvMdO67iFp0isENKFx8LdWESZW1HS/nHQD3xjrushdH9MxLUYUtHkBuz0zSBdyT0XKoK2C45VhD71jA3hFIWlXgks3cNBJAgz8EMNeJO31up0AncjHoJug3w3hR7EEOOZ46c2W0hJnkUqBC/WPeVViOZ5LMcvP/dXT+LPr+zjnBzge+/B9D0kY4e9/w1vx6vuPw1ksUdC3ca6aRX4mi52ZipPgz7Eh67dciq8j74F/ssUX7T32JzNsb+/hqYMF3nt7jikrog17x2ey6fjY8Hysxi7uOhPSCRwprVuM3lE9PJrp6RsOuKAJeF5hmlNAT2bIgV/yoOGhEwaIab6c+6JnXA0jDIMAa3GAVRY7xBEGcYy10McgihDSloh6LzNpOXby1AVUHzrStUxouf4Mc1NTD2ZyWQAqb22qupTRM6vzECA8whha1s9sjGpYaXo8t4NVG0CysIQbeydkrr7ZiYSSsSl2G6gM0JTL4wZuTuf2muodzRbdGK8J8YYSFSrADkNdtgp0cDCfYni2i7Kbw+lGKAcrKLsFsriHlM+TvZLdBEXu4blrBcLhWfzlhz+Dc3eewMWLd8IP+njl5hb+/A/fj2TlHP72d34vykWGT79wAC9K8MzTz+K5j/8Bzr79f8DB0x9CFfUxPH0/3nnmKr7pjX+EqiK45bNoeU1yvMQ529w/Uw1Wd1XR23SAJfuZr81lk3NDsuI+0mWA6SzAZOFhvAgwzrvYKc9IH+TRzgFujSo88+I2kv4QyX1fiyo6hq1HfwX/5ud+GD/1L34ZW+MC3cEJ9M+8Fov9q8Dec3LwiWLq9yp0Oj342QLZcgzXybFYpgpGeOgsHVQF141GozgZwI27COIEfpjAjzrwgkQ2zv7qJgJ2ckl6dbGepDYN68cYt0yXkmLNyRDWKU6VxGamzaambBWw2bSnatiM3srsA/xHqXI2c9pOvbpCUQoZ9MCpMV+zLRYkMHsxG++il4Qo/dgwifxeo59M5yJRYetCHmDT5Ryz0QGW2ULaOC4WOdIF5S0FnHQqKfgoTsQonDpWdodhZTglJlefew5nVpbo3/UWUVIoaNA0oU51O04KWe0vJSLNJmeKgmRMTCWwbrC6Vmum0C5x5aflfm1auSbVWsDoaLJAmUsNPPLNtU2Kpg0bIFlvvXX6QCU1rd2+dTaVVq516GmA0uGw03xmAzybzxMA3XqD4RiOwLwW+DnSXUWu/VANgMol5BkY1tdurlJw06oOsqFTh1c3aWl7Jz/Q+7FMn86xBnipRte8U96qutzml/1X/Ukdbg3IOjyi7f9rQGAb6DZA2I5nwwDL59sRs2vHeE3a8RX3E+kqZV5p5oT2CzYTTG2LG79Hc1lKotuMrHLm9noOPy/9v+ZnfLatvanurKQX3NY4HtJIGnCtS8XICqTCuZmIp6kh/NbVlWqUlvgMCyQsJW4fvBkn7Umrl3TuRB8PXzqGqBtisZiLFqbvedjJXMxvjzArCizSHEtSSQ5wT+HiwZUYe5MS7zI2NVOmv0pgFLs4WBbYm+e4vSyxmxZykidRo91fVXjKkzlTofVCtYcpGRimOwkoHKz67IOrgxx7EBNoYQ3N0yXzyc+TLIypguZnEoDaPYdAkUCU4YaV0vxsYUxNxxamrKUAp+J3WPzPVLbS/tJ8jAU4nRB+p4tkcwNlQP0QwdIcWRljujPDKMuxny4wmrALhINsvEA39rGauOh1u1hb6WIwiKQDyiD0sd6N0I9VU0O90J89ew2/9OFncf96H37owS1KvOt1D+Hr33k/Am5QywzpTC10qLfiqVLAtTANxqyZLB4rvw2byrS1prpKTMdTbF/bwvatXfz45QPcytkzpkIEB3cEIVYdH3eudfADD51EXqZIZwUmRSr2PGw/yG4yC+oZcz7TEgumv8Vdp0TqAGOyuE6FBYB5WWCyrKQQYWsvByUMXO281riqcCaIBMCvH6cZOivGuQEDccF0eajm390ejvU6OJFEOJYHGPS6iIdduWd6AxKYMw0nom5hWQwIsRKpGhy2hKwNCjQWNY2A3IQkK8hsRWN7gjGFMaIhbGkepSOLAXZ8mBmZPke0gpgvWMavn2UBkYkrrUhqWFR7iG/tLKJ+N5ditY4igrKB2QR0I9SnxYusDureuMELOOPvHAhKlPEM7oDl8hlu7mbYfCjBf340wGu+qIsLd3QwiTcwcWg0cwIHTgfT0QzLKkTm9VC5A8Shi9//3T9C98I78MKjf4Rw9RwG516Nd556Gl//2j9vepq2UyV2h7NgVw7iLBvWqt7Lnz2JqO9jkgO9sMAdZ2+ZaGvBs9FFSOzi0zcp+wy4+cQcy/UBivA0tsYreO9HnsEP/sSP473/4bdwY2uJLN7E8tSXIpy/hOmVjyKrWHnsYDZZ4NIbvgLTAti5+hhCagSjEAkrtaMBAqdExyGYP0CZjpAtUnz2+S10+z2pmu30+yiW9LzUSuI4StA/eQF3PPjFEozshiJdKYzpM0ES1yzjnmzOlHAYBlDay1EWQwcFao6F3VB9HRmyev7InmP88WQMjb5NGCq1NBFYJehJNYBMHQvwkilKN4QSW1cv422vvwefuzkX1pCODfPpFOPRASa3XkDGohch5Y3OvCyxc/1zeODh+9HduBfDVbYiZK9xFwsGeH6060oxHQvzJgcHeOrTj2Hz5AbW4xTrd78FhTVft7hLPF/JuOsGXBc6yAhqml7v2yyBFijiRpvnucgJFEQfBpNa/6bFI3L2k/xtY87cBoN20667aNSgpgE2apqtQEgBj7I4drc4JDVp7/68fiORtkc/NZe2mrF6cR9i8Pj59o5qUNFitSQEfAG0VDOvLR9IS5DYsKNMqNHP6snDFIEp6OEVGTtD/YaWZk7eacIsWVGr8zwMDhvtpwLIOtFssJsFhK04d+ivLXBsQ9+hVGg7nreD6eEBseC0zmkfGmF7a4dgmTLIBrA2BwTTlcaAyUNzp/2VXIK2v7vBJwaHG6RVQ2NNNskUMsC2ff+te23zAocUDDWkNK2A5WPaQmK9MNEQ/r3VlWovrfCpxRIHjrps80EHvotLd5/A8eNDhDSP9n1kyxzf+uV34ex965ruZHVrVmI0m+Pm9X10u/QlC6XDw4c+8Tk8+fHP4WsR4YLn4aACvur8EJXPYpRM2rxxQCQAEWSZgMeOBCLO5P+XQFpUEohH9AJMtfKWr90jkKwq7C61ypaB667ExWOTHBP6IpqJLBS+SSVLutk8FGEfTZGMNtfQ9DP/yopqgkD5U37rtfB1/DkXPD+L79eTfaWV0SaQ8jvsIlYNof7i4mJhjcQdpmJoU9FJECcx3PEMy8jHMnCQTlIgTmQzCoolUhH+l+KdWHQjMf3m+XlfQA03ZAfFJMc7HjyPE8c3sNoLhXXs0OiD11YViH3X6PdUDyhu97L+SrHlEaAs/WB1DlDMPt4bYffmFn7h8Rv48Ih+csD5IMCq6+ENZzfx9992P9wiE2bUMdqniiwjfduMnpRpMLID1CIucxbhLLFcpFIMNCorvJgV+MDuAtssmmHPaHMy4zj3HRfHHU+A8rlzEfyeg8whs2gP2ypNEA0Q5wur5bkxUYhfOAhLdoVhdxhPLHgSJ0THCbAS+DjWoUVPjJWwi34cYjXuiOWRHHxqsacVYVt9o4lu9uxoq07tQhe0blKbdtEe1RDadoJCsZgm4dw4WFgihTWGvbQ9oW0MawcDmUBWI1lPLsOM2qOtuQB5X1MYIF8qG6uVLdggZyTpBIUSLIwfY80IEHAxvUuEXWkqOibbWKCMC1S9XMDjtQWwee8GZm6CCds5egPsZn0BAnMcx36a47z7Es70n0E/nKNkNxcaGDoFtm4HcMIc/QGQBOxmYzr51M+D9xSgmBWYTgaI+wuE4ULzh/QqNKCxZk+Zduf4m/Eav5KhiDysrIfIiw5++fdv4lv+l3+N7nP/Cdlkgr1FiGnew6wKsFiWuD1lP3YeUmbo3vFmuEmE55/8FMrFWIrD8jTDiXvehCpcQ1kx7ZvDyedwqhnS/W1MpwfwXYI3auTmcPMJzp3sSXvx8QLYuPtLMC8DhEkI349E3zybTHGws4uD0RhRGOL03fdjNpuKywLZRmEOWYlMex1KM4xIXdYti1WkuIQFLyxQcSSrQKBvwaIfaPcTu/k25I6yWuqdqNCFfx+NDnDliUcR+ymm8xLd/hDd/gBBGEnRS0j9ZBgiCGMkSUesdzzXw4tPfgRv+KLX4MYklM9aMstB8DcZI4xjLNMUvcFQCmo86SHtIstSvPzEIzj38JdLu1IFZ1qd3Ei67OK3qU8LZnVNaDq26eOsoV1TrxaI2E4r8nqrrzTsiu7jWhh3uEjDFAzI12slb80wyWbN7JBZS/XFKutTZ6Fsx4kWoyUjbfSZcq1mv2r2fNvqsGH97L9JkYpcjzUHb+6xjT0s86YgwdoVGcAr+5Pa3cjQGSBji34k1V6zeEoMCQt1KCuhc8bqGGW/a1mBmSGrU/UGjjSMmGGkmwKZehjMMzCAzLKC8r8NEDSPuMWzWuatxQy27dLkDQqRG5ZQrZBq9PWFAGGLp1Pys60lNN9V48+G/WzL2FscaL0Hy/w0z74Gci2G0QLyQzrPGkQ26+FwVkw3Dq3/MKNV64AbZrKeJw5wmoDwu9dWq9tpiU/OlxjzFmV9Vfiet1/C27/+AqIkxkY/wsbGqpgfb022sX3rMh64+zUY9laVaqc1yiLH5b0buH5jB5fuvAOffX6Mpz7wWTy078CZTnFtd4Ze4EqlHZ1YugGtUDxpjce0gVQ90kbGrQSIMeWrRqga710vEMBFIFcRWCwXsonSzDkMXCRJVzadZZZimpVibruYp5iId1mOcVpgN8uxtawwZXAS01xqDWnxQl/BSn6mnUf04WoQUU2c1a3wemJT1GLT02QnRRLICmfDLlIbKVo7AkUWish7VOdYN743PWX5GrKRIjmz7fWMMFWCOq00qH+sSjyzLPCZZYGvOTPE6tAHHQ+9EvBvTeS7FyU96SqM8wJkfpULqwQQDuIQK90ISRRg0I0xjAL0OiGiiEbXZNBcRCH9IUkSaR9qpq/+5PFX8EvPb+PuKJLWgF9272m8+033oqT+iwGVIIZAUAqFpRJFQAdZDK0iZPGCagKpf2M3mnw0x2ic4vK0wL+8McJLwlI58Pg8HQcnHB/HAh8P9Ty8/kQHucd2gwVSz8GC9+lU0gKRGlEWxthUNa+B1kW08JnkBWY8RCyAg3GOEStzxeOR3o0OVuDiRKAlS7RgSRJXbHg2OwlO97oYdnpYiyKc6PXQDQJ5jqHrybwNWWDl8tDgSWWueGVKECQT04RzztU6fVNXMptlqNUATXNhmXQmuIv1SesoyI/ma41Zsr6upTs6ZAxuI3s77W1OesbaQWNq6/02AJlT+ud1jmnFVn2v0a5I9LciIu3vKw7V/J0sgE6OMgngrqcou4CzkaOKOtjLu0i6Hrywg9SZIS27eHT2xRhNR1jOdhHSwgZ72EgyBMkcG70cg2QOz8+E0fcwk8Ma7ac89kPmUAmYNgyhUFwcW2krIoBxdmuOdFlh5UxXNIq/8t7b+Nv/+Ndw7NrPiGej9pv2tJgqDcTjk5o3HhQneSj+ivtpgtEEeOUgx84YmPXvRuqtonR8zLNIMgWi92UvbXoj0nOResR0CR8L6SpDsBGw+rlY4pOPPILXffHDchir8lR0gjyIRVEXt65dwf7+BCsb64j9Eqv9BF4cwks20en2EXTX4SUDafPHLjXUMxGM0TYnp8eDsYWxrCHbMZIlY9cWxiB6KbIYhoBMNn72kPe1F7cezGiAnOLTH/sozkS3sP7w16jxN4/F5qBLlpKMMuMv17kUwUUh9q8+jntfdR+evbyDTq+H5WJu0rIleoMBut0eJtOxsPbC8ck68vDsJ/4U977xaySbIJo8q6sysVgP2K2ilpoSt1WeOgWtNcxhfVyratYGeJPa1PuvE6Ny8JcRaElPtAhGWSxZ0y1QyJfZ6tHWqq3ZW3kWNevYwDWz0zTs4SHQY4BQm2ZqwR61dbAL07BrZh3XaczW6wVCGdJCVqzgV3tg5NgYQGTPm2bM219vAXadUq6ZWNU2Ch4wqX3tgmMpXrOftj7Mhhx7OKkfiRlAm562Y9TKbrbx7heAbu1/tuOjYLZJy9awuk5hHwKIlq5rfVST0v7CwNueyNsg095TO9TW8JbjVYPb5jCg4dXctQHxOtnMxbRR45GHo//U3LMaplvw3J6ZmnloRsEYU3/d6WE1WpZ4YV5gXtIAluyRgx/51jfh7Os2sL6SYGXQl1ZqkeeCsHFndAMXT96NXndDJhSDwjJf4INPfhLPP7+Nd7/lARxbuwiGQAru9nbH2H7mGq58/DKe+ehlsaMRUCQ2B2qHQrAkAcCc1CRguTS6AGauI3Yw63GA49LeLcEgZjDT+XxicwX9OIYf0OfNlQnJUyBVfgRzkoYR02B+JVMt2mqNhtqs5CXrOE8L0b0sFuxlW2C0zLE7z3FrVmA8n2N3kWGSFZgQaGS0dtGOK5zMtOCZkKWURgeawpZtUjSLTUqaP2agIeAi6Ek8trMzTKNJbdfaRiF1FN2L3Y/4RTs44DNyHQzo/xioyDjKCymysac6JnflfSLoVhzBnxGUsQJQrs71hE2g2TjDAP+NjOSc6V4Jutp3VphFp8QT23M5ENzZT/B3HroDG8OusJCx7yFM59LDNad1CtlB9oFesCxGjybqcam2HJKxpY6QXoz7B7hxkOG3bs3xR2PadwM9pqR9Hyuej3efH+KNfcM+sr1i0y5TWjtzs+b1U9bOophpVWFCVgMlnp1leHS8xM7CMMgajqW4yAJOVmdzPXEviwa0vOP80cvmkiIQl0wbJZhiCE4gwvQzf/sYsEAmCHGq08E6i2M6HWx0O9iIIqzEEWJqo4SNMxcum5tdrHWSp/FhsoufF2ULKWxAlc8wqVOeGgg85aNaZWui26zFY1bFrlFE9zejn2w0VYckOga012DRinTaQau1kR4+pBseXDYZk44wqfEqI2Cz/07NZCX+o44/g+NnwHCBLOnhpeBN2CqvY9db4rZfYR4lWPoeNjbO497778PVKy/IHKy4TqcH8Cq6GU7QDQgcl+h2JugnOdb7FTwKZtMc6b5uAiF9H8cVsmmG4QX6G1b4v357jG/6n38Vx7Z+FsimOua8dnlmbBNoqgsEYehws+80u8OUOc3hgVnGCm4fi8LDPPdxex7i9myAm7ME13dSTMsQU28VedCjS6GZheS1aaJf4LFH/hvcMsPDb30r3GIOt0ox2r6G+WSOYkmvRWJFD7dubuPimQh57mIuWXBqtFm172lmgyybHwrADrorCLvriLpDuMkQJTtBsU+8BTl1T2HRn9RbXp7lBmNofOZ38xB05bmn8apTBZ64WuLMnWcRRF2EAa1wShzsHSCdHSAxbOF0PMb6ieMY33gWDz/wAF7c177CogsPAhXhmxQnYwArxSnjYJziof+xR96PB9/81ciM9pH31T6LyBSVamurczPpXo4spTJ2IzVoQwluPW2LgbQ8yLbGTot8ml9m87TAT3SIWrCjr6Krhf5NDarN9t7uT2uesr7aZGKEBjSn/kN7thYWNWe/VlWzuSi9J3ONwjhaSKGfqVdsL8RKq5pKZxOGLQJUNYqiw/oGpE0emzLUH6OfU1cGW+hSt2ekWXrzndLqUUJRq762Df5sDGzBFU2pG5KzdV82ANfFI7ZQwwxSw1gaEGWYMPsMm69tzxx7+DVjaYiv9oGhja10x7LzqfmcNqBswa4GgxnQ2RCo+kmWfZRht5Y3FhAeucwvCAjVB8rM3TaTa660Bne277GSAbWFpOlbLVkF00WtmRc6FU6zqOSOlU61KEupGPZ9ZeTIeP2D73w7TpzpYGWlK5t/v5MgCgKMlruYTHdxeuM0et11WeRcbKP5AT76wifhzxd4y4NvhZ8QLHpYsLihKrF1awu3tib4yE/8gQRqS6WLls+eSGkZQ+sU82QFqJQlrlHjOM1wo9KexHb5chI/cOo0zt1xQgBR12Hv5QrHlkvcWUzQC9nxJEQShQijQPqDEo3R7JrWKGQXqC9zeN801yY4IwAyi8PaMFBnp6hJvb7IRC6WBebpXMBhWOS4OVni6mgp1bvLPMOUPokZGakSswyY5zScVtNp2uLQ1oWpb+2ZqvPJF4Cs4DhWcY8sL7kuBmeTXiCA5iZAJpW/ZcNzyETqO/gn9ZMKRhsswHHThKDpRCPxQCc+gbcIrlsFN/w5C2gIELlY+Gz4dzk4GIcUAas0EQ889BOyj56ASM6hbugbQEkyl9fqisUOry/kBKW/4sEcVw5y/K8v7cs9EAxeGiZ4951DnIkVkEmKhxpG6SutvyW7SqAhwJC/FTBOSmCvLPHUtMCv354KOBT8q43esOK4Uh3NMbwzcXFhwIbaZB8rsRBiK0S6yNETko4w/JNpfmofWTk7M/2+aU9CJmm5qKQCldfDz+fnbnoe1iMX64MAw9DDStTBehhhLU4wDFgsk6BHxtvzkXg+YnbnIfgmAxkqEylpKzlBqMZPFqY65OrmcLRDS20EXu8iBpi19zozGcQf0mgcaxBpULBMxpa3hX17fcg0rOMR1qJ9Kq2ZR9l5rIFe6yzaUAP2UG2ArS0u4fdnKDxgEbiY9zoo7r4Ll69cxtjPsOyGcHorQMeFt3kR08JB7uyiQIQs1f7psZdjGDmIw334xR76WOJga4yeW+DY8QJB4uE3/vAWvuOf/jscf/mfw2EfT6Z9JdXKYiVW8Jq2gLJrmcIjnljJJErBjwW/pKqNvQFlN4WDZ/ZPI/DmcHsVyr19TMcRMuc0xlWEHaalUw/TLMLlK1fxp3/yQXzjd38vV7p6CRIslmzhmesBi0z35DZC9qNJVsSWqspnKLMpyPrl2RRVGQo7b9e3aTStvZ7DCH6nhySmpVYfbtJH5Sdw/QQOe0XTB9EnAFavUAuiJA1a5Lh2+Vl8/7vfij/+5HXV4VYFFrOZVvPmObIFmccM/bU1hGGCOApx68oTeOMbXoPPvHBbmMi4QzGqmX90XEgpe2GDAh/pfCaH2ZWVIR770Ptw6R3fKB2mKP1ogI72ZreVzBwlwmpZ3YaEaooY9NG0iJKaSWtBEJMdbFXjGqJCSxmsPMSwagb8NQDCgESbOhS7IdPfWQ7vBEjiLVSDHtt5xerx9ex2uLJW/BYNEKl1aTzEGx2pRY6qSzRMrgXBsmU0rE+98lvr2ShM63awraszBUUtP2ILwOTzbdGOAXAWixkyodH/NYBQz46WuTT9em11tdyjpuXtGBgOrwHHNtfaBky8RSFGLWNmYbo5yx2xFzoK9c031nuuTpNGY20njQXhh5KrNm61Qqq8u3V9CvwO4UNzmDAvqnG9GVMzZ/QjbZA1gN8W2ZjncAT6G2Bpnrfs3a0iFXuGsF9rfI204465AbkW+z8VTrGohIBwe5TVzdo5HZgy+z9+6GvQWQPWVjtY6/XQ7/fkNDqf7klXkm7UU6sB2rPQdmE5xpXrT6EfdXH6xAOIh8cxm06wnI+FdRtPpnhxa4QrP/9BFDsTzEXnZ4o7TA6dpz4CECtkFUbLcTAtCnxuUeAxfo7p/af7VoVXX7iIlRPHUTHlyQStU+LB7Zdx9mBPUsHqhm6GknYuxp6Gp8I5wUNeYWUlwXN7TEF72OhG2OwmuGPQxyqrgXuJpMw3Oz66nR7iiJ0GeJw1aIuAmNYI1rXfpPJyE1AKnlqFHStQZqloLqeLDKPlEjvTDJPpAuPJHHuTBbYP5tieLnBjyrR3LoykEFNMtZoJw7nBjoEszOFPBaya6mzZ4wXM2rS7gm2ezgnQWGjT9RS0xPx/wwKoryPHz2YRaT2k/8PPJ9YQAxB5Pqo/Eu9IVxcDwZgUgRjQRckXAaN0WxG7H7Ugom8lGT3eDBmIru+i57no+RX+fHspAOzV6wm+8+5NDP1KrHREG2UtOdhS0FS6q0tGKX6KQqaS7WW6uKhwUADXixL/+sYUV8hcOhW6lYPzXogI7PkMvHMtwKti+lgazarB/ATGNPtm6i9zKozKUtL1ByX6rwTmAAAgAElEQVTwucUSjy0K7C1pjq57TB3yHQd9ODjp+hj2PWycDsVcmhou1ZbrQuTcpr7RzYF5yoprwKc3J1ysQKvQz3cTnOl1cSJJsL6xJutxIKJ8BYOUV7k182iCiBznRXTVShKZgbHr3hadyAM1NIEIMtsMog0WLRaxDQo1z3TYTucQOGyYDNVZ2B27FZpbzIJ+dyt1Lehd07x81uJxZwyf9bN0wyoLMlQpyihE4XkY9UpsdRPsRhm2Oh1M+6sI7/giFMUW9m88gTNnz0mKmZqMtOgJo/3803+N7/veb8eTj/wxQmcbK9EYq/4SnThFl5JOCe45vCCHE1bwO0ZbWcbSh1wrGBgLIu2lKWtxibLs4Zee+nY8deUlAXNsQbix3sXJMMXx/hjnVvYxjHOsdDIExQxf9Y/+DD/1j74C2+kqdpc9zHIHmRwIGM+0yCutCiz9IXK3j6JYiCpDrDOZrk13kC9HolcM6HWIDGlKo/IM+TJT/R4tZVhYxhSx9HsmW8+46Iifot9ZRdzbhNddgdvfFOsgAhpOj1tXL+P7vuWt+JNHb4hGcMpUb1XhT3/nt9AfDHDX3RcxnYxw4dID2NvZR9SNMAhKhFGMedkRoEhtuN0sebgbjw/koLu+sSlFiOPdXSmCu/X8p/DwV32zyE0EnJo4z7kgRW9iv6EZHwWIqmcjoGx+aaW14qDDm6zufw1Tb9vvmWNWnVaUgzJBnVVdmKII299a68sPAzItyKKWOdPUvWS4DItn2tIJ2dECEJbts6CozXA2WzVZQXbAMfYkrfUm1y1goF2J2oyE3u7hA56SAGZfNKBAv+vIGrXrsgYkjebO4g2+y1rt1OUfJpbKVxvbrUMsZ+ub6qFotYnTR2aeUf2CFoqxLSDtvdUhyxQeHXnkElLMoCuQbpkBtc6pdtSsFVGLPJd/Oio/0EdprusQWNS6Ab0FU8hRX2sbjR1BuvYCrDzi8HHCxPb2ODBppdlAC+wlNrawgqbsLSlk5nPNFSs5ZJ/8KYzgvPreler6dorxiJWo+sbz6338b//4K7G+6WFtEGGl1xMdSBAEmE926F2CJOiJoJgbdhCEWBRT7O2/gtXhaXRXTqByEyynE8znM6mk5aJ/5eYBnv7ZP0EyTQUQUphtL5aXJV5btlOD2bMkJFfAvCjx1CzH00xPm/Y8vJnX33MfwvVVqa7jNA+KDF+zdQVxkWJ3oQCTv6RNntE7Wv3DtCyxzRZ8cHA7LfDYLMN2Wchh3+oIOR60TCETx89Yi0I8fN89GKwM0CPA8h1sOgUuTEdG+B0iSkK4bLPHYhAWKrD7QezLyTmh1UxAhpLG2PT1ai0t0TWa9BR7t2a0t8iEUaQX4P6c9jwLnPQKPL09xe54LuCE6e0lDagZ/FnhneYKKJkyE8saFZtLqsRMBtE31tY7+nfqGAkUbWcZ/p1Lh8weQWPH01S3+EhK9S5/XolPJReGJ72XrdBdi1utXpJ32RwAdAqKdpMBtHKQkjVgRae07FNWVK6JzDXbFVJX6lQIPW1rKLq/inKDCnEFsdSRtLrBXrSt+OAox2/cHmPN9bDueei7Ll4/8PHFXR8rvrILUsFuTHJtKyU7B3mNZAV5jePCwXPzFO/dW2CPgd/4ubG+oud4ond8MPFxruuj23cFhPLzaB7OzZwbA++XjOPUAXbZCzuvMCHbnFKqUWG+rORPLkQqGwnY110PxxMfg56HLtnGOEI/iNEL2XYwwMAL0OVv18fANybgQYBeGKHLXt2aizO6AaIIy78bICaBys4Kc+qupUQ2TWEilcFAimzbtSoy6jr47QpqecytlLYMWl3WbRv1HgGEBJGcq9YqxV5no0VqmCaDyC1TZzWrnOW+g8yPMPdK7C32sVgf4oBM+CBAsXER6K1i4e7jwhvvxCMf/hR6mycxL3140TGUyymqbBuJn6Hnp/DKBXrOAj0yycsDxJghDnLESYbVOEWY5HADonTtBIIgwv/+gW/Gs7czTHavIU46cKI+ws1L8pmLF38f4foDiHqnMIhzvO8XfhA/+j9+rTgPdbwUVTY1GYEcy5JZmxn8Th/7zgq2JseQ+2sYZzFmRYhF6cIrJ7h17SnTpx04f9erMD7Yxny0rS4LbNfX7aCY7KDM52ptRc/YqtC+7ZKyJNs3F3NvarpBkEgj7qgnlcCvf+09eG6bfp1MS7NndIU4DOEGNBOfo8pS9LohZmmFyXyOcPYyzp0a4PlbCYYb69JCUA6VZj4EUSQEAz0YaUDNZ8r48dRf/D4e/FvfiJSAEEwXm/62rQ2Z24bEcjpPyAFctl+RVGhVrhq9Wx1d7QVhDlQCstu2f1ZGU2/wtqxTU7xSpC9/1V62Mq1NUZ75ZgMYdJ3QLiiQblbGC9GABctO2R2YG7l2hlHIUq9CSW/b9KtFCQpI2hBCUo8tXqkN0hSs6C8F1fp3ff0XBiXtz27b1jRXoO+vO92YD9UxUAZQx8akSc2zs7Ghdiuxre4MUJXrNiDQAvijUMkCX7mfdiraMnRSxe3KM9I9x2S8zMUfYkbFP9COnBkjyyy2wpXByodAXzs1LwcCrWlsjbT9PPsjPcDK0cuwo03OTt+o93O0neJhfC7XYsG7sY3h/x9mJ+3T5iFJH7wcjMyPVUOpjpTmi2ugzB+J7cwbHlitxlmJvZ0M+7us+HNx6cw6/uE/fDuObYRYHUYYdLtiwMoNqqDOxQOS/rr69BVsKk8PsF1MZzvo904j6KxK+gNMnU6n2BuNMZ7OcPXlPTz9L/4UPW6M3ChlQSvbxEHlRizVxmavsYUaipFYKFHhkckSN0ranBKAuHjjAw/A6XUFeDFJOpiO8A3jqwgjH7d2MzHDtQ9EQYkOENcgN2cLVKide3yS4QlWwhnW7ZBxuLCVLh689x5snL5DezCbPqIPXHkBZ+YjKXSU01Kl1X3c2/eLEk/McnxmmmJCOw+CKM9F1/dwMo5xvtfDPZt9nNzs4p5TG7j75Bo21ujUn7DUW1cKveNEOKMXzjtyTdGHaIkE2WR6GmMe0zZyZy6VPoYzFnCMcWNvhMtbU7x4aw8396fYmmTYni/FAmdBIT3fR4F+RR1miU2fmkJl0EzHWVNRbfd+M7KmgIZgjewj058Ey/J39px2NIVM8Eafyo54p5WSGrcBVW7PcSSVrtXYyiCrSL+xx7AHOrucaaDNamUC+h0yhlr+J/O44zl4ZVGIyXfoAP/gzBDn4xIdgkBJ2zO4qXCdoFRbgelCkk4tLp+jHlSYJn8lK/Eft6Z4PqNk35F7OReEOBO4+M7jCQKnwFIYVCWLtF+HboIsfJlwEysqbGcV/nK0xCdnC2Qm5U+jb85JBi4+377j4VTgYXPdQ389kCIaWvjUgYyej2RF2UGHALKo6BSDip0+JiyuqtBxHJyNPdw36OLS2jounNjEhc3j6HuhVKuW1G+RyjUbkGip6ko7U1YvEc8APUsB2KOzTdtYBqLNRNQ7kI1apqq67X8hr7FpRAMoa0bHVHtbEa3BnM0WZ2ZCi9Ro8octELnk07e7Ix84TzUGP7Cq3eczKsX9oFxJsHP6HtxaG+L5yYu4FlQoIwe3b9zAO7/6XTh1/DSuXb2KXQKg+AzSvV3sH+zgPv8xfNlrXlAgS8GpE+LH/vTv4cnnL2O2t4PJPMXayQtwT74evTDF7PFfR+/sG+EdfxO6XR9/8HM/gG/+ru9B0F9DkI1wcP3T6mfoLDE8cQ+c0sWFYYr7Tk3Rzbdw4cwcbpEI2zmZuLg5X8OV2zO8cCvGrYMU6xfegIM8w7WXnkLlhShyF+t3vQW7r3wK89GeFHX11zfR7a8g230ZnUDBnVelUswzmU4xny8xn42Qsq0pXARxH0HgSOwXgrhwsTea4o6Ll6TSejI+wP/zc/8nvv1H/ym6UYTp9Udw6Z5NPDF+lRSt2JSjdDEpS8zmrLyeqtY7ihHHsZAOz3zo93Dvl34t5ssc1DTyu0hESGGaba+qu6jZSMkKaVqX6X7qnQky6aQgWQuXqgs1eZeYIX82gEgrrhtKSYtFVOqgQKrZtGsy6RAj3kJbzC7MZ7KEok5yqFhBSAhzWOYhmp8lSmCrrZNDZiUgmTFdskqmf71qzvQgZVOlclU2+2eZUHMbDT5RZrBetsY8+UjO0CQv9F0Ev+qQ0VpYrdSxgIoa0On41K3mLKA2F2ABqzwrg48EnBta9JDpt1y7jrsFYnbd6jNrgjPvyIIcYYfFlNyC9dZnSFpav1hvobknscoxoLB5xq3PMMBZQlwN2MyY12lpC/LaHoL6hSoXN4Dd6BUtbNTxb+ZcE5/sOFl2u02l8pBj0+/2fqwEWJk8ScG35is/1yaA7M/bhup2TdrrOs1OJf/kp3+qmpFdWswwvj3BdG+EY94MX/nmPtaGHjZWu+glNBLtSAVqUaZiLEoBMC0DqHGh28NsvoMqyxD1jsN3QyyzQhgeek3tjUby+8pzO3j6Zz4g/n12SJSloYZLN2G79+jj07Mdf865wj9vZiU+Pl1ipyoRez7e+PBDQByZ1A1w5mAXb53egFu5OEi12lZ9bnWw7OJQIqYBo7ye3azEJ6eppBnpkWcnsb3WC8dP4Nx998Ix7deCMsNDW6/gjtFezb6RkSTo1D8V9N5KC3xiws/NsJQFqp9tDkU1gSspVzJw7CEcBbh4/jyOnTgmaWpqz9arDOeXUyRugR03wJhBInTR6cRi2MzOKKtJhF7iocMOLIGPLiuI40hYP2lqbDVdZIqYUqLmkb5iiwzz2RLZcoHZskCaFXDzHC/tzzFfLoV9lNfwd5phvGTaO5OWgIuUWkm1lpFiD7O3S9cY2t6Y0ncyimQByFpEDNSmDJ5gTSpG+XO5f9VIMtUtekkyg0ZTyf2o8U/TpSWHCWobK+AvDpbYLYA7Q1Y2K+g8JqlpJtKarUArvpUB1WpwfR6WHSUjTEAlekejzcwcF797e46PTVMco/VOP8Druj4uxKw65jN15Tp0TjfLn+PB32S2+SfT2o/PcvzO7gwTI8MmmEscVzw9L8YeHuoEOJu4cCNPOsmQaVy6lf5ZVtgvK9woclxPSxwsCtBcnsU6ZBjZLYbXQJBJ1pfs6JrnYK3vIeyzu4YnVdZrnnrpRV6A1SDEwPWRIJD/1tlusNNBjwbhnidV1uy7q00nTRcZ7nySejZ5itpp/0hFnAyGgfDtFgfqmdIwhG2AKDRQK+Us7FtrRdodoY72R4/LRr/I4qZm96iN3mo9vUw0ffoEFAIYTds2anJo+bS/mMFd30C4sYkbsz2kQYhq8zyyToByOMBy9gTe8Kp9eJxzfJ5ejr+5cRHbuzNc3Vkim0+Rd+/EbZwV8+Ybn/hNeCffgHLjdVII9+e/8j/hq7/9+xEOTqFTXseNZz4GJ4zQjyIM7vpS7M0qjLdvikbw7Pl78V1nPoEHTl6WohL4TA+r+XSes4AuwP6csgIP+2mAacoKew+74TnMplOMZlPszsjEryJbvx/jFx8V/V/leFi5841Y3Pgsqnwqm1l/bRP5wQ1UJS3KydSzcIMdZZi+rbBczkTDGA034YQr6KyfwmDzHHIvBPIJxntTmR7dwRC9QV/kRVbqSmZewVcpvqh8tHQ5eOGv/hAXv+SdUrQnGz211nLIJXNJQErApKcK4TqELeGF8TErQ1jvHdZaxBgMkqGRTkoiRcklrasCe8Mm1hu3LQBRGwj9yGZBK0BTcFHPSEWPBnI0pIN9jYIcLQixAEdsfuz6KXS/3Lm9hY3NE/VBWXFLK8VZp0tNBbR8bwP6aubTsJr2wP3512nLJvRz7D1pmNV7s5ylFoooGFF9pVmKFnyYmxSW0PxXQy9zfcqOGc1kHQr0ky1Et9kkHSp9vZUxaWw2hTJyvU3sVwZSAZaVEEgxVit1rdlB/TbBAW2G2Nyz9mu2Sj2ytPa+j7CS7ftuaQiPgjF9zo1tkI1DVrPYqlSqEyw2UsoPhDg3I9lKIzcAVcSqek+6IHROmvnagEDNhEmnK6IP+ff6eGNFmbiDgPBfvvf9VSaBng9aU4HYeRZ3pp/CSs8TDZ1Uk8aJ+E0xNcvG8LRZYMN2OfnQpX+yCy/uwXG4ccTISPmTackz7B2MpPPFE3/zCp755Q8hMqcdxmK9Z9o7aJcLHuwY3Lhh83HIKck8WBH6lxWuLgo8wlNulODVD14yvjS6u1y8fQt3zw5kVMjKcPO0+5QuLjMpTCpQAIUZHrJRN5cl/mqyxO2qkIpnnesVzqxu4J5774XfSzSAoMRD117EA9Md6VRgtSDUn7FIR5Q81newrPDUPMdfjZag9J1MmC4cfZL2mdtJv97t4d4HH4LDqjyUYitz+uA27tu+icopMM2BV9IMT04KXCULC3oRmisl6ypMj94r06sD38d6J5IWcacGCU6s9nFy2Mdat4v11TVsrHcwoO6nGyGIPQ2URspFrRq7m1BP44hwz+gKpJWAETKVwPz6dRSTJQ6qEuOUvWhnmI3n2JktcXM0w02C+EUpPnSTosSdSYCrZE3ppyY5CAVn9nRo3VVqI1RTva3Jpcp0sWFKWXtpk4Fk1TafpdjvEJxWFe7rBMZXsgGOIkavT1KMJVZlatMr5mTNOVQCY1ahlwT5CvTZZcV3XNwRO+i6LlY8BwPfRZ86QrKkrloMSfrcgBzObelKLYBQU8a/eHOGF/MMCRyc8kNcDF186UqMO2PVC4m9hjk1yJwxbCWvY5RX+OtZhj/cn2FqAiLnEbsccHyoSTzJCl3PxbGOh83NAFUMzOyaYhtEKMBkEQ1HgA4iZBd395cYzVk0QyNyoE+dp+vgzjjEXf0Yp/t9HE/6ON5LcKLXxXrSQccPEbihVM7KM5L8u/Rd0Go3mZD6M6VrzK4ggU8cm5tuMsIiGQsZS+0w1Szp7pouMCJO60R8dHc2wXS+bO/l+v1CxTKDoWbNSMIWaWJ2CsM0Nwr3FhNkGIMa+UubwEw8GbFeAWsBqo0A+YqDp16a4P4vuoAFbVXI+Pur0vd9fxnj+VdKuP0u3v97f4W7HnoYee6h3L2Mv/irj0gqcXXtFOLXfg/mk13cfOZJeFGMsxcv4TuOP4V3vPlKY/fDE7ktOJIwqPKQg4MI+dzFykYulcpZxgNLgSALwZbk+TLEzjLA7bmL63shXnLvxnTrKsaLKQonQrl6DxZ7LwP5XDIEq8eO4crVawiQCkHQ6w/hM2qXc7x85UVEgSednCo/lDW1PNjF3u09LGZz3HfpfgxXeuisnELcG8JLVtAZDqU6mm4GOSUCnofLH/5jXPqSd2JcuuIZWxeRsaCPBSyMO7LxV8JyW3DIYhxJqdKgWw6UjtjvEFDWXUwYG0WLl2O+WMhrRNbDTzT+q1wH9Xv52kPdMwi4M22VZpkuAwRLmbPaTlALBRudnhQBmcpO25WGsY7tOfXMUyFLl8gnI1x/7lHceen1CIYnDHA0el2CFUmDExjr90unJ92iDgEHA40kXgjZYl6nQK4FzOx7j/wpSQEWN7V0fZblqxkmAR8tFrHGI7qj2us6TMw1BS+8DBvva2hi/S/NIdnWcYkuXuzn1FSc16fA2oItXfskJGTZSlLDFLEIkDKgicD5CIN2uIuKYeDk1ox0SwZTR7QhhhWCWRAtc8QWupjiH5lTci0KMaXln0Gxh4CjlXG14yHfy9aUxh9S5rX9csNY6gxr7lGBv2b3akBtZQeSJrZzxPoPHykcdCoFhD/z2/+lSj2GfQU+3FKjnSdwHs8KIFzrExB2ECUdJFEkp2gKi6kdkRMPAyuFzOUClZcIpnd9djFhX2P1sjuYzLB7MMHHPvwCrvzGR4S56G4ex/DEcWA+Rba/i6rTF71hNp/Bz3ME9MoyJ0QhICSlp8CHGrPHZjl2XBcPnTsBcOGTjXQc3L+3g80ykwAmhQHCOmp7JjvxOJGkgEUyseZUIZWl1CpW+Nw8x8cWS4xko2UL2Ahf9NDDCAeslKOmpMKdN1/C3Xs7wjKJJsUsUC4+XiOfH/+uejRHgM/fTFL89SKVDZhg055W+F4+xtj3ceHsOayeOCFpeIKxldkYZ3a3sT6fSHAjIGaalCDlxWWBJ+cZdtlRoZU+sKnu+n6pr+M5uiwRinlviUG/jxOnT6K/soqYPZ3JxB7s42B/B/MsRxD4Upmd+B4GHbaJczEMA2kZx7Z7a0mIQRxgpRuLdshLZwIOeqKN9KVyUTZ19mllYQfZyDRDukil0tovchzM1cqH6SEyJ9k8xZiaSFr/LGn9k8pvaiGnaQFKG1gJTIZNqwwJJo1rizHhXfVcSaUKO2kynRagaa9rMpDaFlH7YisDyL+L/6XVSJo2hy3YYmQNTSqbD5nP2KabVVanrCI/VwGcstD8HO18o2w1//vraYbn5xnOhh6+dBDjYuJiICcLZcTVXkODHT9DmEYjdZiWwJW0wG9tz/AyjYiZboIjzGXfdXAyoqbRw5nIxarvyXxjupl6yDmtnKoKt8oSn5qmeIndZQqy+WRjDOtiCDbKRNZ8F3eshBis+GC7aY4j27QthGZnBtZDPwgwpD42jOX3iU4fm7GPNf49DNHnPYwKhE6Ajhci9Jm3NQtForjVgdnCGAPwZOc4UuDSpjvs7iAn5IbFMQFNJBPNrxbDKKbVprlqwtlvgFTj6WFU4fZU2Hpv+3QtFkD2UGEN8KgnrFD5xpi4J2JXVLQ1Stg20EOZ+Lh6cw+bl07jU68k6J5jL/AI4zLDwSzDjMbuTOvH92E0GuHGzgFuXtvGsTsfwnccfxKXLn6Wi1oF8inZwUAOkJ5XCBPHtE064WE9wrKIMVijrY7VfRLYsO2W0eGxeIQSnqmPnNkeVjXPI8zRx/5BhtHMxe7YQdA7jsdfvI1p5mABTzSRUleTL4BiJjY51CY62RJzHnT8EqXrYrR/gOV0ijCmT2GuXrI8ZDouev1Y2oAm1Ct2E2zfHOHC/Q8g9zsIWZnsR2KbQ49YfplKVAnqONbUvZNF1O2RQEx7v+vBVSqijRF3Pdfqql5d2ZI5cgxrIhu20iz8uV1/mtrU1CiLWlynQD6fw+0MxH/UzgxbVK9xnc4IBMs50tlU4wB702fcF1nNTocE7p/q/8rxoFfl1nOfxoNvfgviY3dKlXvjWdtwR+174V0QJOlVN6ylMrF6DzYjdbQo4shqqZdJw4BqLJJORvY81E4l1wjJFMzVXNVR8GSW+iEIadLm5iIsUaOkjR5qLZMq5zcDBG06W/6ttTTFWk18JDUDZ7VzcgatJS6KcSzWUaBncI+ANwv0dCzVa7OV7TCvrWOLHTGrMrA0j3yMHibMOaEBabVWsMXQ6RGneXoG7NpRq3GCuRclknSPaJ0I9AhSP1Q9IIl8rP2ydgV7M2Vkr5KU8c/85/9a5VygPCEJgi7R2/okzsfXDSDsokdAGMdij8EFE0ShgD79pacmLhI3GohtAlNLdMufTSaSetwfT6Q69X0fegKPf+wyjp+5iNXNu+D+1/ciztm300Gxfhwh/QX5Xb0eIoIKTnRu8NxmGbRYiMLFtJzi1niCl0czbIaAP5siZxrH9XA6zdDngk2ZCs0EaJBZ4LKVlnTGeFpc/Q1TZB+N3XTJ8H1ikuETyxSJ5+LtD1yC2+vIhsoAcPb2LZzb35LBVqBpKl3Nps3F32jjdJIylXSQFfhvB0s8l+dyMpRFzFQJK4eHQ9x/7/3wOizUKRDnGc5t3cTJ8V4tXGXl8rTUAgwSKtQnPjcv8FyaYmpS3HV2zny2ZR099hslWBj2cebsWcRrawLWkmyJwd4OFre2cH26xCs505GFpCftLzuh2gBTWCAa7zL1WmklM/35qCNk54+NYR93nj6Okys98Y8cokSIHEkYoEdD7CRUc3LflbQwgSfNsdV02IAm27nDVHtQnkBQOV2kmM8WmNJ4fLGQ1odbsxS35ylWnQqfmbAQp5RuKxxzHiCotRPwZgadfze8laZCjERDZrRJIZN9TMSMWotpWGRDJpLekdQP0qqJLIYy3Qo0+V4+fz3E6AlRDk5GjC2SPQkKLDwpVQdo9JL8boK60KV9kn6ffJf5fumEI9en6Q+C41/dmuGziwwnPQ+nAw/nQxevHQQ4H3DG83Ci4FPZEz308Bp4WNorK/zxzhIfmS/l38VuqdJ1MnA93Jv4eFUS4I6OJ84CM5qBs4IcFfZR4XKe4/aiwP68lHaDrJomoJStS8a5RK8T4fzJFXzxxTWkO9uYzEsUGTWPLtbdAMfDCMc7AwyCCBthIlXWvShubHikKMITTajavYj7uSIbMT234jBzkpcgaDZP/tkGhO2WAYFHAaY+pA4PxK3KaUtr8P3tXadeEPUuZrY4W4SggIIdnESjKSKCdnbGvM+CXBPYdfPI4VD5krjIOz7KwRLeqRzlsCeFMGXIIhIfO34PQzLT3hRRyCKQAo8SUHou+gFh2gJdOsA6CylSqYIcnUi9x3icICPHXUpukRPXMLg6rupPqicQWyRjAol0sOF7YyxmDrYnwHg2wMvTLnbyFewsQtDPlutuUQTIKg+BW8AHW1kG+OiH/hyvfduXw3UClIttlIsd7Fy7gXQxxXCYYLK3gxMnV+A4fUTBHPlsH1nhIiRQjHsI+xvwu2sIeuvw4o6YcTu0ziFLSEBl0poS7yR+uKLPSzMeQNm/XX0IpUrYtPCj5IldmqRKU9Cc6vQ0rpt0YZ04VcYsWywx3XkFWOxjGayB06hgW06m3bPMGH+b9CrXynwCrxrj9IUHkPnU4rOrS6RglYWQMld5/ayervD0Ix/AG975lRgvaX9m2E3T7cSy4wICD4EBA3SMw4Ayh5rqln2mlQ2xOiVdIQ2ArIO9AUDipFEziq22fIcqt1t7RAt46bJp0FoDwlo7itXX1RWyimVsxxT+n7CCVjUi54AWw2jb6RrWTwpSrWuVaV9b6/RsutpkT9qKRoNgNEbKJWsGg8whY6Hu44btlRszU6ReymrhJdMZNb0AACAASURBVBXw9HEUcaJuIpJVkwJVm59uF46YuWaGxHZ+sblDO/uakGPaIZoYVoeoGoVphq05GJhnVuNZy37alLj+u02EcBHcUR7A+aU//WDFZvFsuySl/XmG/kt/gbPdbQw6IdaGHXQ6XcTij6YfGnW64lvFSa0OFrmACz9ZQZqmEsCl32bKqtglJvMZ9jLgPX/wSTz9xAQPv+vvAju3Uf7Of4A/m4vflLZbqjSwySaslKmkicVWRauxSMnnBA9RINdEMTIWcyySHpZBjP+XrveAkvQ6rwPvn+uv2F2dprtnMJgBMAABAiSYxSAGmRaDJVvZx8dnj4651K60wefItlby8a43HK93rV0qkAqWuFpKlFaBEimJoihRiaQgAiCITMQBBoPJnbty/XnP/b73qmro3T4ccKa7uuoP73/vvvvdez+/8pAHnoQkc/KqAg/1qAbPqxCwRRyfYMls0M4kWZKgmk5RJQyCnWIyGSKdTNAbTvDpywd4561rOLPe1t2H66A5TLHV68ng1eopAYwOMfmeGT7Wy8kHnnobjhOWky8lOf64N0Xf6DZYnrjv7Blsbm/Jbpqv3z7ax+bBHhplJoPcmm74/uysQkaK12VclDiiHm2U4VXuRG8qQ+vI5fihJvHkiQ2sbW2h3miA5Y2lQR/rxweojwYSSTHJStzIClyclLiSZ2KssZFFsx2weRrUMGFyEw0rxoFIndD65gk0V5alpMQa5M7OLvYODzDoDeA5hRhxaNBgyZVgKqa+z6WD1kc9pAPbFzct2cjlKMBKFEq5e6Ueo14PsVYLsNIINa4moJObZUqDxMpcNidFSk2StuTL2b2GGtk0FRkDz5NddXppgsMpHdoZxkkuwPIwqXCQFujlOY4z5hCWWGOmGnMzbXajuQZWayiB6qL9VJaRoeOqA61EK0tQJ4ykAwmy5s/4fb6OX/J/Zp4h+8e7RpAo99yMGwsYyYpeT7WXa5MVVPaMZR6imVzP1AKcoaaUoeU0JTALUjLM9HOs/EK0rcxdLCo8OMzxqX0yGAXWggCnQg/31kOJ5FkNlEVVra2CSrLfPL6drMQX+wmeGCWitw1kAjWAGBVuP9HBu+5exxYZlMkYg8FIusfs+yUOyMRnFab8MykwHFdIpwWyKTduBMCUOXhYjkKcjmOsscNO6MoYWAkibMQxWn6IVTdAs9lS04D9Ipth3acEjsaYoIuUuejyUASShypXPCLQkQs6f58ZE7LAzFigOd+G31xq1iX05g4y9h1lY7BwsxdLRLNykOWjF15HdMOAUppVohwVmc2mg7Kewul6KBsxnpm8Fuf3LyLeXkEv8hG2NlBfaiDrX0HDLeCVAwHYYXmE2B2jHRZohFMEGCNyPLheIb3HuTlzpO+mMoxK/1n6g2SAPT+pz9kyiFzD476Py9UywjhDuTPC1KnjeNrEjbGPo2kNF3an2M+W0ezehtwN4AYZ3GKMvWuXsXFiBUk6QeDmSPcvYXV9Fb2jQ8T+FMhSFCmNGjnKfCpjhpsploa9qIUgZgh3C2HcRtxeQa3dFgDph5GRzug1ldaWEiNDnbNuxIRd5TNGp7NpGcnXEAzZji1yO8394ejhZuro0ovYefEbOPn6d8AP6whDBp174qCXrlui5ywwHPQROTmW4hyH/Qq54yMIWcZWs0stqmkpmetclmPSH+DSC0/jO//hh3CcEFAoVLRzjTXJ2FEioGsReJmS5LxMrPpIAct27BoTm7aZs2UqvbX6dvbddUXTCJZFeLLIK9qq27fody0jtZBqIbDKavLMzxUSWWRlTBjy+fo9q8Ej6TIDWXalNQwov08wKIoTM8ctPLGz51mdzwvvKxWQOcC0n6mvWOTUrO7cGGDFmDM3qyj7qLI0q3eSv8riad7NXHt7BEpELIBpvfo3wXMl9+xx6KbXEjL2WlhIKWyzyAj0Szb/M6A4n9Lm72aOYOZC1p9sMYv1Pz7w1YoiYPtgsOtI9NTncKp5LO3NljpNNGohAs+TBZ36MmoJw3pdT0ImDg2ahqelFxuiyfdkD8+0LPDSzjH+n899DdcujnDHOz4AN2qgtXEaThBJZAGyBE4ygZskQDKCS3fgNEE5HaGcTOFmKZxpgiCbIsxzxFWKWlWgzgkszzAZJUgmGQK2CsszTLNcs6zKAlTihVJy1jKxzSb0ArbOqsGvxXAYg1CvwWl0ENKEEfrIghCFm2Ny9TqczZOit3LHU8TsWZpNheaX1mTW5WSb0dsFSRanAkWWwy1ypEWG8STBN44m+MpogjtPLuMtrzkFl62nqKHcH2Bl9wArk4lk2NEYw8VemC1jvuHAs/2QyWQSLO+mheoerVbCdEdZajRwYm0Fp7a3NHx2kqAz6mP1+ACdNJEBxxI0J0fRxhUKCp+b5LhR5Vr6XqCb7VTBkj/vehyGqDcbWFruYm19DTH1OOMR3H4fvf1DXDwe4IBso+1WYsqQsnuyAmsOGLbeM8YTJc/1WWIphX1PozhGg5rH5a7cG46XtN/HaP8A/eEArdCXFnMEb+xk04m1Ld9yjdErjGDxUQ80LoeMrwR6e76AMjJwETcYBpxpCDb1SmSXJ0iSCsdphmGaChN5lGjoOIHlKKeWjy3ySgkgZ44i4324eUgY4k0W2rTR4+eQsWRxV3gZMdeo6SP2GKTsSktE+TvjfwjqTElbeEGZiEp8dZSJ+enWyMeq72I9IADkOekOWYguI1fQspHutKVUboTZdHtz+uD59wvgs0dj3Nup4TbXxVZAAw57asyF7AZGmbK1soz8vUcGKX7zcCzfpw5yOXRw33oTbz21jI2ygLc3FCaT14OM5GFe4YVxji8NptKbXGI3Zp0WjIlIWFEXG9wQkEGOgFrDQT920eP78CTTEi69IjkQphWcwsV6rYbtZh0rHAe1GCfrTXQIjhiPAle0nhrk7kv7Qa/G/FCzff5WQGiZwf+/8tgiILTrx+JrbwKGZkI2ut6ZEMmWpu1rrVLfgtbFz7BrpAAh1c8xPNsUx6SiINohdnHxPSSNOibNBo7KMQY+MGiEKFduQRKHSIoeqshHWWbwWm04YKbgMWIvx3I0Ra2WoeGPELiZALQA/H/GQOXwCUrF3MNJ17RAksnUxQvH6/i5Z9+H6dEeXGeKk10H3fI66o0AW7UccdPFQw89hX/wgfsxTVLkeYi9UYiDfo5BESOr+cizGq5cvIS1W8/i6YefwC333Y/ewTVp/7e+uozewa7Qf3xuyqSPMmeAdy4so3Z8NPIgBm77MYI6+113EcRN1Kl3DGsSlVa6AQrblYYMjjw4MCBQu1exrzKjdbhmaNeWue6V4DToXUTf3YAfa8mbB1CkiZhsWEWSBI4KEkUWZEcImmsYccMT+OKAlsoSG0KY3uYCcB3g8Qe+gr/3gfdhf8R5kK0IrWJCl3+7uZM51FQfFnYxOl9bzaDZHKkGzexTWG5fNIbI/GusHUKS2p7GhuQwCQS2MiHzkJmrVdenUMZ+pgVUGtRhGMgFR7hsXhf6pFtWz0CZhZKncr6q19SqiDJ3ZkUyiEdL4vpZtipnNy523ppfH/uw6jxpN+M3/9yC1DlQnYNWfeJmwGzGihqXr1m3ZIO/EF8z+1Rz7ATGc3vjIoBbBIn2oVfwKMFu1t1t12RHTTBa4ZozjjNpwKwFpUWHeuTyznJ8hi00x7VV9OD86tceqHKPkMlotCmaffBTONlNsNSk2SBGPQrhc0LlCsIWSI6LmoCmUFgMt8ik7uk4obSxk/JTyOXHldJe6rp44uVr+OIX/g7XL1zV/Cg3xLnv+GE0z96tmhC5aprbJDdfFguyguwi4orQl69RsaiK1vk+YhI0zGWRFWJ88CkuZb/cyQQY9eFOx8B0BAz7qMYjOMMB3MEQ4XQIZzoBCEIFPJaIyFLWHKy2GEQdGYYuw7CfSz9cip+lfG3caZXcCBc5SxdBiJI6y7gO1OrSHaDWasGv+/BrNWSya/UwmExx7AXo+j343XUpRadXbyC4ch3haIhiOESZpNLbtJoQeFJMTfZL2UbLPoouRSJRKjw+yPDAZCpO1pV2jLe95jRWusvICeCnOTrXd9Dq9VFbbITOtoMS6KzvyYWeJpznJzm+MU6kVzDL1CJhNiCO4LcZ13Hm1DaWT2yK47qeTdHY3UVncIwoz2Qnvp+VuDjNcSHNcQQGSJtRbEGhKQ+QFbbAgDeWx8H+qhvra9jY3kR7eRlOXuDw+AiXrl7D0XEPGdlsE9atqSSmgbfZkWrWmRnuZmel56ATahgE6C4v4czaGm5dXUajqtAcHyMfjrAU+qKRpFu72wixEvpYrXkS1SLNKcyDro8SWXUCSDKfZCUZNF1IRxpKG0ZJgfE0w3GSyKbgICmwN81wIymww/7auZUAVJiSJSjVTCLtBk0fbDJm/B+F6b4WHwS8Bmx7SAenx/KhxvwQdDJqhyVmlu91Ele3HO+t6GY1rWvGPKufQ92OJKL4jBG88ftceMluUkfIZ0x6iRstJKciShb+7ZUBVgMf98ce3tIOBaDyNbIASXSPhhtzXFH7eiMv8andEXomD4FTII9zJQiwyg4vPnC65mEzVId5ihIHOfDoJMWLWa6B7JIXZBgEuyDothyd0Md2i3FZLsrAkYzHgH4POrgrD+3Sw7IXYKvZxEYU40QUodtmG8Ym6l4ksgrRpFFjJ9roBUZkxgKYRLkF1m++x19kUAzDNss2WChrC8AwZW8tlhkziHFz2YVvvu83ppx5SWo2s3ssfWt3G53xF7dxmv1IZpE/ljlUWjtXSNvLGPvAfq3CIAyxt3wCg3KCYMlHGWlJMwpL+JN9tMIRun6GCPtoBRO04hK1fISgTgewj/M3Gvj3z3wIO5d3kYz7OPPa+4GjJ9BaOYXSa8IPInztS3+K1733nyDrX8RqdR4rdQ8rrWXUi1dxz50hOtEIn/nyFB9+yxYODw6xNzmJvXEfe70Km7ecwWMv74l8CEFDwCCKKZrLWxgdXROjC2VGYTEUo3iQT+CUE4wmLBezPV6Iae4grLXROrGNoNbGOIekMUwyYGl1FfVawzA9TCigQtkVB7SYGgUY6UJOAwgOX8HA6SJsMn0jlFIyK2ceGyRIrBZw9ZVXsby6hHx4gDhuA3FbACFvt6xnJBbYlrXIZc7jJuwbX3sQ3/G+N+NoYswI0sVSmr0aUGSos7lYYaGoOQc6opOfNf7RUiWZJM7Noo20+kkjE5Fy6UK4tXXpKuOtG1hpxWo3PgYkW02f6tX+P4vDqmM0JhV5Tgy45lxHQkIwqTGp6L7JMHlG1KNLh45pnb0sa6sgyW58lclUyCNPifzDQFRz3HMd5c3GF0tCmqORdxFYYY5hERTKu5o2iDxsztG0bcwwjNFA6qfPS+eLoNeWoi0YFd2mQmD9jVnKiSkVm/PiBnreX/tmKDu/Thb2LQDgb0G9eg/MN02024m8B+eXvvjFKpWcJoIvD2E1hPP472J7FVjuNDV6Iq5pLAhLXeyYEFBDyP6YOvO7VSYl5Fwqx+wVTFCoJ0cNX+EH+MoT5/HAlx/F/uUd1XL4Ddz9gR9BfOp2iTyY3zwD+ORYKQym6JbOV1neNKrI0Noi2pQAY9WFqAstVwaQQHJWulfgSP2MJL6bAFMpQ4MllUr0H1VKwW8CpFO4aQKX+sNsCm86QT6awE1TOHkKh68jg5kk8PjvPIWXpgKMmQ/o8Gc5G9nncKVvMpVcOv+3lpqI23WUro9ymmC/z04CJFdjIKpJWdshmGYfXALIKBD3XSWttHR8EzS7zDzjEKSrjz1Fj8d4rD/B1pKPN77zPgwGU2TDIfzeGMnlHcRJglKOPRdxM8+Njj3uhEuW1eikZW9RdvrIVUP5VJoidUo0ohAnlppYbbWx3u2iHtURTsaIxkN0Bn3EyUSAA8cCAQevP0Hm9azAM+Mc57NM9GfzR3UuKGY7xGa9jrjRRLvdxFqziZXAg8/WVv0BJsc9nO8NcYmlXWrnZtoeHc82N4va0Fmxw6TDUy8U1+uoN+qox7GUy11eW8fBJE0w6g/Q6/cwGY5k3OoIW6BETdaluBFFy0edFtlGtqMLsNFuYKXVxHq7hVNxDTW2HSGzQJbdrdD0fTTZtovRLoEr7GTsaXtF9kKWSYXXjACyqLBzeCQTY0J9YJZJlMwoK4VNGxcO+hTqO8DOWKUEvF805YyLAolZuLRntQIyjfdhRxgH7ZBg0UUDjnRSacUB6nEA1/GQjVNMhylySXFX9pBFWDIWVgJh40J4eSQGysw5NGGRnSQo5Rgg40lNF3VhZFfYsrAcMM6oUJlD5eD39ya4kBbCBK6FHs5EHjYCB9sM3tYEEcnE5Gcrc13h66Mcf3Q4lI0FI3PIj/G+dDwXG4Er+smt0EUc+0i9ChezDE9PCgHdBJB8DFPTYlA2pAbwsjTNvujNGmULrjCdLT9A3aEsIUTd89DxQ3TCEJ0gQsNnALiPluej4bFNo4+650sbQml3N2PzeIVs+7MFvdBiR43Zrt4gTSvokdaFdiAuFIrMRlnrRwsT+izIe+H3bImQv64p9CYU3CwCklmqf+czJQY+2dtqg/mJ72HKRgRxDYNqjGmzhWhzA8fpGEncwVicxhnedstllO4U1wY1fP6l0zgcDrG3d4yl0/dj//kvY/n0nUhQR1H4eOyhh3Hb234Ig4NXUD/6WwSdFXib346cWaHjI3jFFPXsEn72B3K0g6tAyvxBHo8vnVsG4wDH4xDD0sPhMBSzWa/qoj/NMJ46mPorODg+Qp5ViDobmA52UK+FElvlR3VEfonpdILd3X0JH2djgJVmhQHjtjIX26c3kFV1lGGb2Q4C3kLqFYMaCjKy7KtsDC1LGKLvtMX4w82e1p90kve8QKRTJatexQjF5AjrG+vop7GsiYwB41rF37NiQN8PkY7H4tb+trfejSM6v9xA9X/W5WrWxFnwsowDjcxR3k8BiP7R+VjMNrNNky13kknVqB8LHRSEmDnVapUXysiWpdNN5rxl4FxradZlyyAuDFu+qzivzTA3NSCZ+0SKZck4KeGr7k6ZUG1OcHOtdNFQrZpwAewz3aC9Bt9iBjFmotkaYYHiTcDatH831/lmQ4llTM1zaUCUhujPY3BuAqHmUbMl4hlgU1Ss4jJ74U01ZxbPY8HkQleWWWi3vW+LbQ+NXEAjhOZE6023YYb/7KbVTlZ6zTaLYzg/89u/rSVjU9f2ptfQ3X0QG6s+ussdNMkQ1mqaDUe6PggRkgEjSONjUGQokjG8uCFbT974LFFDB8HaOElReCG+/NiLePCrj+F4Z1/y4fzaMu798I/CX9kyLuCFuroEJOutY4FNw0Xn5SW5mLIDMu2XbD9A2YkofcpdlcQ8SHBlIZM1nbNkSkT/Rp2HtMFzhNUhOyhsDxdE6hQJ7ORmsAURgSkbs+tOifpq/pxPGhd1MiuaV6WZewSdTpVK+bocjWTHXE7GAB3UUvommOojOzjAeP8Q7mgku92gSODnmbistayoHTmkvMqbyQ4dIrI3mVwM0w0ihK0GwkYdoDj7xjEGThN52IbbaEtot9/kz2twm000G00xrtRaDdFeVeM+inEPyXAo7GneO0L/+BAHV27gkw8+g1Nnt/DGW7pSDq4GCfy9Q0Q7R3KMokk3wmVJqTc5XpyAWJqfoMK1SYEvDxNcZn3P6A15ndq1CGdOnMDW9gkZT/XREN2jI7QGPcRlKiWgaVUKq0Q3tfSyLtmGbj6IBQwaQ4/tyVw4FZr1GJsbGzhBPWMcwxmOcX13Hxf2d3FE9tWUBHVXZnINzQJM7Ye0A7LlDjs58KF3Hdkgrax0sb6+itZSRwD5zs4+9vf30Ov1VUNrxMtiQpKSE7WDrpSFO76PE5EnAHKjXsNWq45mzcd6FOJczcN66KHOwc6yHPOGeJLGalyGjNkwCSPUS7KEmFGKQBd2hlGS4nia4zjJsTNNcWWi7REJKAnsGYLNUmx+i4etkytonViXyX1v5wgvPbOHox1uaCr4JQFrKUxjQ9oeqsmFWY4EpOweQ+AnS5BxQAt4496H7CNoeFEKrw8H1yjlMKQViwxsX2jxyKmIZhgFyg3HQ11ihHRxkQ4yBIQVcCUp8LHrA2mH2PY8nK4FeGPdx511D3W4SI14XjcjwIvTDL93MJYxGNmG7ibnlNrKs7UQd0Y+TsQerpU5nkoy0WOS1eWmiPOI6KNtWYUTbVmhEfjYiEKsR3TTM/wbaIGgtIZTjQZOxWz12cZ6GGPD9H8H43jkQTGGGOklbeptssNb0GaIUUYlAnPhkHmBAEJbCDNLmwrNlFI20gIdsraAZsCgTKC2XmSoQj6ThXk/fh5vju3AIaHOEhCqizQPksYM7jJSB1VAAFTB66Sollxg1cHzlw+w9Y7TKBsNHMHHfrWEi4cFqqCDUeLh5Qs7qNqvwc6NS9h/8rNwww6iu74X43GBYrCDIh9iJRzjF/6zKZa8awYIUYak14h5izcOVrBUn6DdTsVlXEm0DEvZEdIiQn/k4sYA2Bkt4drBFLvjACvbt+HpvQBF/YSUvpH3UctuoBQjSI4w7mBw5QpOraXwG2t47KkXBINtrYXo1Fzk0vO5CS/inxiOV0MrAPpuA5NUgsEkA1Q6UcUtjCZjHOzsSW/mVtPF6PgA3ZUuDvs5hsMhOt2urBXNRkMZIa53bAnY6+P5p5/Ce779zRjkPko3skZYHSJGA2nbsM3Cy4w5wGbwSVyVECK6JgnJJ2vVAkCUXDpTbJ2VTyUkSruwmEoIjXOsFOjbmAYBNmJmVpKcIRQFmDPzmykV2N+3DKJh61TXR/OPKJRV7yhrCK8oTXu2yjHHhJJQZjSh1gQrGn35qDn84cZ4lkk500Xa97FoZx5MYEOylX1U0KclZb1mOn2Zsq2QYOYz5RoYMG4cvTbof1EnKG9qMifn5XTLeupxy1iQv5qIGtuXWvYE5jXGGGVBtB6i3lvViasFRhtk6AZAvwz3KUlbc0BoQeoMEP6H3/qtqqDjyVw07/BZbOcvo9t2sdTtoFOvodVhL8pc2DA6jKm7o5bEZgLJjZUes660WBofH5nw0lLaph3nJf7q4Wfx2ENPYHh4LIOzvnQat33nR4C4OT9oc+yS82cnRNtw3LZZM0DRuoIW6+VW6yEggQ5llq45OBmEbXYd4h4SNpTfZyxBKFEC+m8jzLTdKwrrxNGLzEbsHksvhnnkg0mzgE3Ql9BUlsik7Mf4HU9eK5ErpAFFGKfuQ7lm5q7yO5xs5ZzTRHoeM7Igm07giaskN9EEGcrJCF4ylbEVRz4CFAiKFD41f/0+0qOeaFkI2MhkMgIC6QQZ9ZlZjjIhM1ihYlhsUMr5R/UmyjCCH7LPaSDguYpqGPV7KJwaCp+6GzJaZNwiYT55qJKtxMmY14BguiBz6UnZXvaQ7KKRJHj2xi4euHGA1WaMJb9Eu8yxHHposOPHcIz6aAx/OoZvWC6PYbWmjDBmDmBZ4Llxjq+MEullzYmRE0Y9CLBUb6BVj+VPNwyxEjhSAiZr6UzGKKapdGJ5Ncnx1CRDb6F8LWuyKQMZglOYaJnYGw1hFjvmevCMGBc0SVNpzTUh0J+wpyzBu8LHGbtodn2mWKGxM9QLhqEsAg2CdJqypI8yy5N8XguUNL6IbnaCLMsQMxDa89Ck8SYkG8XScIAWjVJSJvYEqJPlop6QbBtfH/qetKxr+dQX+qj5OpUzWJu5oHwmiyoTgEg8MMoz7PcZ95NJRt4kzzEuC4wTlrSZw1hJjAgZZXauYZALDVkJdYIm95EEFA06nNH+/npLxh4nsaOsxOUklzzH9VBjddoBHZSqQ52FwxtmU6ULCshtuymdcitpXcnnjUHgXTHo3Gzk4TFISh0d1HmFn78xwlFRYMP3cUvk4mzk4UToYy1QZ7tERFXAfl7gd/YmuMKIJOPh4FwiAfGei27g4ST7nAcupm6JZ9MCe7m612mS4oJEvZlUv4wjlK75jXogsoNW4KJL57TDsqCHsKSRiu0TfbQDGmYidKMAHWlD6KMZ0YEfwKcj+KZJ3WaIqc1URp3p8ieTPOlTW4a2JWerVeTuzQrSZINhwJ844+zqb/kiW3Ze4I9m64oRqs5Kh5bBMusOD8gj88U9jY8EBfxmhCzyMGDs1WqAo7SCv1LDEA76fgtXhpwXKxxmCUZFiO9/0wirzotIshKTCVlmPgvMVOUKEyLLPYQhyyrMX+R5cbEN1RltqkViiuGhBj6mmYvJNJC+yr2ijnES4pApBWNKF7o4Sto4qmK8+uLz2Lzt9ci8OpLCkbLzUoNjZYq6O4I/3YXH0nQYwK3GcL0awsBFVvkYl3x/ZirWkTuB9IJmC0NWv1w3ko0N83m5wdOQYANgpF0p+52TXCkwONjFejfG1GlKrJbIqCiZ8siWLtwfs3bI3TCgRDfIKqXyqCVNUond4RIya9vKUUOds5HsqLzAzF9GvyoZiTN2Sxk7u8mg4TKO69i/cQVbp06LFETmULOJFqhlIt70cFX3Z3WHCndMNUc2k0rKKPmjWkFlI/U/XKulqYJsNDVpSVsCKsSR7lw0KbJTEwkZ6TqlJX7KVUqPPnfGvHGD6YihUuZcU2qW62cZvhnK0mtiOA49fjkqE+BjwJYd8QoajQ7TMo9SUrbOX1MdW6DrrNd3hqEM4NTTtuDPSG9sudy64E2UnfS2tlBSGEeFd7ZyKxIm20PAjhez/5zDRAucDUP4sd/8dJWZcqzsDnYexZnmIdqxi2a7KcHU3fUtJAQn2Rge3cZ0kEqYtfbJzLNEBrXHbEIvQD4eCiXOUhhjKG4Mp3jg8Zfx+MOPY3jQE9DU3boXm+/6Ae3zO7uyc0PKTM9gLo6EIcyQvm3lM6eP1a5uw41112UHlXrX9aZoc3L9HOqyNM5CgSBbykmbJNMnU3vPmt68ZuMurY7o9DNzJrWVsneQiowBhJKxBXG6sZE8gaHkV4WBtGmim00xFQAAIABJREFU8UBT8qlRoQaHPVIz0QxSuyIpii6XDs5xuYAusoV0zXK0C5vJG+v7iNtNEWlnDJzlI0WDjmSMqWucxpmI4nouwgRtoyGCPMF0cAyvt4/p0S6KYQ8ZjSyp5gPGVY6alDWp10oQOtQLJVIOz2iVJmiVkgjL7CzTJyLwl9IcAYPLgJkQlV9DFdYwSSZS/vFe/3q0NzbQWu+g1uqgatfhxDWZfrx8Co8gdtRDNjhEsrOH7PAA06N9jG8cinD8sy9ewePjBGfaTdzd7aBZqwmjup6nWE0mctw5OxxQtsC1kX2RTe7efprj4UGGp5gFZsqiUo6QTYOLbqOOM9tb2FxbFYdw/eAIzuGeSANYjn1hkuEZupVlHOqAtTtIM6Lm9L+ZzAisV5Y6OHXLSaytrovL+fK1a7hy9Sp6A4riC9Hm2l6pFpRqSWaB1jehtnayJbO70m7hls0TWOnUceX8BRweD9BjH2ueu9HZ8pmoscxNwBiEuKUe4lwzxtlGjLOtCKeaNbSZG0jhuiGUKocRUhybnD45brkRYje2CGUyxuHeLtqtOkYpo2Yy7E8yXB8mOErZnjHHuIKA03c1POzmubB5B1mBzx9mWA9Y9q6wXfOkbM42ZjxXCbCqIJE+jLxRXaheY43NUE0fTV2ceq0pjLdP3aKVgDMCVyF/OSm6Dl4dF6j7Lu6v+1gPyWwSTmiHXH6uGH7goJcX+Ktehr/oj+FXFbb8CGcZuVPzsB1pViXZXj5zPP7PH07xTJYKS8CNiVQ1jUJ9O6jhtWQtPeA8gJeZnzlVTamQBGaus2G7co5VhU49xHY7EjNRNc3RyHhdXNxaj/GGbhu3dTrYaHcl47Hm1SSj1BVAzmqBiU6hulTWLaGE9JNkYjPOhEVAKFSzoZYEWJn8K7OIW6ZwNjmbZ0WXYeM8nmWf2J28+TylKkxMkIjgzMKdz/RjyqKoHpvx6E41RRGlSIMW/FNLSDoj9NbP4BK2MQx8HA8uI65XiI6uox3sYb09xXqTEqYEjpPjk78zwEf+UROBx88gSKRznJlkpouVLIh69UeJj09/47Tgyc14H+fWh7LZevHCBG996zpu9Jq4uNfGCzcSHISnkHrLYkIZH15AMjrA/W94Ox598jEEfowaUrTdA9y73cJm4wCd2EOaFnj1YIq9sY8hYnhBDYlfQ1JE8OM28ipCENbghhEqAlqupYZByidjONNDRMunZC2guY1AUf4wnzeKZGOpuXwaUi2Pz4Kjd5pMZX2Rvr6MgGPoPNcC18Pe5YtY2dyUBAVKxHSdNYDM1mqlU49uOARgWsbMAfavXUF3ZQ07F1/G9i2bQNiUSpNsrukvsAujASBW3jXX7pkhytlFntUSnszBphBizTKy4dF0DgGs9DBw3eR8lGRYG41xcjDE1mSK9piyLpbn2V1LCQpzQLIhyMMQw2Ydl1p1XGg0cD2MMCFxY6oQTFnRsq+dc41G0SJhw7YvMn5cW+ZaR53ADI+u29dFidRMoDhHOharqFnJPFOUtZlj4HnyrwTM3LhKNJWRoKj+j8BfP1feS/6YyWVWqdPX6Fta8Gj/bQD1Qrl7iyXj//lXPlllJlOQjZc6B4/g3HqGOHJQj2vikqo3yOIxU6qQknFNYmdCGYwUw6ZZosBKQI4v4IJAJjUL1IWdAzz58i6e+NojSIYTOL6HpdNvR/d134HKDY2DS3eas8bjs7bLlqa2AdJ2lrMVFb0K1vhgxZgsNWvpz46PuVtJZQn8LNUZWlQuDwHnEjMLWj25GPeFaZTpX+M7DKcuv8vJzWgWNe/LuNLsroEaNN9HEPDzaMqxjqj5vkOqSKYEyreWXCw7OVsang+elAMqYelEzMrJRPSFpqWT60r2FkshVookUyG1lQkNKmQi9cMoYpbbJnIAx+g01cQjOyiWYzix5pmwltK2iqA0y7RriTjDx/DGE2ExC9FY5nDLHC6/z03EZIicwbTHPRTJRCJ+CpbP0yn8NJMuL1SBS8C5F0qGZVCvSxsw7m6riEyahwwFjg8G8FY3UUURG5yijBqo1+uia+WdZlaeGyoDy0nKdSs4BICTEaZ5hpfOv4RviCw0hT/oIUwmYohgkHmD5zKdIqZ2lMCUPVEJLsGONxWupyX+ojfBqyakVfP6yNyxw0tdmPRl6iHZ2QMsJfL6VpimGV7qj/HkaIIRzTCG2ldW8Vt1LlzHfNXttltoMBqFPVwLxuWks76nkqGZZcK+imOTmwazz5dds24UjaqJ18JDPfTVIEbJgEzgjLrQ4HBPci8LcW+T6Y3EkcsYEh8tRgIJI+mhztJulWE1rmPN83EyCqR0GjuMEeLraUJwsTtJ8PlphhoX7FEu7v9ff+kIP74aSHmPMIqkEF3tzNUcMI2gYDs1dWjz+ZJsVAMUZXPF6ylifEMI8R6bCZvskT4Zqpu0hhj+Oksn3FhR28pyM8HksKikpMx4K7KFXFKp8t3PCunKshV5aIjjW8tlLGFbkzAZxWfGGT5zOMGa5+JsLZBe1ivizla3twTclxUeHWb4ymAq98OyN9ShrnDMBWwdqMqvJ9MCo6rQ/udG8CUMvIkdkpaGvodm5CL21URE7a1T0pHtS3vBlVooIeBd30fXj8RtzfHIloStZh1xWJO5WhYT0Q6WqHJuLm33F9nez8KrLcCwB6/KUquJtLOqRe52rjJzswWjs6naAsaZSG1WqxNuxUxU0rWDE6FQvSztFlKZKMhyRQ6cVl0kACQwyNSmkSMyQ7cR4bDI0Fh3UIZkg3oI3FSYxcgdY8Vj1m2BZpTKnJ+jhl945r346nMDLK9uoh1P4SPEqy+fx92vuwtecozOcgcY7mA1zvAdd4/g+wWmowr9UYIw2sC1nSF2p7zPXVw/OkZZP4fLNy7CcSI0Gtw8HWOp3YBfjtGOXJTFVCoDk6TEN1/tCWv/ujMxXnh5gPCON8j4femF8xgNhrjr9k2snbxN5l9ptUdXtOmAQaAjUh95ihTEqM7Qum1VzhSIxp/XXcvGYv70fTz4pT/B697+TtHTUrfNapytcMlKK7fKlCANOFNjm34OiSHOEZzna4wt6myq1pgVNsn1JZjUyge/AlYDkxzd0QjtwRjNyRiN0RBhOhEdekD9vcxBmZAmlOVwHSz9GKO1LexurmMvirF1fIyV8QTNPEU9IWXCscIQcoVhMyzHf4vWQ2Ia1JnLjaLNmfQpAfAxCEL0wgi7jQZebTbxKrWysjlRhs3KilQ2ZkTZs026Ls0WPirXxP8sgC6TCWhBtWVA5ZWzx8WYdMwmTr+vP5QkAfMBAupmzKMFfab+tICZZGsgc7++x+xoBG9q7I8euNVD6j3Vj3VwIj+G829+8T9WqaPNx9mG6MTwMZxdLdBu1USQS6dtjTlLZYFQBJRaOvXFeewhy7nH5uTN8qgVqSiip8GDjd1fuLqLCztDPP3Qw1IS82t1xLd8Oxq3v13Lt6IJ1IuqyNk219Y6rybAm1VuTtyaXcz85ljyW8pNJj9Nr9H8JisjOFeIyXvPyh/6atvDUQDiotDWzoOykJv3MG5Qob1tFwojxreLNL8vgcsEPXbfZe62SoJmsHU20HSzpu+p/69DS0pZLEWbvqASfklqXDQ/roicyebwHgmgMtdBWBYGtKapGCg0d0sDaHl9eC9Fe2kaRUjlhfdT2ANOAIUuiszRouaUQFHElClcmnCMW5g7UoaJi4FHXJqGBZOyvbbFcyp2LyngphM1HY0TlGOWYMfiqi4GA6C3D29wBH9yjIBAstfHdNBDNS1QJDT8KFsaCBjSsgs/T3qfimvaR0kNCsv8cR1us4be0RjN2++D212F22KGWU3CgONGDI/AshHDdbRVX1aUGJO1HQ7kz/Xzz+I4aODBnQMEkzFaRck4OCyVKVp0GJJJpXkoz4S9IQNC8wWDenfIkB1rSZK3m0wuS7osC3aYrddqYK3RkpIkXeDueIzeYIAXj0d4bDyR0q4w2nYG+hahsTVPUXsT0kgTuGhEnpSaZHL2PNEY9qc5plkhOl+dA0zhwrzfbJIz+jHZdRIc0hjDnth0rJNZY4Yno53YHjDVLjMcS+3Iw2oc4K7tDn7wo+/BhQuvsqCMR755DX/3txfw2deuC7CpMeaiKsQtzWPkwKqmicgVwkaEKXMhc4bQszsN3cmFlBlZBqY7+bgAhlL2crA/TSRrcWh0HKolss51lc2RdSSo43VvejrHnE8LrLjAekBApSVT6oPt0yjMo6HzNPrJmeVnktFghE6bkYA0vTGHkTl/pnzO9+Ko3EtLfHJvKCDzXM3HuTjEyVDnM2aJcqNB09DvHk1wXcLz9Xg5V3QcFydCDycoCfAcPDVK8XzKBojzLzHTkV2RXEsH9ShAvUbJB0P8tc3beJqLyYKlegLRzTjGLe0Wtmo1bHUIIGNpPdgJIzRoamMGn2SEOgjYP1iF0zavV/oFy5bZzNnCaFj2UKaxBQONWWj0iOfsyKwGaVc8rXHNqQvqHQkMU23IKTtbRgPJ381caRdpA3pkDuBkSg1pWGDsBahaTQzrDsbNBvarKW6/JcFSbYBeluCvD+7AN144RlrfguMxQsrH5Yu72Dp3JwY3zqO1dgf6+zew0nTxU9+5hzMbe1qS5/k7PvJ+CS8L4XR46NwQx2IOHIx8HBUhDg4z7E46uLQ3RGdpC89cPYa79gaM3bZkKnrVFGHRR1xz8fUv/yXuvOcONDtN7F5+BbUqwf3nYjhuUwAxEyMrv4HKo7klguMFElUmc5y9JDZMmzFP0g6ULJXq8SQWjbNkUaC3exHLW2eQsoRC9ongjtwTfz+KZ+VZmRk4hyVTcUPzDYTsMJmfovErhwiaXe0zzU1wmqI2TXHi+AgnLl/Fdr+H5rCP2mAk5kxUqeZpik7V6KNFdqTlN3akmcZL2L/lLMarm1iGi1VKpMQ5oi0L58y1bXc5D6cntGFkWELpB5sDhZqVLBU/tQmhkjQUqTXrtRN2kGOmhheXu3iou4TrUSSgkTIeIVPktYtPnoIqi9hUKSL/Nfy5AVnmUdXOrFq1NKyP5dlnD7MGA+gGyzKV81K1mdNm0mL7LM2PyRJbqgDRn8+Paz5nWCWJ5kuaJ9NUXgUQ/utf+OUqY02IkC6f4Gz+JLaX2dqsjlYjRhR6iCMmeZUSBM03pI6QsTEy6EoCQhdeEBu0rpJXGkeYudcbj/HNV3ZxrTfGCw8/IkxjFSyjefa9iE7dbdLHDUiTi2EGnugATWlXgNm8ybiCLwvq9GJJSzCTQq8MqW1ptIjbZ0Zdc3ulKLYg/jLU7QL6lwvL95ddrIWc9koqklepxxw8WiBoF1xrLFBnsE5oWsDQgr7GptjBMs+8MiohOS97wwWwSqsiI3A1k7GATUv/2wEoGVca3eO4ZBLN4mvynLTtE6+dJ6wtASRfw8EihXRFhYapYe9NjWDQUoPp2Smt6RiRk0s8jpyLp7vTKp0iIKtoRqdtJyRld5nOuIlgWYClBkec6sJK+oE4vv1sjICtEgV40sSjIJD6ypzOPjIowlwWUnbwRCROzSSZy1QMM5gkko2Yj0bIx2NMB2NkwxGQTFGYyCGPjKpxcjNihWCNmWVkw53AR0E9Tr8Pv3tC8iF5MwoyDcypFBYvQhnG8GIC8QBeLRIdIlkpCsqb3S6uTCa4kqRw2PJqPEK7yBCPBvKH3yuHx8jGGk/D8yRbtJ+W+JPeFDcYT+GQDfKk00uHbSTDAL7vyXWY8LySVLoCcTxNGSlCpkr6eCvjZiqaOhGJO9+VjYV0BaFpjAYlU75MydySWTVROiJIN9okyh0kusIsRH7gIA7JWPlod0K859134d7bNnHv3Vto0XbsTrA7GKDfW8Jwdxef+c3H8NLlfVkEOBz5EhrWmI3IYPKW70vMzWYtwqmah1taEdo8ekoZGLPj08nMGCppqyHMHhc1lvWTXMPmCSQlB5Jl5LyUtpHHwkByl1zgsHAxkmtMk5kBgaYXqQSNm/6y2t2HUTuqFbbHys2mhAWbrjpWdG7dnGQILX9A4Ej2p+HxuOfpY4JBjd74kUGGi2kubuvbIg/L1H5qwJswO8PSwQuTBH9BttGARkb0sD0hASNNPmTavz5OcWhYE60mKctAsEi9Ij+P/d05N3NBJJtqQ+Z1I+HLGFuKQmzXI5xqhYhrNayzzeVSEyfiJlZ5cQaMKCI77iMOIi3R2gVtIdZKceBsFz1flWxpcqFEt7BkqYNQ7PZm7uBbREwHmL9K/i7YU+ps80q2kfLcBDqJJ9wSjl9Jo4KcLBGjd/wA4yjEyClkszHprOA4ClE0fOzXurhyZU+Ypn927wWc3riOfJTBKyJUoUbtOIUPhzeWu40qVOAqi4G6o6vKQ1awG4mHYcr2ok1M0cJo4GF3MMEwP4GjtImnn7mIMt4EOpsonQKDC1/D2bvfiIaXYXDtOZze8NFtZKgFHmoh+z6XGE0dHI8djHKeSwNV0EDu0VgTIAhjiYYTcCGZuMr4cUPtlgM49XV1S1PSZcrKUmHh98y4U+2fqX5xzBFYMl5O7qkSB0dXX8Ibt7aw+eoBtnauoHO4h9roGHEy1oSOGejQFJO50UnsYrJpkczWpQ3cOHkbJq1lrPg+Oox/I8tpNgkanTUPXjY5M6hG1IlPADaW4Dy3voZLK6v4xc99Bv1RDx9909vw+u460G7ir1m9HI0Q9Q7QTjMsBSEajQaWl5YEcErAdEXGOcBBvY4XVrp4otXEEStNs5KxUFYL0NAAMluun+Ez7Qp105iePQsG+C2OZYsrzKTKVoqW9ZyRVYY1NDdgFkFkwaPh0/QxNB88RzNmCV44JDWimM49ckiGIfyJn/3FKmcEClzUyyPcFbyI9VaJZjNCHIXCDEinDzIFNW1XFxIgRnXk07Gy+wQVpPa5y/V9I7IuMZ6OcTQY4MkLhzgcjPHSE0/IoMq8Lpbv/S543W3zXBuRrZy0OmgtO0edEXesmkOokSYCzhaqDwo4jMvVTDa621cgRZAi+X1ytZQWVoBvGElTnuWvaAC09nMVK/sCg2j5A+smtjdcdibmAuscZ6+8BYk6iKxIXncSdvKYb57l57LYzHcYKqg1OwyZW+dAWMGhsqGzWB6W26Rcqd8X3aX83DihjXNbaHGXrzKglAOfkSwCLDXGh2VcaiDnGVXqmJ3vYlSDJ/siadlVyLWTOB+yR8lUwE2Zqg5G1yE1nOip8Lh010k9JMvA6uom+C9RkSEwTKbsaFi6nglpdR1Qw4aCa2WbDaFhUthtr2rJ+zK9LjUnTOUBnHQYF5RPE8mq9NMJCsmvHEhIejWeIhkMUdHoQSnEeKqAM5sK6HRNDJFEEpEpZeQSy/ksocvmt0LCDyJTSYdiPYITt+E22whYsqk34VCCwcBtglCfYegpXn7sYazd/QYcpAluTHNpCch4oLBIMRoPcf6pp3G0c4iTd98hDvHdF16CnxfCWO2VJW7wGPixLGHTfBL6WIl8rHg+ltiTmiJ9Hlua4oVhhq+NxmKamStqjbFDgrt9De9mLJVU+D3klCY4lH9U0i2Gpdwzt2/g3W89i/vu2MRKp4aVTowwKmTxrddW4MdN/PA//jk8+sqRSEukswPXejKZEt2isgd5VrMUwyzFaDKRxALJnRTDBtsdeugEPrpskVhjVmSAFc/Dks8yLMXlmTileY48d4bq0ylNpo7gibMYzSAci7Igmf7YNNQMKeyvqCtk5E2BXkGwRa2hxt9MmOkobS91EyhAOacjW8Xv7LAUsRGKdIuxWz8t11ALdC0p8Pwkw7rv4o4aw9FVo6j9rVW2bk1K2qFCJwDqHJ+e5KArm72veW52XmAAOo/pz3oJLqU5lj0Hy4GHNQkuZ4QOj7vC3/YSXJESsTKowio62s2Gwd3UYEprQrkmGokk+11hQD00GrFoXmU+znK0fAdBQQe6h/V6QzrIrEqGZwOb7HNO1tEP0fAjNAOg4dZQ88mAasahGGOsjnExCE42rrSjJ3OgyY0Xvz8rptjOLzeTj7NFWOtg85VwNi9bAGnlGt+6bBrtjl/Ihq9shvCWHaT+FDewhD6Z6ahCEOaogjGiFl34GbxgjNArpQFOWC8QNdQ0JqVLIVyMqzyM0T+M8b99YQnbqzWsnSh1M3Z4FfHqJiZTB0898STuv/+1yNx1XLjwIhrtdYyZVIEm9kaJjLPV5Rq60RRry0wAmcCVaDOOZ+CV3RLXkxYa3Q0EtaZq8VDh4MYebtmqYwx2FOPrublltzGzcWREE58d8QJoBUiZLcjcR5C2NOxh83iA08d76N+4hLd0uoguvCw6TgGQsqzRVORKFWhaZkhpSux0MIjrSJst9BttDOotICng1upoewFunU7QZrKHML1a9ZKVlLfJoy4zxXA8xUqTuIN9vl2kTz0iz7W6+ANUYnws8UuvPouHen1839334TWrJ+G1Izz/1rfjsSa3lo5EyoWXXsFf/eqvoZUN8ePv/Ha85dRZNeMwTUMIGAcjv4ZnVpbwxNIyrpIMW+j4ZDuf2D3NXH9oqi9au5VFSsGaZe2Ma9lUQmfrpxm4XM8XmUFDZ5pnfY44+DdKmuy7qplIkYWRg+vHm3XWygBmx/utjCeAEwym/pcf+4Uqc7Tc28z3cF/rArpNB416IJQrgztrLOV4dKCq1itiZp4bImOWkzBnCuAse8QBlmY5KG4lQ/jI+T0cHx7j6gsvyAWaOGvo3vtdqBpLcoYzQ4hJMLdVCC0fc5BxsjXZR3ppbnrutZRqG5+rfV2+J/OKlq9NtXtG1fJ9hVUTlKzASWzvViMmvZMVHAp7aow38unW6SyZhnNdjWYq2bq8Aj4ZFjP7v4kAkHdUrYWC1PlOQ+Gk0tFSAjYOJ1tCluElQNbebD0eW3m2fiiZU02JmdeXwEsFrAsOxcXyjmRRam9muZYUJfssO5rJzCReSJQBy9HGWMMdqL3GWoHWcjBDKaWcRKAowEibzkuvW7lGyrLwmAJ2jCE7aGYAvoeAO5ni1MFMQJlnWuq2hy1gXy6zggV7jWwZyz4MetpK58sYNa3YtFjCjYJmucge1CTpS56TGWtyi6jdYenQGpekowkfQpp3yF6qroaucE7Oqosp4UxHyEZDgK5nhqWTnRwP4Y7GyIc9OCMFm5Ccy7FMwnQyH6YVRkEdL0+mGFQeEicQ1yZXnDCKMOkdiYb0gz/xk2hvb+CJP/8CvvR7v4O7T67iRJd6RhfeJBd92endIcKtc4gaNRmLvscykkb4TAcDHPcO8JdeExePjlAbT9EuSzGGEHQsixSnRF3KOtTHlXh+mOORPMXyRgMpsxEJ5FHhLW+5FW+47wzOnV5Ftxmi3QzQbi/BjRsIfIa1N/H6e38USamhuTmd1VxgeW9F56RlLjIVQRigEUWo12LRQxHU8fMJFjMJ/i5kfsm54TA7fMoGRIdHttoQSBEzBck80o0e0aHto8Y80IodTEpkvO5lia7nYF3ifzysG/c2NXixw0DuUkxWwtaldPxzTLKkrWByUFUYFg6GZaXda8pCOrkQPDJ3cUz5DBxc2O/h1uW2fJ+MC9+XAJvsduSUEs0jPddZjTGmONkvWc2ymex5K5TZ5GZZQaNUdT1Id5yQOlAa5ChN8IGUbGlV4e/6KV5JC5wOfZyJXMNEqlmGOs6H+gleoj7YSAMJoE+GATZij92RpWf2lKySbPzI7FODyKxLtnoL5Fhk7hf5hs59Ulo0vcqXazE2pf2gj7CC5D1uNho42WhiJY6lVeFaXEM7qqHGpgfyLKmJTvQSEsdkei3rwmGWgsUSmm6AZ2jC/v2mFWOhPL2wWN+0tEgCvZmXxdjHz1ONGycdISfcEqUXSU/ypOHBjT30eb2XQ2RxiUmYIvcniIMUjfpETDEbSxm8ysNHfuvNOBoHCBoews4GxkfXJYIrGD6HfNDD5vYZvO2OKd79Vvb+dpEmRyiqNoYTH0f9Evt9D9duDHA86eDywRCu38J6t4nc6+CD91zDhRcvYndcx6R9L9KoLWN3cHiATr3AGA3RJfLsVH+o0S+MMxNzB9d6xjUxWHia4FRvgFuvXMbJ61fQGRwgSkaosgGeK1ycfs29aL70PMD2tSjRTxKExRQhClydFHg1L3Hp+/5zHJw9I6CtnCRoj8e4czTBHYNjdNj1xa6Bcq+MYdLoSrN6DX/20OP40/NPyjj6P777u3Hx5atIOjVsT4fAK49htwxxor2BZTYPcBz87rWLeGQwwPvuuBvb3U388qMP46c+8lF8+vZzGnFnxub1T30a1x97AN952zl8cOMWJI0avnrhZbzhzDbuPXOnyKB438kif7O7gq+urKAvzIp2Dpl/LWQp2oqDAAWzghhJhCXPZ1mBM8B2s6FFusVYksoI8qTiNueZ5mCZ66qpBGgMmL7IRpoKBpk9HirvWOQ4F04CmwSEP/6xj1cZ3ViosJxfw+u719GqaaRJXIsQBr4whXzoWVYkiLKmElLQAa31hpLmom67jnAHMhwPMZik+MZLuxge9zC6cQ2jnJPlGtp3f0DyCblAzWI7DGDRsEt9ri1lqmUJBT7KeumpWA2gaOisUF9+rO9rn3frPBSgaNPFxamloEKNyGpEsSBUwZmdd+Y7crmoBmApy6haLRu+qcJU1QrxWAmCtLm6RfQKvGS8zVr5LBKLyvxpPI6WdUVgbu4e50eWC/X0tCxgv+SzZWevIc5ajtbMMGbhaflZAfzsOpr3EfPMwkC076ngWqN6hMGTnaUCaM26oh5EM6R4kGKOoYOaZQMjUBbAZJT5BGBCV5vynO62+KsqgBaASaAmpg5l2QQUWtbCTBwKuQ0ElkOycFiBphLJ83uhhh8ZNaIJkw4tNi5ER4qUoWYVqAWWQXhlq8/guXGNohPb6vRcT5ll2Two+8H3E8aZrbAYVi5iZ7MpMBIEGcqm6wqvEZlA9tXOqKlk7Ea/J1mefJ4mwzGm4yGS6Rj5ZCoHoxNEAAAgAElEQVQ9vO98z/sRn9jElWcew2/89L/D5kaMu+5Yhx940uYt77fw4RObymRysWc+qJiOEpRJgoCRDVWBlFxiWIMnZrGaRDXxWD3eA5pzkGuky7CPa36IP7h2AXlMRz7ZMA++V+Hbvu0c3nb/WZxa62BtOUKnGSOqNYGoLk7Lfi/De9/3k8JaMiKCc4pE6ki4sydA6aWc4EX7UJMlnAg7yNBw6uRcYbW4OU0cmge0VEkTlMRTcEEz0RKiG2JVgW0IyVbnqbKMRh85m1d4w+09txsnPiNUHFGvW2ZS6qWRimCdhg7mC7ap/xQdKCNkAEYZs2uMALqiFBaS7IX0a6KG2Gx8OYaYXMBuMKPKkUxGMo/KQDIcvpRQ8tSExPMJkrBxSq/MwGQU0GbNRavuodYIEdQi6dk9HKZIJ7rponb1+STHCtsR+pQb6PPAL6tT5PxBFpO3msv5q9MCe1mBrcjHhu+K61vyJQGMswp/Pkrk2aQecYn9pqX1oys9wB9gT3oBtjS+aJtAOty5kT7SaQppykgjmqOoe9T5mapIPincUmh7Rf1Mxid1/EBbUpJ1rIVosZ0hgSONXFEkET3tMESbxIUwkR6aTHKgecbmjNlFUh5ecyCGi1UAqOuKuJ5tDpwAFDORqc1dNnzy88Do5M2cqgZRpS21PGst+3ywXZQk2gLKSyIJ+663j+Av5Xj04ASusV966eHY72JnNEAVxRhcewjNjVtxpdzAW04O8dHv3RendOWEcIZTVOManM1IKg7ioua8W/hIpg5Gwxw7wyU89uIS3nXfdWw2djF21/FHX1/FQdWROeXwxktY3jwjQd0zkazoDEuZH1rDMdZ7R1g/3MeJK1ewNTqWzFxIuVi21DOd6LUkR/n2bwNevYELVY4vPPgwXhgl+F9O1rERlPiJXRfvOnsr/A99P7gxu2XQw61pgvU0kzQLZQJJRPBaK9AnML3a72ENDh55x9vwcqOFZ3/6E7h+8SlsNOr4H7/re/G3jz6JX33xOXz8uz6M5596DC92VrB7/+tRu34Dp29cw/7lV3B1Msa7zt2DUysn8WN/9gX883e+E2e/84N4aHUF/ZBRczmKP/pTXPzrz+O+k6fx9uUNHKx0sPuGN+H8M88hvngBt9fruGN9HefW1xF6IYZxHY90u3h8uYORyUycgyvDNJu1VWZ/m+cosT/67Fm2Vjgf+1qDn2bvZXCDHa36mwaXmJZzSnhraZofoxs0Q2iYNo4zw5GJ7rP6WxvtswAaZAiLhvBf/J+fqDJPXUyb2UXcu76PJh3GzLgj+Ktxlx7JwsdIFu7eo2ZLIjQ8Zt9RIF6UEgKtUVjaf5eJ8MPRCL1JisfP70qnhFtXIlwaJHjw6QzhmW8XVlLKhwvsmzDr9kE1emJdwk2ZWMCGXdgXXMmGUZpTrOo8tKDOllqlWGsgs5alLdAzUMGaWAxgUnAj+woFUWYCs7WLGVMnx6o6PtUWKRDhv7VUaZjLmT1cy0j2XLjo2VGjuVMm2oYAQSYsw3IZ1yRbA/LIhZUUJ5ohTk2XDltTt23c2D/TDizdRIiycVaC1a4ZZldjfq5MnAXIClLn0aR6uHpNrOF+DuDJJPN6yGtsWCYZHMMQqktOtYoKnKzBwQx+LkbsXWvA8LfGFszu202ORr2Xs2tPeYOABfPwCWNqIkJMayeNMLGleH1qBYBL5Mn82itA1+uhmwiFo1KWN2yNhKFzQ2HLHWanxqBjfgmwtfw2DTe8g9KFR7MyCWrYPYEdEjjeWXInG2ZLAGXGscuSOvutZiIS/8offg6Pf+UvMdzfgVemWFl20e0EWF+NhS0L4y3c9sb3oNZYxvq5++HWVJQeVgVCibRg/+8EWZ9xPwOU4zHyXh/ZcABvMkY+OEZxcCytIGtD6h37+Fo6xZMhz9UXPZrnV2hEPu553Qbe/22vx3a3gS5bP9Z8hI02vLANNiU++OYevvK5lw0rkaNWTNRF7bl4/tFH0V7fwJ8fHOPy4QG8aYa4AuplJeBjRdy1dAxmMib+8nCIfW4qjKdB2CgDQNhJphHG0lGmCEPkpgsTF7ykYreKqZTKE3brkeurGy6RVvDZCwKpilBbGbGMHZAxMTpmMkPsc10yI2+KSZaIqYZ6LOuw5MbLp/uam+laLMCFjvFl10HXBtmzr3hQShD5CeYUep4YbhpBiFUxeZEJ51xK8KjGnREjbIoMexkZcWDIRgHLdbgry+hlOa7sjXFjmIv0zud5MnKDOs2sEBYmpMGrpJmnFOPOkuSuqipKNs/CgioZRyZMg7l1s8axn4YasJ5PS9RkE0z2v5Ie0w8PeT6+ZESumc0OI4h2swJf6o9lbmF25prnYZ3AyAeeGxe4VmbwzfzGTyKIZP6jZMhJG0WWQW3wL4+LDKrGB8lzIy3g+By64rDebkQ412nizqU2NppNrNU72IraEp9GwKi9mPnkmZBwW4M2G3TdgnLe0nlP4CqNFzJRFPMIn9lqatYiS8PY8oUBiYo9F6gdwY6GoZR5g5tgNVVWAbXMLoooRD9qwmnnWL3tFRygjr7jo7HkoIoyLK1HiHgBPQJCrjHsatUEaDxxAuzutPGZB9cRDr6Jf/RtQzy+t42nj1ZVBjW4Cre5IQQGTRbMJGXHqbN7+7jn8kVsXbuMoLcDx8lM4LnO1FKr4eH6PsokR7/RxIMb29h9/3twhDauPfUs/u6XfwknvBQ/e3YZz99yD5655y14re/j7sEIG6z6WLk+30ikC/wGyQSNPZrAw2cffgi/++Iz+Pl778QXf+ifYFJrYvgfPobD40tYitv4qQ99Dz7111/Cp1+9gvffdgY/8bZ34vdfeREHP/JRBGxguHsdg09+EpOdS3j7XXfjzNYZ/Jef/UNh5n/9B34Qh4jwZ2+9H7tcP//8y7jwR7+BOzY38T2b5/CJV57DT/7oj+E3Tp2WMTd9+BF8/dd/A3d0avhXf/9D2Gg1UVU+jrpL+OOT27gRBMLU08xoCUMBgXZjIcuFmaBk8WBF0TY+0EqgJZLEwGIeNFk7rXPa6H1F4jVzBOtGhmu7UBCmqYYdZeoBUNJFcYBWd5i7TEJHCDzRuupzZaHqCcbO/Kuf+USVceFGhVvLV/CajQHqgYNmrGWaWq2GRp3MgYrYZSdebyFnmaukTqqSgN46dVBmEuGBj8ZjjCcT7PUnePbVHm5pALes13B+WOGBb7rAidfPhMD67CgJq5fNYONZWdT0qjUslLzcAkf7WtnV29XBAANzhRTEzRkx3c8tunFsQriCkgViSP5l2+fY91lkLhVLzJm/2eWdkZj2va2JZF7SkHMQcKHqQn6OsnC2dKlMmXJNFjwaytdMMgpUtEOKHYgcDqLUMz1p7bkyd433S55H6zybOUznLc8seNEAULXd2+Bye36aiaebRntdFLgr4KLmUwGhYcq4sNGQQAec3CZ7zIbls7EJppWRNTFoQUy27BbxLvxdwaYd0DoUdLKXBc5Q9Voqn+stlCFV04wF9HL9hHBSK49UUswwlBHBcrEda/LkzssBs7FkHOcqB1CAxy+uJaqL1esoY1z6A2tbRk6UfLYkl8/07ubkLeVQeaaMntW450SewbzBEvj8r/wsHvvyl7TXNSq0ah6WOx46LTL7bKfG+KhANHvb934YJ971fVpWsODWMBx6XzT3i6USiXSR3s/KMkugOwrsvfAEPv9/fxxpWYiujKCUDN36ah333reFd7zuLpxYqWGlFWp1odFCEMRwowaeevASvvEnT0rpn+HbDGxnHBLD0xOabQIGoItFDQVNOqEvxgIPuYa8p1N5bV5fkoDyvbQQBzWXK4KEGm1KTo7DK5ewcfKkGEyeTHIcURvEZ6HI4aeJBLtX7BZkWKG9rBIHOO8MZQG8IcKcmntMEDVyGT7MjhhahzDbSAUJvIc0yVBKIVUHE53Brk2UTDDyyQIDu/uX3D92DDG6TSnx0kzroWA4OdtLUt/HAHJ2iWGLPd9V5ow+Bo/+bTJ/Lth5hYzcUhhKlA5/x2H8UsKwplKY1bR0pZxMM83UcTHIEhRBiLR0JIycJfg0nWKU55hQP5kV2M91wVgNNJKHAd0NN8CVosAoybAZksXTa8E0Wa3WKIHEiCA+S1z2r6aFgN2O6YnN30hQ4sKkxEFVYdVzRZrQos63Ap4e5TifZ+jynHn+Zq4fFxUuZDZnk2wkWUhqHtWxLc+VcYxLpwb5Pa0c8RrELnuSO2hEAZYjso4Ms49FXqHsYoROEKIbhViKaljyfLSiSBjIiKYGq1Exz/V8TpovqlomNGVtu1DpHldDNQ1LO1/8LMOoG1E5aCEhSS2aigeduQTIZP1pIPKBIihRxjTJ8OJnqBou/KYLt+6gecbDIxe28ekvV/gv3nWFNwd/M3ynEDf9S8/i9sYWVvZuYO3gEBtHu1gdHCEc9YGSXLDJ8TOlR5qwGCC+v3ELdte2sb92ArsbJ7G3tITxcIwIA2RTD3uf+UO0D6/ivq0t3HnudrTjDtbSKRqMNjKLqsSjWeBsno1LhwfYXlpG5AX4+vZJ/Muf/Tiy4138u9u3Ef/Yj+OpqIbd/+l/wCDp42R3Df/t3/tufPxP/xCfu3ZD5or/9Tveg9fGS/jihz6IK+2WRJklP/cJHFx4HO+64zW44+yd+LHP/IFog//Z/a/Fj2yfRZEVePFNb8BTh8d4+Ld/FdvdNXz0njfhB/70j/FvP/wPMPr+78PT7SVpu7nz+3+MJ3/71/DBc3fhI/e/GagzCaGJiR/hudV1fOPEOo4JLs1cqdTPfC0W8GXPWaqbpkwv7TN1TGnUjgmdN5Ix+RWG3rNsLxtVq7w3a5xZuITIIcliWwOaRdgavRQmcHNpqoKGnNDlcQ4H+e+N5ADOT/48AWEoE+mZ8kXceaJC6Kao1yMpBdWjUHrAhmFdG1zznjY6SEYjOHQJsZdukSBgOztyclkuHQzGyRT9wQiXD9k2bIC71iIsdXw8eTXFkzsrcLq3Cd1pKmhmwTEASD5EgYhEn8iCrI+Q0PK2rGkWV1nbRH9ogKIBAtKgftYz0IRZC2ieL+azNd9iZWtOkeuux2f7RfLGWPghoZpm8rPAy+a7K9ixaNTsDOb57LMShcwT5lgVj1g4suA0puPIlMbkpgrg0r7SUiK1ZWiT26Ykn2k7NUP/ZqdreEE5cE3OsdAYGR3EZLDmbnQFmAaO2vKntNMzpyblUL6COxRzbSQ6QxyUCqoIZsTVaHZNtgONSHJMuz9rFOFrrfxgtuDepNUwOy7DCmrDdwsHzQ2x8HDG/M4HvX0AlCW24UIGrEn5wji1Z61fNYBXuq8QnIljV4G2OLZtOr/R0PKe6zOize1LicHgojhPuGdsi9232BKe5lwyioYbLr0Gi11zpAG8KYGRYRVgrwMTf/Nbv4Kn/oqAUOMhuDtca/toNx202zGWu3UxurBE53kxzn33f4fa+il5rnge3OHanDIBwaYzhpRz7HNkqmZklv6vf/3fwKlGqKpMIh1YHvcdD5snm3j3O+7G7Zsr2OrWsbW9hpA9ziMaZtjyq4avX27j2cN4NirpaBTwRFaOpWBp8WfYg2QKZzxAfnSIpN9DebCL0dUrmPSP0T/oYXp4hCI1vcKp16xKBVRi7AD6LMMKK65twah79Wsd1NdWES+v42j3Et78vvcj2LgVZRyiV2YYs7PN8RH6Vy9h5/pV7D39tDCFzO98YZziZZqIUCKGj5VGjDXfxwrLxzImcjw1zXFjOEJCFpM9rY0hipeRzw1ZfeaRUhcZxTUsUQwf16QcN84KjFgiHwwwpGSAcUxmHIjYXZ4XBzXPRxzHUj6lS5LXlXrdId3mSYrhsI8xO94QaIssg72sPaxENZyJa7g9CnBfu4atWoBGlUgIN3MmmY8sgKTKMSkdHAyGqDNPLytxOM2wmxd4ACEuN5q4du0Qb8cEjSBC5vsYOT6ujSZouRUyjl8J0BcBiEKjskRTorG0KsL5izpDjuB+UeKZKcPwHQkDb5m4qygI4VUZ2P2XHfX4tLLjzePTHHfVazgnzdNL9ArgyWGKZ5JUzDlkCe+IQzmXr09T6ffNZ06eKbkWoaRmEOj0pwkmTCZYWEc0z9Joi02qb8zMzXoNb95o4x133Ip72i1sdpbgpew8Q5lCIB1TuOHQpFqzNtg8Wj5YYgLSP7rEmEnUOrQFZLJKZMyGUiEykSp2MzxbwHXTYnZ1Zm+6QJUzkYHMatCA4x0hX0nwYnoO09zB/uFVfODVC3Cmx+ycIPd7FuVi9PLcvORFhsPJEE+PJjg6czd2PvJfo3ACI9thKTxAI53gwlf/GvfffifuGQxxz9ERIpOJarVsMqZY5RLilZF1rEYCo6iJf/Frv4rn+0f40Te/Dj/0ujdjsLWJf//1x3Dl2Sfx/jLFe7/nn+IPuss4/Ln/HdMqwbtuvQ3f9YZ34VN/8zd4/ugavnw8lKrB7/3jf4qrb3wT/mptTZImsk/8Em6cfwLvvus1uPPMOXz2L76APz4YSUvK3//Bf4hbrx6Inn13OsDHLp3HUruLf/6W9+J7P/d7IuH45f/+3+CLr70PFeUHDz+K5z7x07hjcwtva6/B6cT4ypVL+K8+8EHUc2C4vo0v3HsHdgI2Y+B8tqgHVHhoqCrTOnxOJki1yRgj9RbPyQ8BerIuaEnYsBUydyrryNt+02K9EKw9j65R7aGpMZlmRlIBkFB403/bVMM2xntwfuJnPl4l3BFXOW53XsDJpRzthidlYvZslQfTKeCz7Q6VRlwEmqvIxj1hpaTkkqaIOl0wSSufDLW8MR7juDfApf0BeoMcr9tswosrPPDSCNfTs8jq64bFMYjaLJSK9eYGCAXCOthtsKJ1Ic/hjLJryugYJnDGKNnH0PCONt5lUZNsmR+zVM0leUbLaD/IklRye2z7Id0BcPKzBKwFd0rNmknAMk4WsMyILQtY5gGR8p0Zu6mgViNbDMsk5IIyb3b3MdudG/AscTiznewcGdppSbfPC0Db9ma0DKllJQVlzw5nloiv2hl933lCu06EtgOFAkKGAevCv/glS7UFbbOAVT2n//TLXmv9iRXR2tfJOc1kBHYT+p/+jg6P+T3V39OJ1QaK202FMnZkHEixm82B6S0thhszTq0sQDRRCzdOjtH4jeanrkwVL9IsOklq2IEBkSx/6Q6dGj912OsCI6UBhs1KvmSkYctFjq/+9q/hG3/2Jxj0DoVRoNs38nMst12EkYdOO8Jqp66dDSgUX78PW+/7YW2rtTA32WtphcsEIbI0yjjiAlHgm1/8Hbz48Jc1+FtkV5ofxuO7/a4NvPttd+Gu02voNiM06iGWOm14tf+XrfcAl+ssr0bXzOzZM3v6mdPPUe/FkuUmd2NjXGghtsEQCISQ+4eHeykBQiDJJY0/kFDiJCa0EAihJDYJYMAUtx9sg3HBtmTLlizJ6tLpddouM3Of9b7fNzMy9zwYSefMzNn7219Z73rXu948kExLOvsHzxdxOsp32ForU7BRtBYVGW2MRNZGimmSdyolMXOkpWsuwW4OBF9BINXi9NlshU20We0t1eCBAC7xh/R99VQjA+fXEbHDDyvH/UAq4QmsqN8kuOS1VacmkR4YFdaQnSqWYikkY8okSlV7vYK2k4KT8UQqMEN/OlfbPPK5nTp8ADvPOUetrdptHGOxkO+jGTTQri5j+vhJaVMXq9VQDSKcpnZQCq5oCaOaNO6l2oVAxc4Oqx11EUg1pGUGNBC0BXrdDIiklaRYR6+BJuYiYZFJpZINgvF0nN1jgFwshpxp7cegs+TGcc32MfSVMrjzmUnsn23A931ck+Y8SyIvLF1L+kUzZSxr33BkvGQSEvN+iHgyJu3gqA9lQMODd8mPhAWuEj+a58orWqj7cg2SHZFDUwu4hCBoa1W2OT/lNawIn2Yv4UQMI6ys9hxUmuwS05L1UOI9yXxtY189wixaYiqelSFo4UzYwinqdykxMZ1zKjRhtuly+b7qIXm9aVbqsFCIlbphU7SwWSeJnKstB2kWzqIeFjAVHFb1uygnqXVMoV/0kCmxPSmn08JKqom0WnyZBWCwngF99vtn7ek9AbAyImdvm9KnmDeogausa7JMlHiIewMLZdS5QaqCqRGMfNHaPjo/jyfmFhHUa9iQbKG5YgO8N/w+UkGETN1HOvDhNRoohHW4S/MoJ1Oim+0g4ZdsJpJFSKZwKuPg2PqNmB4axFwrhgf/+CPYd+qotNx8/Y5z8OaLLsaeiRl85Ec/xK5MHP/7NW/Af2/YgsOf/bi01/zdiy7BzjWb8J/3/hgXXH4x/vTBJzF96ihet3kj3nfTrfivzRsxxe5Zn/8ipg4/g8vXb8bV27bg+V/eiz8/uiD2Uzdv34oPnLMNwYuHUIsa+MzRo8hmS/jQW34P7737XjzzzB780XUvx8gf/AH25LNwnj2Ag5/+31hRLOHGlWvwCxJh/f146rkDuGHbBly3YSuQL2Lv+rV4cngQAYPPDp7QKmOratInYs83lWKoLFg3Yrv3WnmUfN/IkV4qmZJH2yuXMmPe+zpzWpozs/u7Owki41Ev+2q7jeHGLDWE/9wOuCEgwubEfgwVmijlXeTYG3ZgEEnHRSyswaGIlSJkJy6bvF+rIBl3JK0lDFE6r1FY6KMR+liu1qWd1tHpinQqOH9FGo1EGz97oY5FZwcCJyfRFaNGpdoMJ2Qqiy2M47XKEMtpq4yNpTsVeBkOyxql9jAw/EwxTO4BOVotrF/cCDtnjEU3hrK1/SalgZd8ZteqRt+jChMFfVq52luYpu7uqp6TFCnTfmZCaBrYXocBdnIAWuDUZTC1aMWySspBdrvndqud2gQpBiypoNriNXOPBlTLbzOgRNk6mz5UllWApZ1c5pl0dG9ykHRTr5reY4ajq0XS6Fg9rQy9qhNeim50ftvMiN6lYWEtbWZ+91nqBlsEY1aM/RyN47sWRfZZdsbMPCe7SDpsoqlupl6MLKU0RzfaVLHxMXpBqW532Dc1JToyPZT1uUpqkHPT9Ku2RUy8bWE8eZ+k++34Gt5B3mP0lXLQC9PIVLHRWxrLnRZ1oZJiNgpN0eDQCog1qAoQmCR+5Af/g59/8+uo1xaBsCkp4lZUx0BfQiwwMl4CQ4MlOcRYjMFimtFr34vs0GoteDFV9coGmzPEtnEyexeXTLi0gO98+s/QagdqXOymhFXmA6Xg5LKrt2PXhhGsGs6jP++hVMzDzWQlVZzgf80qvvJkCX6cmQT9TawsFjsicWfnLzNpEzOvqI3lwUuzcBsMChSTCnAapVOfS/BkPc7MSjfCa8XnxmvLrC+xraJWjbYSrcgAbmWMqX9WqYMaPUs3GjL01AhWluEvL6K1XIU/OyNapcpyBdXFCsLFBekby4yJQwBHfWiTlcLU/GkVu3oTsnLfhZfPIlvK49CpM9j56psRL+aRL2bxvS9/CXPLS/hff/H/YmFhDr/68U+w76HHZI+kFrbSitRCKJFEOpaQDA5Tpvz7UVb3RpFU+dOTUdhs6S8PhCZ4EQaWGlXxHuU1KaDnHi7V/MJKaNst3r8UrbhxXHjeOK65ehcy6aIQU1OnjyFquvjsvz2C5ZovbCSDE2E0zZxmdXuBnWActv9Lwo3HMOCkMJRsanoYMbGtUVcHziP1maVmsN4Em9lJ0c1SDNKdhNXdk/VQUtN1AkSzH3PmsN85+bRCKoZS2pFKbxbZUNJAHS3T1/RhZgGZWnGpZMam2xdpNUQTZHpFog2mpvfUQlTaLYylXJSlRWIbT9d9KWbKOAmU3SS8dhzH/VDmcdSKtAmA5MnIdGsQzyfAceEjEG2p0VxLR56WdgMa91LYWixgJJPHxvIAxgsFDBYzyDoZ0bCyhSHnoRQn0ZWBAYfojk2GRM4He8qZPZ22Gi3TeYOjYwJUASjSHIBFIqbs0ix8XWPmvNEqS8Uj0uPR12pvyjisw4RxBbFntZlmZhfRD+X7586cQaYV4M4br0Fz10XqMf3jR7DvXz+FqNXA4boWmLzr0ovxmh078MT+ffj6E7/GZ869BPdcuBtPfeOzmA+b+PCNr0U2m8fs8UPYc+tbsefICdz9iU8gn2jhX26+CcEFF+Gevn4k//VLOHFoLy5dsxmvO38n/u6u7+HuuZo8DwL+r7zlVvz6mb3Y6Ndw55lJpDMePnTr2/AfsTi+cts/YUOxgM995I/xnXPPgX/kFI5+7KPoT3v43S078SeP/BL/8pcfwb8v1/DYN7+BDa0Y3nv9DSgn0nhx0zrcv2YlaqYDkTIJhsgx2RflxbvnO/8qzhciM7IYQ89F6xOs8MM8F8sLGwKnc1ZbfWEH3ehnqFbQYA/TOlN/u3biElGHKdgcCuYR+8Cn/0k0hKnWMnZljqCQaWGglEI2nUKelhGijyEs0o4TrkeftDSa9apsorSHkN6n2SKa9HCjJUQQYLFax+LiMg6eouFuE1dsLuFIpYFnTzYx5WxDFPe6EMxS9ubEtkUfesDr4depJjXf67JLljXo6u1sBW0X+nWPO4OV9DC3xL0BCIpJupGWBNEGZfSyWR2xsQVgKrcymVilzgjKutYlfKDG+KQTEbxE/WZ0R90UrV1X+jqjee9J4eoG0E09dFa1EU7bCaF/dpIU5mUvZew6d23Aq2JvBbu9X+buOhKYHrtQeVlCIlObNjFgzbBTYlchM8kCYiW9CZ6VYe0df9ub0aRoDbjWa+kdO93ElPC0mkB9GMoGdvWCWhSji0FAs2E5ybRIqzumLh2l/flDtnwj4GORAS14pD+oaPqUraCht1yLHKzmOuz1cQOWntYaUKgPI824FVSS6RPWptPU3W7GJthg2pm2P7aS2/SuVNmARp0ENgce+yW+94XbEdWX5fc1GSGTDUOA4X5eu4NiUdk6dhxiT+t2ahS7fvvdaJIllHZxxqbA7uCm6wEjUFqWxFsBvvl3fwm/MqOVgevGfcYAACAASURBVGTmaNrN6l9hqmK47rpduOyccawcG5IWdy6LTlz6ELJ3N9O3Kdx5eBiBCfhEqmc2ug4zaCaaRsZ2vdgUTI/tgh418iztzNZtVw9ZDdbsD40C1YbfPcGhvL9ns7XV7mcfbN3PeWlJmTK9KgsjiyX9TVsc/6bqeiKjBeQYRW2p9BYfzmYLYRggbEZoNAJUq8uoNepo1OpoNGp42VveISBw6sXDuO3DH0Qu42LDeB7xKIGr129HxE4uczN6kFSXEdQaqBP0RJFUjHNQaBhNMEHDdKnypUebXxVLF4IkdhOajCIstNpYmplHseBhpl6Fk1ctqw26CfbXrS7hxmt3YfvmNRgZKiLeDtFwBnHja/4K9UZo8L0+Da5BXR+Gybe7AcfGZCSEFCfjZhwdCHLcWEIKXqiNlK5O/F48gTSayLUTSMWa4iHJanQvRlDclup0AioCrZTThkNWUfTYLUxXtadxJaJ2siX+iscXljBYyIoOj6bxnJeTC8voy6WxRADZasFrNRH6vmgyCST1/NEdh9XdZCFTqaTYmFXCFk602ijH4yiK1KElwDwfi6M/EYMfRHiBhUBia6RV2+zvPcXfFYMU0PAZBsYnUNa0FPpo5b5qH3mvcXhSyc8gII4MrZQSqnnsSzKdncFANoP+bA4jOQ8rCjlhIeMJVtOadaP6Ht07RKfVSz6Y0NwEuRqxd4FLV/cnHmBaWGO/7CLsCMrNpmp/Hk/gh489iCuTLTxz8ZV44Q2/g8RiDc9+4C+B+QN436o+3LN6G+645xFkYg3cuHULfv/iS/Hs4RexZXYSv1q5AQ889BN5Xn990xtxfHoBzfUr8MQrrsfM8dO4648+iHZYw3gmjU++4Y145pxdeOqbX8fCkWdw0cpNuO6Si/G2b34bQVjH24aS+OypOnYMDeJ9116FLz74MNzKolgc/clrbka72sDHHnoQD585jXdcfDG2/j9/iL21ACf++i/EZ/T9u6/Ard//Lm7YeR4u/MC78UQzxMH/+i5mf/Ew3nrRBXjVznMx1T+IB7duxGnP0wYDJBgMGOSYStfIsw5US4uYLctmFSVLYfSXJkWnGKjXuq6HQTRVyLqFd0/t7mMxGUgD0u3rek+tocYMYu//1G3tMJFAwZ/Brv4JeG6EgZKHrJcWl3ouTKYpOFGZQkjwEGHDcL8qFYLCnon2KSF2CtzwaCK5VK1joVLHs0dmkAhbuHbHMB4/s4jjcwlMxDYjpNN7Dyuo52hXcK/Hvjn+TVSnQMOYPfcCt5emAQ3jqBt7l/k46zPNwW2ZNBlCcWDveUDyO5jEMIvH5PhlEM2Y2xRkhyg2qR57qNjKIHkcZz0ofYc6Wpn7NGxXB7jIxqnVfsqs2cWmR5N8z7zbHm722uTSTaGOrYLVezwb9L50fr50sr4UEMozM/hHUuVyST0g2kRFvc9OnpuJyi01Lt6MBnBy09IUWM+1dSx6THQkzK5ejRzAHVbZAD5hdtTUnKSb6Nt4IFqcLH6J6j0pKXgR4lrA2uNLJlpC1TdaE247Tzt2SJKqU32InVP8XAJLSV0rda2BEl9g7U4S7BberT6XIEIeIlkZ7ZWtjvnUybJzjLamMqXayr7QUsOksXlwzx49hK987K8kxdzkf0wBMeKLfOS9CIVcG56XwmB/HsV8QXoNZ9nXdvVV6Nt5jaYdm6aFlbCT6jtoDVIpGn7ynh/g1/f+ACF7VIvhHZlPfWZkKzIZF1deuQlXnbtG2EgeYCkvBTflyaHElx6YzeCRhXE02XnGPkczVLLxycRU/ZRaHOm1dKycDGvJ78laEqN57U2s7L0BiEavqhZA+vB7taOd+S2PrqfKT3fInmCj+2zt9O6sBWsyawCNXdtWp8boUKZBR4/M7EFcqmmNmlSYXzL9UsTSwxjw0L/3jm9hcW4OcxMnsHDikATZg6UUMlkXGy64FIViH0Y3nYu+Ndu08KAdgd12mmz72KijzbR0rYqQmkjfF2P15tICQvpgLi8iWFrS1Dpb4bVaCBqhANCDqKLSYh9cncu8Cfa5Pv/clbj68p1YOz6A0ZGSAM0XT0b4xB9/FbGwhcUoxIRJbQuAMswkjc4b1npKesyq9yT9L6UrhgGQkjoQHSaLJ0yHDPM4RIvMAgQpqLJjZYIyqQRWwoDgqs+NY7jArjsuYs0Y3fZQchIoUS8pLQppUB6DSx0jU8TsVsJiKhYxxdhJhAUqwHylihqLbFpNnKwFqDVbGE3G0NdXwK9PzcIreBge7kdtuYb5qXmMc03F6dWo60aCPimOU8abXBwBIJ8/ffkICla5mvo+7Dfh5lyMOwmxDHqy6svrC5LiBo5zjYnZP/sma1aAc4dfNEwXHb4NwGXPVNsuShFWlVIo5TLIthwUEhmMZbIoeRkFjV4GuZQnbiI0endBf86EFN/wrDfwxExNM/P5h/htGZH1Sw8PWZzds8DgGP1e5IsGsT4ygsVKA0f2PIxEbRkXeRk88c5348D+I7jvc/+I5VoFv7NjK2664FK4pyfw6OE9uPvMNFJuCn/+hjdh9vkX8cj/uglT5XVYmp7Bt//wvUg25sUn9JWbN+GdN/42vvrTH+LYyYPYtXIjrrvx1Xjzv9+B1uwp3LF9EO8/uojTVR8ffvWNyG7bjju+/AWkWk185LffgPL+5xGFC7h172FUYwnc9t534/EtW7D/r/4SCb+OP3n9m/CuO7+DQ1PTuO2978JD55+HQjqJ+975QeRaNXzurW9B2k2jkc/hgZ078GI+q51grBNFhwzqjK7RtlrfwG6Q29HSG8SmUNCAOpOV1K1Pz65egqcXENqWe/JUOo/RYByLYWTvbGtRyfs/9Q/SqaTfP4lzx5eQjAUYyNMYNIkU+xUn02I9w3RIgtR/OquRuPQmZKqLTIorG7NMUPpnUUNYb2Bq2ce+wxPItOO4cGsJT5yqYbbq4WR7Q0dXZrV4vWljW9GqU0uphN/Y3DupZcMSWJ1NLxPQkx7uWM10BrarwVB2T7WHFnbYzZ/XwBRABzgaNpDbiFQJGZbO8DsGIHQfrBb16p2ol93ZEKv7IE0XEANiTca5p7uJTiIxehWBsunPbH6jBaZMv1ltgeoM2SGBtLSZTh06xrKuZnKa69QktGlrc1ZJiU46GaGeQ0xBZudJde5fgbhWW0qK1VTeKotAwKXtnXifTOXw71JNa9LZevDrRLVPX/0eFYg4nHfSakmBlLB7wvDRlsVqIw3QMNNIBbZ6b1Jlrb+k02ZICnQEpOiG2KmeNrS/ycmbxSerwHhY2grwhMoQdNiN9tCmtI1tiSlA1GpjMy8EyLJvtJ4CEob0dOxR0Ml7SchzJBOkrRpjksb8/F/9GeIEaTTJDuh32ITvh2BjoeEBtiQLMDhQwpqRQeSyGTkA4PUje/W70Exn0GozC8CCFHuIUbuoxR3tMMLtH/i/EQXLworwOLN6TQGPiQQGR7J4+aVbcN6GUQz1F4TJyOUySCYdtFMFJF0HDxzvw6lWUe07ejYywbvGo1Lml1mAUphgW+/RK1LkJSY46BT3qFWSFsKY2WJZEBHn2MPJMFaW0e/lFuX9Go0TfdsAQsa8ByDK+HeiHMNgylw12mS721q9rfndMhXkuk1xmI0Uz+K57cmqIeL//NPHsHDqqI4/n2WtIUB+ZIC6T7XqWL91Cy5844cQROr/qVpiM6OMkPysTItYKZlxMqllHWNaqjTx2D134fj+x9U7lCxVm8BAO69ccskGXH7+VqxdUcboyJAEXN+9+zgO/XI/6suLqNTqAo6CRgOtIJJr5jLgVpNkF5t8CY7DFoRttJ0YTixXUBwZFTaO7S6Zsn5+YgJuoYCwEaBZWUS1VscMTbDJstOdwJiNs3hNLKEMU8LtiEBL1Rzqjap7jGlqYLSWHB11YiADqdIY9T3UfZnMm6R66a3I6mJKLBhExuLCeI+lYhj0shI8PcI3Dw7IZNk8N43xRELYQBYgkVnkfkb2nJ6L/H4jjLAUReIvuUwTdtM1q+jGUc6n4aRdzMzXpNJ7KWoKM8mamdNRDNVEDGuTcTFSX+L0IOMfhdKi8GA9wpDrwEUbzzUiAZjFeAKnmcKnX2QyASflSmvQZfpEMgg2BvudntXMgIhEgmA5Ke+h1nFlNodVuRxyWQ9juYx4bw57WWHTMtQ804/RrJmOSI7jSy0hJwj/lKDCIntiA4NupBGWyawwrU7dbSyGxcU5NKIQ9UYD4/kiMk4ax08fwUNH9iPtZPD6a67H1J5n8MB7fg8LhVFEYYA7//ADcKuTcPy6nI4fu+EVCKrL+O9nnsYFgyvxyltuwXu//wAO730M/7ZpED9bvRP/fd99WFUq4tO33iJt7maDEB+96Rb07XtW9r1/O3US/35qFn9wyW5ceOutuOP2f5TCtj9989vwr/NL+M7Xv4mbzz8XF9/4cuw7ZweOfPhvEC6fxgeve614NBfZR75YxC+2b8OegQJaPOvEY7FnD5H9yiI0G3yqxlPZk26g2AvkbF2CEj/6CdIrmX8zZ3u3boFerLqPKSC08izdb3QdqTE+P2dIAeFnJGW8unUSW0cqcOGjv+AhxUbnLruSZOGyE0GrhXQuh5jjImjUEY+qms5i71lWy1EDJRXGbFnXQKPewOmFGg4fm5PoadfmAn51tIql1gBOhuMdglMBoUkBWtsCCyZsRZbccDfatwe1pHw7mT9jj2EZGLPH9qaWLZjQdKItDLF6OyPet1WXxhpEgFwHKCjzI/24ze/hVZ2Vmu4JkMwzMIfWWUSaPQEMM2IzjuawNCBL60ZMGtTI1wgEqBMTQGAqD/XlXQjbC2Y18tYHbzUiiklpCttbVGLa+3XErcabzIy9jUYMXjOpUgW7opvrpO+6AFPHxkStptiEYFaF51pJqxu3AkG/FRewI5Zfluvu8Kf8lZattTpFWrdowEBWyW70UijSE0Xp4a696aUkwHguWi2iHCCshGuy4tUAXxH322emxRXGkbFLXcvPu89HR1UNgOXVtoq2BwTI/DGFGGJublJcAoYM6yn2Q73Mtpmvkm4wAQUrc8W6phXh0x98n6TqpScnq6FbEYJGIJmdYoGHDlAsZnDLqy/GusGc6LlokVLxVuFA6RqZSCz8sV8cK2EiwgCf/7MPojF9Bm1WIzLdT52cpLJjEvhxb9i8ZRBX7d6GdUN5DA/2IZvNSao44cQRz/aJOfTP51diOZbWFoFyn7aqS+/VGrGLBQN/jwWDwiypXRGtdsSgnS0yOUeMYbl2W6DHpQHhAjKNr5eF9raYzETT3cIkm5pWRlHsSnpSPL+h/eWSkT1AIXo33NPR67CJJsA6C0h2Bri7SfQWZ+njbeHZ//NTPP+Le+D7KsEhy+ekWKjQxkApjnQqjnI5B29wA9Zf+3+pH91Z2YAOCu1A3w7kNN6CnX/H4ji1fx8eveurQKshe7gw0LLvtTA+XMBF56/Frq3rsHq8LL1fU7kCvvFMBqwB1jmuxSkCygmiWGjYqKMVNCT9Kq0gGz7CRg3NWg2BX5f52WyQ0fQRZw9ueab6AAnq5ucX0Ex5mIsD+/fsxeXXX4fBNaN45ht3YGZhGQd8X5jofnZcaUKqTe2BuCAtz7W/Pavop9mSTaabdn7i3K5JL23DRpq0sOpL6ROn+6mcLWxFmIhhzcoSdmxeg3t/vg/l/gzGx4dQLGRkTj71xDFlylNsnxZHlilsjmDdFwZYzNeT2otci1ZaYg+USLal+CoRZ5tP6vrYX7ilelTqc81zqNR9ad9G02baAbE6X3pxB5FoLieDlljwjLjUZWq/6lJK2dAXoxh8pt4DsrhthIk2+pptnCYVSruidgtnAlr5qM8nWyQyxd6pfu0pdmDrSu5NAhpTKQx7aUlTlzIZDHoplFJsXZhBv6fWPQOeB8+llydlZbLJaCGLlMzrHJVTpodgsCy9bhCmmUOb9QushiaoaqEy1I+gUMZyOo2HfnwP2rEqDu4/gNlqTT7zY6+5AU8fPSYehldcfSW+NFvHUz/6b9yaTmD0d96Oz3/lG5iZOImb16zFKrTwoyMH8aHX3ozjBw7jdGUWl+VcvOfpg9Jy9LbfeSPuevBnODk/iw/f8iY8tHM7vvTRvxc/1n+59SY8dvXVeOHjn8HS3HG85+rr8aUnn8bNG9ahlvVw2YbNeGHTBvxibAR1YV016Svr/CVgsJPhsESeYf7O5o+6OalO4Yk553r3IZP8MEl/Aw/tB9kfWjmcORt7AOGn22HcwabWUawdrCCbBgrZtAjQPc+BSz8w6QKQgFfok363UcB2T2zhpCaHYq/B7g+iv6Ampibtt47PLuP46UXxrtq+IYtHD9ewkFiByYDWq8rWaNTW7VEp0bSN7jTvJgPYKcGwuh1BvTY61oUsru2CWEyaiHStYQk1Uu8WA/Az5T0CKg1rxZSG2au1qlc3OR7a3WhbS8UtY6hI3Zxx5r0Gj3SINMti2AKIzslr9m0FAzpNzLFiDheNEizokOcgxTDKDikRphGFBda9n60fpxfFyIPsgkQUPaeDzg+F2Gqp0j0gbQGPPisdPwWWNqIxfRONaNVcrbl2oyM0FYcSkTNlK4VJjEqVDeHvC2nKaQTQ8tnU6tkKKpkQBmTKYJtD2IAKZf2U5ePzFNsIU1Qg923erMGTsVi1jGZHM6p2MdLCjp8jv/+sDL9asxqzXO0gQyEBNYKGITKMHQMjBlKS1ukphrGAR6cpGU0DAM060MClx/dPUuwmfczfJ8UnptOMdJBQhoOb/l+98x1S2MG+sGRiW1EoYI0sANvqrRrPIp0Kkc/n8babr8HaUgyJdFEsS15wduKUM9ZRo8p6ZoUu01mP/AI//NfPI+HQWiqUggiCMxZmcWNuIRKd186do7h450asHiljbLgfuUIRSKREa9VyPNa64OfVdQhaEWippvNE2VthB2WBqzmDWNF0urjoGEmxgtnIJKoVUKMfxG/T+koAoFhg8fqjDnjs7INSZGHG1BSjSKbSsKIm1jastgaoAip6N06zlTel2lVT2mKfLGxkdx7odekdWgVBZ2mfhRp71ryZk7zfF/c+jid++G1EYV2eBauS425SusxkUm0M9SeRz6dRLhXQv+NVyG643LgQmHUi68F0A+rdEAwYtpwmx6y2tID7/v12xKIl8dlkSzky7lw3XKdrVpWwa8sYzt28DivGyshlcwiSBdyxv4A2C24kbdnjvWiYHzXy1vWme4s2IKAa3ZqJEyzxvQwydB8GnGYTPk3Tydap9B21ZhNeJqNBYtDEyQN7cfvHP4Fi1sHakRJ+901vR5MFH/NzCCtsD7mE5tIiYvUqouoyGovLahwu1ect8UOlabZYFMWAhWYLiy1N63J/OuRHmMvEkcq46gtJzSyDr1RKejFftnsVrrjkHIwMZNEIPbz+LbfJ+HOuEFgpO9rWoilT0a2r22Y71OeTQDPvJTFYysraSrRjSMXYZjENL6YdfNi+0ZO+40DJjotpj8mqcPpVxiIW4kSIQrZN9JFNJUQTeXqhihk3heHxEUxNL2BxahbbCikpKpIOWibQWqKVYUK7Ly3EWFmeRMb3cTBqo+Q6iAchnvYjpHmGtICTIbv3EGzrGpEg2DCuvC9mCJRw0crsQtLBQDqNwUwGGwpFrCkVpWXhcCGPkVwW+XRGm1TI9msNw83ZJbpcw34nGOTRGsxowLlP8OVCqLHQqIWIBVjxGEI/wom5CYytX49fO0nc/+07UW7WsOtt78DjSRfHf/AdbBwZwps3bsLde57HNVu34tgLh/ClF/fjBieFlU0ff3t8GhetXINrimn84MiLeP/rbsG+a6/Crx/dh3u/8HlcNDaKN334j/CTf/4iFqaP490vuw7v/8n9eNv5O3H3s8/jVReeh1vO3YqDq9binrFBRLlcN2vRo7HtBPmW8bNFfYZg6IaPWqDUCxJVb21P+S6hpPIyg5s6b7DFJT31zhZyWIbwA5+5rU2R8UYcxIpigL5CEvmsC891xWmfjey5mNjAvlgeRKI4iHBpCk2/BsdNaz/eIBIqux3Sy8sXvUcQtXF8dglHT82LncHISBbPn2pgIb4OM2HhJXSZTXUo6NCz3nzPpD0VmNnSfAObLIsiO7MK9DsQqIepEyBoAaGtDpb0iWEnzWs1UjGbas9G2mVvDLFhNUTmaFNMppO2m6U2D8eIejuapp4qXoOcjGjZaAQsO2RQp6RXuwGVpltNeqQjozMblp4pPWxrB1+S2dHDU4ypzeFjPQdtWtu2xpKqJJsu07p4LZKxsKHDeLF9WA9wksK2LiOoeVN7KHb/tM9YsX5XtC1sodys+lZJRbPRThIoECRqkGkBqf5uu2EYXtycvV1wrSPSTeVKxt3MFDWp1jSTpCWlqtzQ+WZ+yPWK2FslEpK8dRJScd9JWRLsSgRNT1nt/ywFIB19m4nU6BYvJqE2NU29YNdPUcba/FzKN2xnG8uSv+RPXv/tH3qf2KjEqE8yRR9iX8OJGbWQy8bQXwRSqQSGB4u4+fqLsGawiHjKQ+iW8Xj8AkR0sLdj1GyhMj+Lb3zso6gvL8gziSJfNJGJBC0yNHYh/PS8NnZfuBbnrB/HiqEShvryyOULSKbzKpD3SpipxfBkMI6IbLddM2b8xVfUPg9huQzKU5rOeD9qUHaWVMEGCXaeyuGrDCKLl6TqX/R1GjtzIyX7QjNsGZtOqthWKCskVCE3NaJaW2/Bq7RatAFkl6jtbrpiAWUYc3vwm2mnu4aZsx2vsa620cQq5jUtTBw9gkfv+roWpYitF4uEeH8EuiFWjHooZV3pJd2XH0Jh1y1o5UdNL2EFHpoK0gPbwk6rxxRehn2kYwk8dte3MPniPiSlolQPY+1THkPKdbBhXRm7z12HzauHMDZUhpfP4/mFNB49U5bevnpfJlwXPZvanHCsbIrW+jHrq3XuCwsue4phS3osNOywMZXF/WTqxCn8+L/+A/XKEqJaVQy0g1pVgGTGjWN8rIz+gRIued1b4Y1ulmDZZVtE8Spso+arlIlWKzyjwgb1tqHIK8hkklqO+TUgqMPxffzk/p/gyNKsABuy4bI/siAskUC56OAVL9+BC7dvwNjwAB6/9zAevON+YVYbgY8FWtgELczW6xjcsgHR7CIyC7OYiFqYZvrbpKhZpOAxwDZ9rm0CkWMkIMsEQNpeVDNClGBQGy0NI+iRl6Tmj0xgQtJ+09MzKLgOrlnXj2Wf/aJbOFMaQJ1NJmJxbKg1kGPQzEIctt8Uq6ZIgjyffeJtMNhoqAabMhJ2RGrHpCMPU+Gzfig9uPMJYIYdc6BtGCfIMrJAJgaUXEpbgGo8jlSzjcmIvcBjmPPZqND0ADfSGBaqcixyriOFMENZD2UvI6zjSC4t1jyldBqFRBpuzJWOPwU3jXw6JTY/0nlDJrhKC2StcV9mJbVWren85/nBe4nFUXcdTJw8hqXqEobTOSxWluEVsqi7Lp7atQ2HHn4Ig9Nn8HzNBxU479m5Ew/uexZXnXcp5m94OZ7NZ/DQn30Cy4eex4dffxMOPv5r7J06gfde9yp85L6HhA398+uuwN/87FGcPzCAP7jiQjQGB/DIOdsxmWZ6XNeB5ftET2+yHHYvkDXQAxB1tzWSp97oshezdOCL/YuuJE169CA/s8X2gkme/UNiO/PpfyCuxsb28xgptlEqJNFfKsDz0tJfskk2wqeGJYX+FRsQp+aoMoko4AGhC1rIUCeFoFZDnamANp3v2zg6u4gXj86g33PA0GpyCZjCBixG9DS0DIledCe1a06HTgLLpN06/7Ymo8IodHM0FgzpZ3VBnU292TNHdd7W9MUiQX29RE4GPPRqiSyYPFu4qcfF2Smf7n30HgIKYLoPxIJHu1Grz1gPP9hJnZsKXPtv283EuKJbAbFMlk6ldi9YVoExfx5GxAbaCUAMoSkml3PRFHQYL0WbeuI1CwfWaWmnVytPy7IZRjQvTYiMtpITy2oNlR0xLe9smpC6M2kxRiaOB4NaXDANzteKBYZ0VFGAYkEjNxv+x81Je0NrrbIuIE0xKjPcvX8FpFokEmtrBCoN6s09CBDjBskDTNrKaQQl6kCCH2E7LLA3tuHmOTH1TSd76haVJTbzWABtQsGIYaxtaz/ei2MAlYyksIUKKi1I5jjQwNimVHg3nWIWC2NNgCMJiEQc//G3f4P5yQlhKMjcMdXH8RFehmbVUYC1q/KIwxdWolTuxztvvRxFrvF8H0621uBgYk1HdsD7+frf/g1mjh1EGAVanBM1pduJ/L3NYgS99mIxgetffi5WDRYxysIVbuiD7ETqyAbspjM4gWE8Gw6q/YFhqWxfYX1+5kkatlfDBANsrNbTsNydldtBkV3G2gqxpdqWfdXN53BMDP0gLApTbQRafD3HSa6BjCdZRiNzEH6Dh4rMGZ3Dtqc4gYjdJ7RaXbd3XjFZIQkv1J5AP8+CevP8FHTas8oGB+aHtFVZXsA9//E5xKKGXF8rJKIx+4ekzmvYur5PUpdXnr9dHBtmhl6BIMaONJo14VFNfRy/BIhxbZn2ldKVBi0cfuopPHPfHdLrXIqtxJienrMsrqOPZQwXnrcG525ZjfVjZZRLGWRyJTw2U8LBpaKYcdtCIK2GJ/tHJwE78lY72QP+zOFnMyJcf1b+IsVcdq+jjo5dSLhHhSG++k+fRNtfEu9IaQEZBKjXagKUy0UXQwNJDK5Zh4tf9x7U4cp701yf8RgqQQyh0c/FEgwW4tKyzT4jyQpQwssimPllfOMzf41YuyGgkiwaAxt9jsCqsQxuuPYC7Ny8GiuHB/DE9CgWlppAbQnNChnJJRyfr2K2VsPAti1ITlbhPv4gnps4gzuf2Q/XaWP3YB/WBG3kWcXfbmImaAk45OybIUPaJFsZwwQlWIbtJWtKr0aRNXRAtDYAiNjmkMbz7RbSGQfnXbIZL+w5gXwhhW3nrML2lQX0lVL4HAjBMwAAIABJREFUr7tewP4XJpDxMki5LpKpJDJeVozJ6aOYz9DOJoFCLIF0E2IKnqLHZNBEuVERPXHINpdRG/VYDPNhCxE1f/U6KjRVD1vSonbYS6rROsc4xl0njiq9IB32/wYWCT7RwlylgVPUnEJZWn5VKE3jXGL/bZfZlqQU+9RqPhaqoaybfMLBgJfChmIfNpb7sLrcj9WlElYUihj0PCRSbM/JLI8B4AZcSw6C8ykKEHcdJRJY9W/kVpwPoRPHYjPA3hf3Y3ZuGk9OTGKgOIhXbT8HzVIRi1ftxpG+Il780b14/Ot3YufgEN4+Nox/fW4P3nXzm/C1M9O45+578J4rL0Hq5Vfgtr//LC4eLuPjv/1q1IeG8P0tmzDr0P5LZS/c6NSWThl0m5myYK2LGs6uP+itRej+vRf02UDQnpEGbdDCy+xN3fBcXyuA8P2f/HS73fax3T2E4XwLWc8RAXrWy8tD4WA1GzWkU1nkR9dJ3q+1fBrtJtNGzOtTQMxUQEL0LnTLZ2P6dtzBi9NLePH4NEYyLqaDAI1WBmfCtai2UkaYbtNkNvbuBXiG7etJyck2Yw6CjhF1z/c6W6oBH52D1h6kHU2iKXbo2JAosJOrMBuvNIqWXVsrxSyeUd2DZQotJ6lgzl6bBck9mnbzsQqWNK3dUUV2wEAvmLUbJkGJmJsYgsuyW70sm9DzPYwoU8qWxdECAPpkxYW1td1A+G3pE2xtCRiF2vY2Jl3KSSkpD4tnrSeeGU9rOWNBYFdrqSyXsm89TIgZT6YnqEkWQCj/aXqL18i0rUSaprUzARJ/v0hP2KZMbk4fEzdQ+vVpI4+YpLj0ZzrprdZNYG+PNtQK8AVySEED36dtxCRlYRmeTtUzb4IHrepA5MnJsGovY3kWBjSYiaBpfMvYmgIRkR0IkaxdZpQdZTSrQYqd3wqiu2vB/EAZSiWi5f8EEMZjuP/r/47nn3iiExHzgBegY+6HAMZ1mhjud5FKcL22sX7NKN5w/QUYHOhH3PHweGwXqtD2k0f37sEPvvwFqVQmM8IrZerHcGhSic/nxPsr9bm49qod2DBSwlA5h3K5D+mUVhiz3SUB0zPhKI61+jri5jBqidWKmNwbWx+yq7I2TEtFmXIGKHaM4q0uVCakYQNEH2t1f11gLc/QmDHb8RNwbUGZQWSdWNro3whUrTzE9rQmva6dkAy7ZarBWanO6EWApBRG6cOh+bO2kzIhlKkG1eersaEEk6If7YJDDc44H2O4858/CbdVFzaz1WShkAiXNfBphtKJZnzYwyXnrsdluzdjDmPYW12j6VuxANUxYQrTAjRR4LbZuzmOytQU7v/WF4BwWdLrBD1SCyCsOIsiYsh6wJWXbcO2tcNYNVxCuVxENu3hp6cGcaaeUmBii2fEJ88SBJb/YKCmz9RQsh2DfakmFx89VtvqXOq04TRTnEGjiCCiJr7/n9/C7IkX1LeQTDBbN4Y0bOFN+hjuczA+XsSqbRejvOMGxJy0WMRwvOvGsUDaMXJPs2u58zBiUgxTn1/Ad7/4TwiWJmiggVSc2jXdIzmoTB5v3zqIV159ITauGUJ/fx9+emoFKiG9QZsms6Cp7/npBTz54M9QWZoTNjKsV3Fw3zPSE3zF+BA2b16HTRtXY+y8a6XKmXrdNpk59vRdXkacnXoYhInBeoBaI0Dcr0vLxWXqMf0QrXoD+48dwZ6FMwLiSdpwDJm1IYN4ye41eNlFm3DephXoHx3Au3/3y3ju0DEsG60/vRVFrmMYIytDkblgCvXoW8n5JP6HBHcN1Td67JFNGVlSi1Gy4ofZwmDZweqRATSiBBDGEfdb4oCASkUYR7aD9Jiq52kbj2G6Ecg6J5lb571TI0nboLa2GXSdBHySB4jh8DLNZ9pi5cKUOI3R+XwaTQJJDeppEk6P0RR9Opn6Trliz1Mgo5j2JB0+nPYwlM+jnEtjIJ1Bn5cTplUkUTTRVn+eTtcYuqZwqjRaARoDQzjjpRG4bRx8+Jc4NXkal6xcjT3HjuHqK67CsxdfgHu+8HVMHngef/KWN+KJRBIPfeHLUoTy5t0XoFos4rF1a7G3mNMA0wSHdABg8C7PUOankjcSyJhGFBwv4UMNAGHw2Qmee9LCKgHTRaTP1shyuLea/VUPzW4Gm89g2J9D7P1//6l2AjVsTx/BUAEo5j0U8xn0lQYQT7KReVUmZK48Cm9gDFFjGYlwWdNrpt0ZbyRi9MCWSaYlURhz8MLpeUzMLKIUj2GiWkczPYCTtZXwqQ7pBQrKEXZAjWxqZvfspI5tqtX40Ynxp2zq5ny06eQe0bi2lLNaNoOUe4CTZQ+74Kyrr1PX/25g3iW4uqyiPZs5Ec/qCqJZExUnGzNIC1btoa8sQfdiFDiZElTLYElrND1EbOsqhSQdTNBpkdcBKWCVnKbXyYxwg2fBgJinSoWnDiRHWH4mr9H9WorCTIqe/7ZG2719EqU6zIKXLqmhhJZpOG8BTQcgv8RUk2BQqtx4nR1mUTouCrPMFkNabKFAS5kfWq5Y7Z0pXjNsjsyDTlqOeh9Ggoz8yGp1DwG6JTVbjjKQUrXYhuOmhGnIZwrSbowbISNgflzKAAoCS44TX89USjfFq9dp5xEPAlvZbZ+sBTb2OrQzilnIZqxfGgUq23I2kNZbNDobmzY2Gsm999+LX/7kx3rPDNgIHsTwWduHCahohRgc8JBCIOlBVgmuHivj9266HKVyGZPtYTwf3yKpp9s/+F60giU0WxR8s3MK2VzK5NXrrR1FEvQx3bN6TRlXXrQJm1YMoJRzkc8VpK85tcYxJwk3mcbD832YjxVUFA5gfmpaWq/5gY8W/R+T1MQVTO9to2W1Y2QGx46RJFpkUHsF2joR7Z5o160ATDPaNhCzsNYC8F7m3iRlTJrZRpG0KGGnkg6WN0FdB1nKX2iZ0r1GoeSMl4TqQIXZpiWQ0S/y+Vigq+tF00ZSTNNs4Zc//A4mDz+nHc9aoRZDsF81GV9iwyjAxjU5pFMxXHvpFpy/fS2eqa/DsXBQDw0T1hCzdoqhuKZaoQSGv7zjy6hMHlO9GwN7uQat1heJAHsXFxK46rJtOGftEEYHSiiX+uBks/jWcznUW3SWsBX7Zv+WIlgGe5y/2n9X9hdBpOb+TC9zqboWayddy9YMXrRoJgK3LCoPyIfuuRdH9z0m9y/pfONmQXAiLGrkY/O6PLZvXo3+c1+FsLTBimc6khDl+Nlmkxsdbc/01BRpYqWGvQ/cj2d/+WNNP7LyVtab8Zoku48mLrt0HV6+ewdWj5aQ7h/A3S+OIBSYo0UqwiRLOjyOr3/qE6jNnpYiGgYJrJhmCpbdTYYHXKzbVMaFv/Uu5NZfpM/B+Jay0jry/Y6JNjMOhJxkX8lacp7XJDhO4puf+FtMHXkOScdBijpTEySm00lcunslXnHJFmxeM47S8Dg+96Hvo7WwgHzkIyf6VMBvNhDFXGEjUw6wtwGEtSpmyMjRtojepvQqJXtKOUYsJhpP2vYw2OiylXqece9JcQ6bvZom6gz62A+aADJFG52wiYQfocTiqGQCK4ouRgaG0JfLIsNaGhYixXg9cRydmMPzy3V4hQyKlSpSPLmcNmZYYZ2M42jQxGjaFR9C2gMRzB5tRDhZ8XEmCFAJWlgymklmdDbsWI/KzCKePXxGsl/UnNPLcSjj4fyhAVy2bi1WDQyikCvAZfYqoj0R5UFs0WnaDsaSEpSR9OLkbbV8LM5Ooea62LN5I/acOIn6viexe9NmDI+M4Dvf/DYuXr0BG7w8UsMFrB8Yxc+2bsbeYlY6EVFi1KTkYHkBgwMDsv59kb6wF7pmxDi3UkldW9TfEyr4ITsZaacHIW900Xd9WM2/1dZM16oIugxj2nHZMDUEI+GCAkK3vYBt3nEMF5MYGCgg66WQy5VENN6sLguoyhTKSBf7EWN1cVwLScTLjf0N2y1UFufQDNjsR5mUKJ7Es8emML9UQzJqirdSLTmEw8ujnb7DvYyfHukWtPWmXu3B2OvUHZPJwghHyDaTEtHl3d1cJb40gNCmRs9qcWbwtd0+hRkwpwoHnvdH0GQyozrYlorr6YBiGUHLF2r3Fdt6yVYzmz6e5sDuZRMVo2mRjG5SZ3csUc2gCpvtwda5ZnM9xsFFDwLLfBoBqphB9xRJCAMg6UXrcXi2C7rFqb1j1TlsteOmuVpFq7YdG5kuuUYDOjugqCclqsBXKwBp8cDnSGZCYpp4HI2A7BM3YmVcGBuKak90NOJc1rk/7QGsNybXHNfOANS0cAFRq85Ns1qtSnGU8EoEwbEYZifOoK/cDy+bw/LCnDwv13WFgVxeWkSx1CfWLfV6Ff0D/ZifWxIRfzZDQ/VuZGbT/8oSGhK+p0LYgnfLlAokt8/MRHG9LGpv+tgeWPZ5qPBaR7XDdKGNM/ufww++9lUB1FJsyQ1A2CvVnkmVOdNJSaCUbyGqN+CmHemLe+6OtXjjDecimSlif2sT7vz2fdj3y58LSNADW53uOY5MJ8qjNdV+URTg0os34eKd67B2uCQpxlKuAC9HjXAcqVwZ7YSD+07l4SdS5rojnDj0IjxHO2XQLb84MIRsqaj6ULNZ2b2Mf4qWzDBdyhmpNlNWjYlxFBDqaEuxipkzMlpGQ8Pnrsm/s8fQxjX2J5Y40u1BQTFBhO5RRppgQnB5T6+O1jwbm7a1Mgs2nJM1aFOm3aRzBxiS1WP3Fw65vziPO27/jHSYYWGQBGihagjlMykLCKtYt7KEvpyL6648B5u2bMJT4RbMBynRStr5Lge1CQhpH/bcIw/jyOP3mU44jnwmgy0pFmKbPy2Tx7b1ZVy4az22rhrC6FA/MoUiQjeLrz1F2YDRnMoYKSMoRV0CpLgWbH8jggYD8k13Dit4V5WH7mt2f7OBkM7zLsiYPHESP/3OnXBjoaQCaf4dBWTUWsKIEXUW0k3s2DKAW159Jc4UL8R01CeMSDJF8EcZB9lWAuo2XKYVTbTNQHD26BR+/NV/RBQsSWqU4IqWHdrzXIO4cj6Byy/djCvO24Q1I2XMpcbxs2NZPYhNrltb7am2+p7/vAMTh58RX0gCeK5B6heZamfDj/HBNLafuxWbX/n7iBdGTTaGjDMQ0snDyGDoRiqzr9WUPZOZnWY8iYd+9BM89+CP0PTrSKdd0QZSDsD9tNSXwg1Xn4MrL1yHdavX4kRQwK8myoDrylgL8x9G0vuXf3JuJZuhyCk4R/g9tnIE/S0rFTjVKg7MLuAM85x+C0MH9uHBoyfx4uSUtCPc2l/AedmCANZ6FGI6HkOjHqCCGBYbPnwasUcqByI4YTCp+56eAfw3z48aXQgScWxd3Ye3X38FvvfTpxElASedxCYngSWCw80jWFFpI1sNkA4b8BoVzIYtqRwvhCFOhU00Ukn0hU3Mtx0c8ZvIeEmkaz6Gr7kMb3/nO3D7W96JShRgJopLersSRZj26TnJQC0mwMtLJkW/mE250qlk2POwqq+I8VIZK/I5jBUKKLiu9HLXwFJ1y1EijsWlBakEp1zu0OQE+kr9ODQ7g59NTeDyzetwxbrNeGFsFA/ni3LdNJuvLS2ib6Bfg0exJlIWj0QbmxRIwGYbE3Sk1l06QVaM1QvKsdipNjERs1osWZJC09K6zvjSkWgBsQ/+/Sfb+dYUNuYnMFRKob+PvmFJZGkxwybtNbato/2MJz0X3VRS9F9tx5NDJ5EtSm/L+qI2jObGzbJ5vxXD8yfmUanXxEk/mU5hsd2Pqdk0Wk5GIogwQdaBmX1toaR7rClDN4tVfipGvV02jcszm4ohqge6GbCHMrVZHeCgqQxj2SXWAeLYbnkkMxOpmenSkjam1p4ZbAhf5wZMtqZzhJiEYaczhTlYDMtl6Tyb+ul6H5ojKBGTirFGoJ5kcnwZkbkFxEJKGVrYCtzj6v4sH281Nta/UZgno3+zoE2BsO0+oe+z5KClMTQNa4GgTgrRTRpGU4FnryavM3hnnYAdMGNTp+K3ZoC9OWmt0FzvVXcBSQ+hJdpBep3ZFClBuDAmDCqk6lmUcaLpozbOAi8xRmk1kXApiI4EeCQyedQWatr3t9lGPp9FLWhgaX4JgyODqC4tIpsvyQFWWaqhf4C+Z6yojaOvmMWZmUVksynMzS2glKNgP4fJ+QU06nWkPU9+98L8LBKOh5GRslQFso2T9PUVfWe3b8tvsqMGTjC6swjEWs30cEsvZY1t0PSbbLKiSU7hxRNHcccXP6+9bnkNqoJXxlM2f/67iShqo68Yh9uOQDBHoUcm6+GiC7bgNVdtx+xyEx+97e5OCzTOoWQ8qe2/SK+yDlVYAB6sqkO79urtOG/TKqwcLMCJhSgW+pAr9knVYLIwiCCWxr3HaXSsN81LOfnCIWELXMdB0GwiXy7CK5WVRTItwBRoWWEtR4yVqJwLet+cC52KY/O6rieujrAF7na47QrvwZA9z6LnVZ3q867wu1P+0AGG3df3FBl3vqmReHezlvPcBqzmVR19qlmfcqyQnWoDmVQKn//on8JhA3q2mhOw1pQCEwW7qhMtesBIOYNMFnjjKy9FYXwTfh2uR9hkuzI1SpZnZjb/2clpPPDVz6G+PK1BVoJpUSN7kPSoAUGtABfuXI0Ltq/E+vEBDA0OIJsv4IVGHg8eZVqLqWBGXHE0qU3stGfjt4ynqsniWC2tAAIhEdilhCSfyjO0DaQGfNIEgDKkBJl8KQcS7Sqf5n9+6UtIBPPCULPAI/TJclELqkEmtYZD/XFcecFa7L7iMjzXOgfNpCcAyfC7yi5K1b7qtsQho9nGN//u42jWpyT8DKh9TdIcxlhjcWLFExgfSuHay7fj3E3jGB8ZwFNzRRxeTCtTRMaO7RybLanUbicdPPv44/jVD78HJ8ZUKfGV9txm0SXnf4xSrQ0D+K3Xvhz1tdej1mSLTNo5tQUQulIkoZdOf0MpwIprinfizCx+8MXbxR/UDxpIe5SDqGqUz2Zs3MNrXrELV56/GaXhUTx8NI9TYRqNdly6F1ntu9XC9kxcG0GdtSCYNIEf4MiBg1henEE6l8WT9zyAp3/xkKTxN25Yhbe/4w9RJAk+N4OZqUmU5heQmFtAfHERLReY9rJYiGI41AgwNTuH05NnhL3jfpJwYugrZ1RLTk0k9cn9WWzaMIrXv243dp63HYn0CvzZOz+OvZMngeUIgd+Wwhovn4aXcJBqx1FwKY0K0ZdNY3MrjiWyrvUAw6wmTyZxZuU4PvC+P8S+d38EjUYFRxusaFcCx+f+3qBOsS26zsmwJb6QbD9J9xG2/SRQo7Ue2VI+mFLKwbn9fbhizUpsGBtDv5eX/tUs7smk0zJ3xULIfC1XlvDcyaPoLxcxViri0dGVeHqgH3XHFT/PTKlPineYTRBw126j4deRLxREHmW1YxbPaCim3aP0FNJgrpM67Ukld3CF3VZNUCtTrN3EaLSI2Ac//vF2AZPYWJzBcF8OmYyDjMfyelfST0HQQC6dloiKrboIFmk0K+kkbsTJFBq1GiK/IQwCU0lBECJMuDhwYk56GvvVBrxcBqfn2pg+tiARqVcehT+wTsSfLCrwJW2vhyb/5wQ1AaQtryiO/oY60wkPoJQMEC3NI8mIz+tDXf3hJXKmN1vkZuQayETYyi1th9X9kg4ZpiJO9Uo6uNyWsilGDspgaKrBcHKdFHTPgSB7rjq8s8JRzD/NJi97ia0SjgOeE1ehtNh26N1Y+KRpRXurFrnTeFk91+zPLJMqnoRkwjrMik4g0SB00kYmdjEMobIZll1RgMV/0l6Bh7PslB0AbBBi59jsYRINqhGA1vm7sqAv/eq2lOsB9QZl8zvSqkpcVZQl5QSQq6Co23RqkXcKEA+kcamT9lCr1BESONYD5HNFhEigWllGLpNA3W8iWywgmYikl7abZvsr4iJqbULUa20UsinUqstAsoChgofJJUbabSwuVuFksmJfMLvko1TIado9CjA3v4i+UgFzs7OiKRoYHUMq4UixCNmHsxloBRSded15trb16G8y4Rb4GYJU1oKds2o/1BMRGuancuYUvvW5fxFPQDlaxa5GzXzl/dSNEe03m3ATbXhuIEEcKdS068DLZnDF5dvw6EMv4GRFzbbDyPROFq9ZAhLOaG7AKURRA4EfoljycMWlm3D+plUY689Lu7psvg+5QkkOyaSXxdH5GH690GVVyQbt/dVjYJDj0pkAMQyuGEe+f1BlDjIHdcRsGGTKgAyLrrPT/pxrqKPV1NJ0mX6atjNr1k5Iw9r/xgQ1kXWPgsO8pLsezWrU9WJaLXYhZ0/k9P/34T2f9tLV8dIDWdL8RqrwnS98HuHCjHromWtssv2dqSCXQDkKMFJ2kcnGMFRM45ZXXY7l0kYcba3WINBkr2VPaMdw1+dvR2XisEktGZBqAKFUBRuNUc5LYMumQVy6cwPWrxhAX6kIN1vEg9M5TIZF1fI1mbJqIvBZYGiei7hB6ETXVDilHqxMJ2OvPWsZLFADqAU9nFOcB9QKhnB4/2SnuY8nXIQ8A+Jslwo8+eDPceL5p9BkoCOWIywO0s+RISNBgQDjIxlct3s9Nu++CvvmB9GSilMXUVQHqjNos6kCWapEGlHCwYH9x7Hn/u/L3k8tWYOFNWp3IOuZcgB2C9mycQDXXLIN29eNYWRsGF/57hOo+gEcx0M8XUAyX4ZbHEI81yfBbFAP8D8M1MIlY/XS1upm9iU3cyibbuGKc1fghre+Cc/PDsmZJeQ+e3QTKMk4StWBkBougWzCwXf+7Ws49cKThvmNpBsRC9z4Oppsb98yiNdddwF2bNmIRHkV7tnTQCOeQl3QsyNEh87l3v3EblBKP+l5qoCdfo6N+UV887Z/QG3utPwOnuPMClLKwGfbCuJohpSsKDjRVo5qAyWSB3GJMDOellhiOxRDGGtjdDCDfI6uJapl5/tTaQcve9lG3HDFVmzduAGx7Dj+9s0fw6HFKcyFbTSkMUYCDT+QjAdZ44SbFmkUWUixxmKwwiIWGoenXGSLOYyPD2NwuYa+FFBIplBsAQXuhZUFxGsNFJMxVEMGXG2c8Js4HTZRTGobUdoTLZqmt0tBC/N+hMkgFIaR2SmamhcyKeQ8BwO5DEbzOazOFDHWN4hN5TJW5wviAUsbr1i8pSA06WLGcfCC6+Lk6AiWnaSywCL5iaNRr0l1v6xlk8LnmukcvIYVtDjQpoSVudcdxzpzyCqVILGbkbW4YpgM4Rduf287lU8h50+L5YyXZrUR2UBWFMYR1uvI5XNyEzz0WJ1EzRaRLy+KVVhMT3BTUEqYC7SN+aiNQyfmJF1HOjpfzOHZFyaxNLUokaHrZpFdvQPIFCXV0BBAZnrD+lVEc6dkc0iObUaYYFWyDIf8zwnryDQXEdTZx3NJKodatSrS/aOI2HWhsYx4eQVaXgHZREsqn7m4A6+AiOagAsY06ou1Qrj+skx6cibJsCYV02mE8KMYml4RzYRrcu96WPK6yFjZpST6H9HPJKRtH6NOazmiQmvD7lF4m2DRhPa2teULqqMxi9NYlVjfOm7qjJo4th1hv2FRuWU5sZbYeYheUnznmkglE/AFDCi46rj62/yWAd4pNyFsrnQTQFOqxFQTZ1PxpmuJOYKFoZR7ZepCiz+iJhkj6hv4Q26DjmqhzOBwgfO1TGPSLsFWmQoWV5Sn+kgBLqbjhwQ6ltnUSjYnEcLLe6gs1xFLpoF4GgF1qa0mGkED5YEBGfMwjDBYTKHJBvdRE5mkj0oNyGfJGkYIWjlk3QoaYRqFTAZzC7NwMiWs6M/h1NQCMqmYzBdG++12AyGyGCimse/IBMp9JdT8CAnaKgQhirksjp06hUa1gqHRFch6LlyHJqwmh0gWQNKbvFkV9spWZ+aEjfasTtamxgULW29O2Zm7C7gLvvUA5nuqUxO48wuflzUrGlNuiJyjrBCWWhm9HkkNctNKRbKRB42a6st44CRSiCdzCv5YyMPqSicpjBFBCL9YnJLNsB1TW8zpV6/ux+W7N2Db+DAGyjnkcll4+T64mRxiUk0dw6PHmzjZLglDyVvhsz7w5K8l7tBCBgd9I2PIlvvNxtVlmHXNa5BmLIN7QpPOjtADD7twq5MN6M0pG3shg106MK3rq3kWDuz8w76++/wMWrW7ktU3d3Yp1cbZiFyyATzcyX50mEMDXIX11nlBIKA6LGUUHr3nHhx7+nFZk9x/+YIg8oUFVrDP1GkkViyrVhbpBIvRgQxu/e1rcSi9C0tt01WKv78Z4an7f4ZDjz0ga1HS8LLODew2LKvNsowP57BpQz8u2LwWK4dL6CsWEcsUcdfpMloxZey4yJeXWfiijCWfpRTlsLhL9goNZiUQJygwGltrMh5LuvL7meoURntpGfGwitbypKSCeYA36LmXyaOZGcDczDx+/v07hTVUbaV2mGFRDPdIpruZXndjAdaMFXDrtdtRcwdxaLIBuHmpnK6ceQ5u20ctYEFKHNnyCtx7/9OIopoEoJLulWtXAEBgKt1K3Bgu2LUSl+xYi/UrBpFI5/CN7z2CBvfxZAbpXJl5XrFbyq3YglimJBmDe793F6aP7ZfqfjKDUqHOYMsAZBb5DPe5uOm1u7Fp9zXYO5kVQsKnjtoIZlgBLU+p1QbTx889tRe/+OG3WV4hVldRO5Q/eT6Tfc0mgauv3IRXXrEDa9evx1S7jF8e0A40PK/9dlz+0+WlmlGR/ohLmFlDUmRFoK2elPxykMC3P/tZTB17AUkBXLyXUHWitLDhHudHuPz81fjVswsC2CyzzT2EwJB6Qq0kpG2OI7rIMGxI0RuzEbwOFsgQCJfLLl5+9Va8bPdmrN+yDXNngE/+3VexyMLVbB7Z/iGMJRLom1+AW68jqtYxs1DF/HIFi7UaFhqBALWqMHqs6GZxpbYOtMBUzP1ZkJOk8XtCAFc+DvR5DvoTcYyLfCzhAAAgAElEQVQngcF0EiPZFIpNLXCKBbQy8jEZNcVonOBtksUw7TbmmjwX21hstVDneLpxVOmJuOTLuU/t9Jq+IrYPDmDnyCC2jI4KaCyTcGuzhWIcC66Dac/DiUwaJ9IezjDdnstprEugGIVSIS7bNluZSg5ND9SOf6/BS5IptS4OhmzrZvWseEbj6OFgAbEjj/51+4HH9qMv5aJU8JDJJKUix00yzeMirC0jk83IjPRyeQEbsVRGtQrsUkIqNQhRXVqSLhPCiCWTODpfwYnTS6gsLUslUiqXwZ6nnkNjaUkYKVK8iXQeTtYTTRejMFa2EXA0qr5sfAkKOvN9COOsdGLUFkOTaL9SgZvkhpaUFEtQbciG4KRycJIppGmIm8yg7tdR9FxUKz6cqA1neAzchKoTk8j29SGRzSBYWJBqtVSakYU67IOAg1EkPZ4GVyPZPygl6lkXGC8mMDMxhUrooE07gnYLjWSfACMvlUbD97UC1sB1YSq4gbPqVawQGJU7CEgTKjpQc28bUQtp2W0Ppu76QKMZYDifwJrBATSaCdG2haGP2XoMy1FbFihBBEEQ9SQBmUrlnLsVGD0MKc/GhJtE4LeQo0dDK0SD+XfRdiivJRuuJaKNqz9Zs3yaTeaBycUGzswncHI6jm2rXezcXsbhYzPmPXpfIhIn09xsS7pc9EMCEFXfKXGKqTA8i76N0f7CQSLeENa5xkURxlBbbKB/cFAtaOjcL62gIqwcH0EsrKNeDcWl329G8GNpFJwqamEKRY+BgY+w7WEgy8b0LnKei+m5WTipNFYMZXFmqoFUUqtEeaj5wSLiThkrh9I4cqYi4zRbI1h0UQvqSKdyqFQq8JeXMc/USCKGVWtXoVgooukHmDh5EplsAeWRYZMGt1SqATomjWgVKJpSV88s6oesPlEmgJU5iLWHSZEZALI8O427v/YVfV4mBaPVmMpE8IsHtRhOszI63kISIZYWK51ewUxVcN1KwEVjbhkDRxkIo1vj31NuWsCi36hj7YZ+XH/5OVg7VMRQf1mYwVQqg4SXkeIEsv4PnUhhNiIDpFORB9fBJx6FQw+1JH0NEygMj8MrlDSFaBjnblpX/eykpEc+xACprr26Cbh6K/dN8GjGx3KsZrkpmOkELJ0XdXnx36QKzbMwjGPHE1UPUgvgtKrZ9B+X1KT1VNU+5NbQnAGUysDVCDnOFDz3CGHPCOq1evnXDz+I/Y/8XHRZktolBGBwxMCPXVtMZw/+Pe22MFB0xKLmnI0jeO1rX44nwm0IE0kRpzf9Jr77z5+SYiH6SfIKpFDKMpLCGJH147qjIXUZOzaP4fyN4xijfrBUwlKYwn0zI2i3AynKICFbrZEMUG9HpkFp6yRdik1qXSQL9WW49QrCpo94k5mdabjFfiRGNiKi9CiKJLirnDoCN0aAO4VYWIOXyckZEU9lkciWUGumce/3v4d2WJGzQBwCaJAsYMRkXeijyArYWANrR7N4zSsuwL4DJ1GPJVGrBogHc5IWZuFT1ffx1PPzWKyxR7epIjc+lCTUZcybao+V8+K49ootuGDLGNasGMPBk/N48JE9iGXKwsDRJmvu1EGUSkV4wxuRKI7J/jZ9+gz+z/fuRMZloMYUdRNh4OsaI6vUCmXvXTuawW+96grEV+zGXJSD3wzQaiaUOGi20ags4ujzz6AZNnDg6acR1haNub2aM4vRPatQEw76ssCrrtuFl124BaOr1+KZ0zHc/fBhSS2PrVyNTGFA/AJtS1Np49lqShaQ3pcEcYFfw9LcDPLlIbFwqi3OIlscQHVqBv/z1S8hrC3AS6cEoFCawv1C9eMRXnb5Zlx7y1txcD6NKoPOwMfcmZOYnzgte3UQRBjbuBm5QgEzR1/Asw8/jKXFGTgtB24yLvs994UdO0Zw49Xn4NLztqBvzTl44O6ncfdzxxF3U0wRwUlnMb5yDWqLC6J7dPN5FHI5JMIm4uzus1yDMz+PaHYG0cwMahPTaMxMY35pEdM1HzNBiOkoxHwrgk/D8kiBI7cYHoV6OqmJeIYYxmE3mhQKGQ/FdErtb9BEuRUi32qiSAmH00I9inAqBM6QQU+4yOZcLCw1cHSpLnUP8wY8MgPLIJ6NDNj15aIVQ7h8wzrsGB5FIcmWojEx2m4kEpjwUniGjQTYvafVlBZ5LQGySjoo/tPOLiKpEbyvp7eyg91shz1zlci1tFYbw+EiYn/xkTe2S16IDSvyKBQ8FDNpKdUW1iqZQlirIEnPooSDTLGo9H6SrvEqDOVGV1lelqbqki6WgySJAxPzmJ6po16rSgPoKJvFs3tOIViYQa6QF4d1J5bEyHA/WKEe1ZeleqZeD4TxWlxcgBO1UCrmJPVXa5F5YTpvAfVqFRkWACQTKJYKOHHytPRnZVTHDdVJJmVhEOgV8lk0GgRpFBJ70kGF5f0eD62UI/owCpwIehsNphs9oeRr1JZFEVIpD6XhQTQqDalkS9POPoqQ9xxtl8bF4zKl2EYqlUI9oDBXK+i4sCR7x7QmqeukK2lGsk+MmAzgF/aPi5kLj2aw7BRAeMdIhpss9QvcRIYLHkb6+pHwUkLHkzc5dHoZNXZoYITn0AqCgtgk/JCico4HK4xNMCgWEDRZVosgYUXDNvKYxVzgIUAKCUk78rDQJLkACkOR2MrovrT6/s1XAumRWa0FWD/WL10qDtNsUiqR9W08BHmYkzWWNEOP0FUJwjbaTVb3MrjggaJs1uTEJI6fPIULrz4fEy+eRLyyBLc0IK8pDJQlVZXPZTHYX8Dc5Dzi8RCxJlsX5dFfTGJuoYognkUhXkM1AAZyKUxMTAGpPEbzDs4s+xgdHcHc3Kx4Ug2V45iajsNz1Q+MGqbq8hycdBGrxhwcPRUim/BRq0eYnZtFbWkOfjyPTdvXYHKqIQeTX6mj0JfB/Pw83JSLNgXSYROF4VGUGICYzj7yOHpYP1u0ZDWWOu5GQ2dJL5s6t/22Ow42cdSX5nHPf35ddEdS0SoVxmrSLBXXYsOj/9bhJeAIUJ2bQaXawMDYmMxJma9tsg5MaRCkqN2MGj6zM5HbaXzfqFewdedK3HDhZqwb6cPAwICkiONJD8lMRnjpSj3CfcczqDYTEpnLbbfaOPzU43BTCaTTnOsOckOr4KRz3er5rrPCWdIHeb/dv7pkYCeo0JaACrWsxY+AwE5WTC1dbCrTAsOzGUOztxqcKFWjNhdjn4lhyglE/Gq9U5nPg1HWVSKBRqOOwZERubaJEydRXVzG4vSk7CH1Wl2KRZgGYjDMYo1MJoPS4BBcstanTiORdrEwOYUn7vkR8rmUGIILjg2VXeI9ipaTMh3aejRD6TJFxoXWQhftWIMLr70R+xrjktr96Te+hsb8GT00yFLRZ5Pl/gw8eJVcf2JYrf2LV68s4sKdq7Bt7RhGyiWkMhkcqefw5FwJTWnJ0cb8mVNyv16mgESriercGTheHi3KJ2gdNXUUYWUe+ZSDjL+IgGWKCbZ1C+VsidIleMPrUfVjOPns0wiWTiMRZ4ELO1E0hSGMO9yTimjUl1ENEjg2VZO5KFdrLTtCXyt07aHItdVsYLjsYbycwk2v3o3v/vBhkUGEfgPFfBr5bB4HT1Vx6Pii3DvXhba7YxajBYcaQkmhaz/pteNFXHvpVuzYOIKx0VE88PhBPPP0HjheCbHCCBDPoDp7DLXKElK5QbSzgxhav03M33/8rTuBcEE0+Bx7BlPMJjFzRuZcNIWxCOtXFvC7b70Ze04ncXIhwNLcItptyluq+P+oehM4y867OvDct9z79lev6tXaS3Wru9Xd6tbekixbluVFNmC8JixDYBIHMgHCDwiQzAAxM8CQMXiCh9UwwTYhA2EwmDEwETYYvMmWI2uxJLdaarXUS3XXXvX2d99y383vnP93qxrxw5JK1W+597vfd/7nf/7nNNZX0Vi9aj6MERlBewAIZEkCsHOnTHfQUqqCd7zxLO6/8xQqi4fxsT/8Ch5/5rzkNNkgQP3AUaQLFZEzLMIWjh5F2NqRjyM7H9o7xhGa6yvyWgXPleEA1dl5gabnv/gFrF67qvtDwGGt45HAzTgaSj/3/u98KzLVo3il7el9Oztb6Da2EJRKssxZPHEKQdbHa1/9MlZefgGjcQiePIndGzuV9z1wFO9/9C6cOX0amdpx/MZH/j+c31lDZXFZzwPPt/nFBTQ21zEYslDPYe7ILQKM2j/l3WhSCRYmJqeJlLyS7vYw7rTRa7bQ2t5FttPCsNnFermA6Jnn8KULL6E9HmGGriuZjHTqPecLyZXGfSzpcvF5pGuGpoC9GAE1rhFw53IV6RGLpzSKY8Af0p0BOq/ZjduOYnQIRJ3DDcHoiJrZdApFP49bZ2dwtD6Dk7OzuOfAPBarU2Cq3EomgxupDF4qlbFbKSNUGoJtdBN17BwYJGOb6Pb3SlBnx+WGtvYKY/oQcsr43/2PZ+Pjd9yBaiXAXJ0RV1mhzmI2gOdnMOi15ffDFlBpekagLfIIGI3Nkwl1tyt2kJt+Y7cFv5DH8ys76Db7irGjUD/2A/ztF7+JmakA3dYWnZeM+ieFPErmAl2ygHILjQVhhB5bmqM4gz4JhAHbXhNEDjRNVXJoNluaKI2iFCozdbQaXU1P8a9cPkC/3RXAIhPUDak2HCHg8itUZYScK1XhpQK0ti4qW5Mj+wQw07Uilg4dxNjLIlepIeP1NBEV9ejYxvscS4MV+wUB5crMrN6XcquRX0LZn2hh0G/NiA3qVsiK+IiGDBsnXhhhOIyR9TkMwCo7pfi/8SQNjxYfFMylaDkxdJYDlrpAVlbt4Hik9ii39YF+ltZBzqqS3416Ti/Fdr9ZzLAqJnAU28CpxvEE1WoFnU4PaV5nfS8yQ2xH0yeOLJ2dxNL+sDUBsqEFdDgyz02I8US5Kkb90LQU8qU0Wxsyp3wxHojFQglxhkajNjQy7PeV08pDxc8HGKcKasePwx6ubmwiQ3DO9n3KQ3dnHfnZRUzyeRxcmkMeWTS3tnHLgQKur4dqTTErlVqeAwsZrG6MwWOj6PVxbWUbRxcq+Mbz56VtO3HkAF693sCdd59Cb2QtyWoxwlbHRykTYRhnUch66LTXMUkTEAIvv9xBHO3i2jfP66E8WJ/Ba9d3sHAoi55/DMeOncaVV17CoNlDOpdBp7GFyA9Qr9bghS3zl+KkMzOEWx35wY0mtDQZozwzLZDAAb5UJoWp+hzWr19Dfa6Oaq2uA6rZ6iKbK6I4PaVDP2y3NR2dHo9QrFTx1b99TBuvCjnmnEpXZb0maRt54JHBJwOkImGIfquB4SBCeXZG95pgkG03FibSrKrISBvDREDIdaR2IPU1Qzz8pjO45/gCjs/VUZudRVAsISZopGFxCtgd5fCX58cYeYFLn4mRS6Vx+fxTSKUmVnhm0sjNHkYqU7BWkphfAy0mSaH9kVkuyEJFnYm0DHvpZya7F+ulyM8tw+/gpvU9atE4nEA9FpnRUShJQS4X6PkmA0rdaaq3Cz/jq/3F+5PJ5jEmOdQfY31zFZ3BAAcOH0apWEObzMnWBrbX1xHubKO/tYpc2tqMtfmDaA9G6LTZLYmQry+qmRNtrCLT20Ynpg+g7RlTEr/30chOIfbzKKTTaNJWIygi6nUQ5AIVglubWyj7aWR8AsKU2JZ9i5qhaZHp8KKWL4cVBhh02yiks3jrm89glDuAb768hRvXryIMLX+eBwfb13w9DXno3ibxiLTXiHDnbYt44MwRHFmqoV4t65B6eiOLJ564gEmxhq2NXQw2XkVOe3QW1UyEcnaCxnCsyc6gPIdCa8UBhBSOFHPoUn8Vj9Fj4cFJ3sBHa0T7sDxWrq3Ci4dK1RlGI4wG9PjkmG8WO+2hqFRKL0aZigBkga0Wt5/q7OHBq/xqQWUDy2TEZvOYL6Zw7u5jePKpi+iO+ggHIWZn5vDcK5SOWLs1sdNSUSQT9hRSTqdFZv2eMwfw+nPHcPrQLKbqi/gvf/532NziZ/ZUBLV6MQZh2yxaxhE6gzTSMwdw8tyb8PyTT2F35VUU8jkxfJTpiEyR5521uslw8bvPT6Xx7vd+G/7886+i0exh1G1gOGSLeyArmgnb0lyrjtlVzCABLJ91Mkaehztum8N733IHbj11Gvn5ZfzoD/0qLt64YlpIjx2eFPooYKGcxvpOG0tz8+iHbSyfOI7c7C0YbV9TG7S3dgXZqI92SL11FoM4i2w+j3aziedWQpEb1AFz3+JnFCslT84xakUfP/fBf4G/fHoLu50xdjfX0N5cRVAoS6N56v43YPvSJVx4/O9liSUEEI9FPLG7Vihm8ejbbsW73nQOh07dg/ZuGr/6R1/AbnMNU/U6h5+R99Pq2rBg63KwkAkmB44iyBdtT9jT0FnxkEzgSkHjrAZtboArJkbzxho2Xr2EbCrCk499BpubGzhcK+Mtp05isNPHaHUNq5MJdsYxNnt9NHp9DPXwEQeZzINyolotp7xxDsWk/Bjf/30P4/ajR/CRn/sUrt3YRN1PYQrAkRiY9mIMGDPYHWODe24hh1QujWuDES6vtTTBzYlnCsw4hPL+c2fxradP4WBlBpmxh/VsFl8qFfBaoYSeJDgezF8gUa6b1YxSgW7Snydl7x5J6AELgwa8X/m5e+NDC7ehUsxgulpAkQMkWVKjOW2xNKVOpbMolMqqaNmSiNI56QWcsQrCLgEX1FeX/ipXwJdeeA3egIAkRLHAqeIJdq6/IC0V74afols3tXjUm9lkL8ES11TfMWYSlsowmJjRxvEztBEgw+XCx61sFjy2yh9pm2BMmYePJTaQ/rcJIVb8pLbTMSOAEt+oGN2xi/qiDxKHG+K0WB5z948RlOo4cugMjh07hrDXwMvf+IYqpNFoiKnqFA6dvAvB7O1GMk942NsBmujDEusHiulT1EqwLcz0gMj8poTuqUOkJmTEMXMf8WQoDyK2ThW3lbBDytA142fRwdLecaOndpGsYDJenmTh2uavnFceIAKnPGlZQRgbKRsCVlTuc/E3osgmgU3XpJlOAXNPnxnyUJLWhjqTpB8nzzRr8RG4mq+aTaXy/vLQpy2ORQ1xOZjQmDc+4mvLdmOMVpdmrAOMsyUDp6ksggLD0tPaiFhVs3gtFwM0WACkUuj0u/rus/U5WR7wMKHGlAXDzHQdq5tr8OIspqfKaLRjVGd8Gb5mgyJGwxa6rQ6yUQ/jETWuU9jYvIJOlMZS3ce1Gx1kUz1cfuUycoUSpso+Ll3dRCreRWdUxaPveCceP/8qpksVDNotRW5ttgdYqJQwXL2AVL+B0MujFUKWEcm0eDruy7OP2tNKadaA3GQg0TFNVj0WIKDnm2mZMvmissTJqmr6fDRBrpjGtZUdhNTPUrel6Um715qkJCPkPKhsypvtsQkaW5tKnmDBwd8juDAfOtNSmaDeBqb4Xh61YzqYLS3jWx+9G7cdmsHh2RlMzdSRK5UBCuy5ZrIBrux6+MyLXa0FDgaQRcrGY9y4dF7Akvmtvk/9cIBKZQa7W+sY9AcCugK26ZRAYzA9h6svvoKe0lFsrU8HjMPiEEsZcwcPIsNig7KCXkuT6Xyas+1185kcjOE1byA76goMZJhg4ec1WMMDdDxowWeRNBkjyBUwLM9It9a9ch5e5GG9S31ZFqViEXEwjf7OOrphF2lvjNS4j1rBR7VQQHc4RDY3hV63j+utPrziDIJ0CgdTTVRT1GQaWysZRS6HnbCLcJzBaw3KNTg4kQUYBzoOjV9PZ9Dq9MQmsZ2nomyPCTOdKO8ZmUp1lPkXdaKTMXZ3mqgVgEcevQ+f+9Kr2lvI3vBB46Gr0Tnn9ZmYravDwAI5PcQbX3cSty3XcXihhlqlKqD8n/78a1i7fg39gYd2o4u5PH0puU/EmMpQUpPVdd+ZQNFy9SALP5dFJTA9uu4dLTkGEVqDsSZxu6MRtpsj7DbCpB5AfxgiSy3vgIki3F9obTbSJOo45mcvoMAerJOk7A2r6HrwJHJrfjJWRyeDAe49fQB5P8b5i1e1r9/Y8dAJeSaMBGj3xKkCaGybm38egUQ2NcF9tx/CQ/eewInD8yjUD+Dnf/k32dZCPggwopNvh9ZAlhzEwmW7M8EoU8bc4WX0B8DKq6+iWPDds2PtVYInfXYXSUhoUi2mcfxQFfWlA/jLz72EEfViGWuPs6skiQHBamI/kkhJeNKkUyoeHn7gKL7ljXfi0LFb0Z5M4X/6/p9Fd7TLODEVk4fm8gKtHDBjeVcuFmU0XS3kscOp21wK3shsq3w/g+GIe61p47I5T4DrsWebaIcRygVf34GgXNBK6T+xfBPrMwHe/22vx5OPP4eQ1jbUiUYDTOhpms5hZ6uDVi80I3VqKrW27SyYmQnwne+7H2+9/25UDt+Gr//dc/jEn/4F+uMYC/N1zQGkMzFyg7b2SWrmOcyTZnFZnUM8c1A6RSl5nR3VfqfAANMe80+wmPLQ397GYx//BOJhW8wou3Kc6u+1+pg/chTF6qyKUx6FlqQZq5BnkUqAv335VcTclwIjgFg7n3vjYfzg//B2TKfn8f5v/yBe3t3WfkpiKZdJKVGnREKF9zOKUS9mda6NsllUaeAfxWilgWIlj412H7ttKwhnqlUcnZ3FycV53L54AMtLB7AWBLiQz+NKPreXknWzIObmAaK9PogeF+swLoxb8H75390bHz5wFpVCBrVKoGDtIBuoX84NxOOCzBfVs5ZOgQdLroJMisMkQ4EB0sWjyQTtTlebL4cyvvD8qyh6aQxHIUqFEsI4xPbl86aNIGijnxLBD/UC9MDyHOWvq22LW2cXny6OekexomyorSKLRkaMU1VJLik3ItLC/BnFmwq00EsY4HAhE2qF8nd4wFHLI2Em2SVFtVmzbiRLEw+pSUY3jX5t9PdXGFacR7W2hMZOD9O1Mur1KcxXKqjf9hDW+kV847ln8dorF7HbGmBxegYnjx3BXefuQ2lmXm3t4aAr1qvV3MblV8/j4je/KSuTA/OzmFs6jLnDpzF/4Ahy+Rz6jQ3kpuoYDQZoN3dw4fxzuHbtKkZhhKXFBSwvH8b8wWVZqZDJk74oGyDiBFbYxtqNK7j62iX0Wm1M12rSj0xTr1Usi3U1EGcVVhQN1JZZX13B+o0bWi8HlxYwO38Anp9HLlfQIJFMbBVUzwGOAaLBCONBB4N+C31uJn6APD9PNqcWukTKbEOmycrwz7KS7qHb7SDsNDDhgFChiAy1QtkC8jkCYQp/I2xeeQW/+bE/wiSdx+FbZrC8UEWtksJ0dR4rr17FtdUNtVCIU9gW7/RZcaeR8nKYmfLNmkh3lUCGBsgFibKz6ZLWLduWPEj5Gek1lSXlnw3EXlOPylZyLu0jTo2l/aSmNianlPIRhj2tlXEUyp6onM9hp9Ew3QcHbtjaSaWxeembqJRz8MIuhp0OWlEK22GEnY0d1CtFdJtb2OyGYnenKvNau3wEONFcRdOE+0MyKQQvBMUFgdejMz522z3shGl5Ka6s7GCUpTWOtZrJ1stPzEWzcaMdU6Yhd38zgV9fW0NtenqvXCarooLJ6dVsgzdjVBZPbMmkKRmZjJBND/CuR+/FsfkqFmaqqNZmbJgky82IaCyHb3zjOp66YUwN17zfWsc46qG3u6lrvhUXkKlOY3u3h3y+hPUrl6Vhioeh8X1insn6RSilIrXoKcmgPrQYRKADHCcxKzNLGGRzKPpprF2/bkyhPFR34bGF2e8g6w0wHPU1ic0DazDh3tHDLFtE0Qi5XE7DbaryswWMcjmgtYNURM+3FDq9IQ4Vi9oHdjnMFKRlb8E2ZF42Ez4K2RR8L6PW0qXWACOw2+LjeIHAJLY9NZvTQSFeOooZ5oD19gArWwOEcQGVfIDAixBlM9jo8nOaSwI9Mm1ykmvckkhofszrNBr09HxNPO5bE6SjMa7fWEHY6uDw8RPwspyAp+0QQZcNB1oCRzLMYoyYfs6DvJzGg/edwK0HazhI/WChhFytjt/+td/H1WYX6EcI+yGqaUposibY53Psp1HJFVEplHF1ZxtT+QxKuaw05Lms+c6RFc96WbRHE1xp9rDZHSMM0xhxbWbpsedpcjciKM6QLua+k0MUD9VpkZ18uohiMa/7pSENDje4dj6/vwEt2kmZdKCQy2LU2sS733YPnnzqGflkfvNKaNPcyZCXy9Yl40aWT50PgbYJZqfyuO+Ow7jvtmUsH5jD0K/gwx/5bfQGPenGferWPQPaK5tNseS7jSG64xQK5QCZXA2tzgBpGQunbcqYICRxARCraINbk6iPSs7Dow/fgc9//Speu96SeCiteEEWZfLLMYCdDBIQDLrBEFrHffsjZ/CGc2cws3wcT3z5NXz0o7+LiTdUoZ5NTzBdyasgj5hFnLG9oJrLyeNQMY+UYzkfPO4lBJmccOYZP/IiVMolfONqHxfWhxaBR7JF5AA3SanWNE3t+ymcPlrHO84dwYtffxG7HPBQDC73rgkubYSYJEb6pnxDims4TuP4sSq+5/0P4u6zZ6TJ/JuP/zn+8kufQTTyUK/kMRXk0J+QWOJkr7NNYncs7WPMc2rpDHD0LGK1lk1Lb1Zr1FJT1mHSLK4fPRvUwHrAM5/9O1x+6TkEfkrXYDgItb5O372Mk6fOYa2f0RwCl8bO6ip2NtbRCQeYnptF//pVbF+/ZnGmHD4t5PC+957G+7/tUfRf2MU/+eEPY4PdVPkKm3JceMwxd1wftakiSkEay6cX8balCr742YuIvAlCOj+woGR/M53GbjMEPalz2QDXr6zhvpPH8H1vfAALs7N4sTYlxnDsEk8S6bXeJkHFTnIjLTJldB5wMNWH98EffiA+c/aUGMJyydfNLmRImxtLkfPZtvNRqpSMEibrlabeyGhitiOJlAfhAO1+iDBk/mIK/+3FFQS0fBlHyOZy2BjVsL7ODrnRs3Jcd8JjtRi4FtIAACAASURBVHQc0UczbB7aGpFw4h5ribONzK3eHnLNv7pqe0835DI0NNBBcbMm+JKgcJc04SbrEt8ebbeeiX15sZhr66TjoFyQlRF/RqaLh+xwwEQWCDSTVUh7GSwdnMWr7QzWt2k7wjZYCr2wh3E4kragXIgxla3iwXOLyOQ8PP7EZWxs74pqLuYoWiZ7Ru1PHvks0B/4akGeOZ7DxY0Gvv7sVdzY2NLBTA2C7FmilCq8qWIWxw8dwek77sBy3cfKbhtffeJJrK2toNEeaQRfuqZoglKeQtwYt586iaNH78W9D55FFKXxjWeexJNfexLXVzew09nFdJFeaD7mZit4+HV3wYv7mHjzOHrmESwcPgRMulh59QLOP/cMGrub0mg2t7fx/CsdZAqBANDRxXmcuf1unHv9W5Ar+khFDdx4/nG88tIVfPHZSzh/9Qba4VAHCltDtxys4cjhRZw8dRfue/1b4JcqWLn8En73jz6FnY2r6G9fR7VSwtz0NHLZEl65fEXV6m6ziWyuIuZwupiTPUJp6ST+5Xe9F9epTWF7nvcgO8Zub4BeZxMXX7mBRm+Mly9volarIupsITNqosjp25gt/QxOHj6Ip55bxZYq+AGm00NU8wF2+2NUCz7Kxaz817pRDmsDHnh5lHPGtharVaSr08gXqgJ6P/YD3yMbIq4zrt2wu4HtrXVlS8/OzmEy7iGaMK82kBZmQma4cQ3N9evwggDZ/LQGXZrXriLk66cJ9tpIZWP0hwG8qXl89r9+DZfbSaqLy/rjSqZNgTr+xtRKeK4s6xjbW5uYnqnDi03obX6XlLpmjV3Uvxk7THaLa5t/J3CcKgHvestZnDhQR71WE2saVOvgqU5wQUD4qf/rN3G5ESIUO0wB9gBDtYV5IALtyMfOJI+NcILFW09g6/mX0B0PZWwrKx8vi3yQQiXewUKJB1cW660eemNiErLJIx1UnBIcDCKlZHR6IxUjbHGHI/O55IEajzjFOMZ0NUCrO0A4HknoX6taW7o/HCuqitqeQj6t4aLRaIJBn1PZgViimUoR282OEhGY2CK5DCUZsadNnLpo8ypLox2yTe+LlVqcClAr8bv4Yi1Y+ipii1IStoqbPVX/17YjTBd9nKiXsNkf4rXGGMMM2WFfLWS1tlzqj2o5d4/YpRDAdHsYD7D27ja6nREWDh92k80jd0+NOba2s/m/EmQkZvW8pkcPVvC6u4/jxIEZzM/UkAnyGuz75G//AXaHY3TCIda2WioKqHmeKhax3W4IuBaZeV8o67rQekNaUT+FIEd2jO2xCEW/oMLt/NoO1nb6GIzMeYGVeSP0EEYs7Fl08rAmS0e/yhiFvC+CIEpnkSer5XOocCIWzaytbJp6EvHsMq2UJ8ND/myoFv/99x7CNy41MJIQkv9ppHa8jjaCBNrFjHmuZS36koa99Tzecv+tuPu2Q1icX8B//fIL+OpXv2RDiJO0gFU18FGrFNBs97Da6GO746E/odcmLUsyGGTLYOe7XMzZhLimeK1bpmLNMWzsGHEiORqEuO/u4/j8ly8iytiwhWJibVpAHS91oHToWyY3h7SWF0p439vvxt13nkFh9jA+9h/+M154+Wkxob1+pCxlMq0cOmS3U+QI9e887EhQp1ySUxSL6aK8hGBRPoqAPErTbNNmA3zumwPZz9EuhnsCOz5an/w9WhFhIleN207M4uxiHhcurWCXXR+ksLodS66jc9jFLep7ibUe4nX3L+O7vuVuHDtxO1LTx/HHv/jLuHTjmsmLfO63fG75SnyuObQ4kZl4PCFuSIvEGBy4Hd7SKQHEXqOJzZWr6Hc70lz7pTKm5xeVAT/otBANmRs+Qa/bRWt7W/iCIQRsf3ON8FPdcWoWve4Y31zvW4KTpsIy6HT6IriojVVsgwsuqx+cwr/6/jfjwXtejz/90KfwW5/5Esb9noBsOZtB1B+hG02MFCsy2cncSWYXa/iOf/QAWk9fwZ898Yreu1DO4bvffy8u/dnT2O53Mc5ksBUOMRh6uLbW1B5Lxp86/nPn7sDy6VtxvtVGYX4eWT+QvrOxsYFh2w0jkchLcZ/nWc/vN8HRcgDvg//04fjO1y/r4a1WCsgVcsjw8BiyLThBPsgjyPPntKJJS3djygd7mEg6E9Cx/dLuDbDTaMtw+oVXN1QxKyczF+ByexGtvg0NULhLMKiBAzdEYPWB0bBy/VO0kQmdrdLjA2FaoX1fQOonHPmp13GCcdcy3cstcBYLVg4m3XUn2ncZtzbrwGxHZxy8Zy2W+BPaG6mVJr2D0du8EmaZa0He3GPZTjcg7qLXiOvZhhv1LU1Cdgs2iSzG1Sx2zWxED/cYQcpHJh3Kzyr2AvvWYgVkipDMjoohIK1NP7LlmTR2wzGG4wx8b6DUDzH/yv6ktsp3CQIRxp0Y958uozvu4dkLHQEhtbO9ERaqfWRiD4VaCUeWj6Ozs4m/+8rL8LN1vO9bTqK5tYVm20Ofm6ZfQCEPXL54CVc2e2opj0Y2qVrNZ1AOSnjHW44j21nHV776FKq5Eq4OM9idkNmz0CdpQlkUpCLUstMY7hbwHf/8H6PReAlfeeIZvLSyokO7gDTuqmTwXGOsWCmyDtQh7oyBfLGKTKUEf9DA3MJJnD6Uxxc//xUcO3EWNFfpD61VnlK8U4DGxhp6rSGaoxhH5qtI92/QmAg3dhpYWpzF8uFlXHltFy+vrSIfdzA/lUelWELBL2jCe+j0VxwKGBWmsLbSRCU/QWbcQyoVoOHPIEQJy8eW8ZM/+IPIZyJcv3wRn3vs00jHAa7duKjNvNWJ8d73fjuOTY9x8N5vlWVRY3sNK89+DhdXLmPl2hqO3HYOr7vrKF775nOsczBubiOdZfEBFFN5YPoYPvPFZ/HVy7smPdBBY+ubeagWUssIKgqWnTyBrYjmLmq1abVKE2mEDlDKN2hhI2sMrjAO2Vj7jMw71+ett0zhba87iWMH5hRpFpSnkS5MSSNKpp6r+eM//yG0ojFavR5Kfhr1XA5dROgORygGOVXgG8MsPvPMFfzrD/4gCi9ewF9/7Rms9wZIB2XUckVEkyFmA3YZ0tI/7XT6EmWvdQ0cjAjkqOEZT8TiUuYQjugNl0VvkpHlkSxRojHqRbajhmh0h6DcdqqUQRAwKpEHneWGdntjlErUyBIQeoiG1FNnwIHKIadqOaAWAYVCDv2Bs9yIyBCbMX6jO9I/E/GGIcX+WVnBTFWYp5oT6Gj1h2pJUadNtnIyjHBjl0MTKVSCLPLUF048vLQeYsD2RaaMcqVs0gqXtbw3kMU9S5nTLJDNxJprgCke2TzdIZwxuct2VkdFDL/tJ/KCEynEwp6beh+3Hq3hDfecwokDc4oyzeZK+NsvPY6nvvgkQl2DEINeKB0f2+TUAnIPY/FZDnIoZLLmb0lfSlozpNhq5P2K5BlXyBUF9gksOfzG4prMWXs4wWtbPVzZaCNke5N6Y+bb8sJ7npwvZAOT8dXlIPOnRCKnFycQsNaq6ZIJdCk7IJvGZ+3i8+c18Tm9dMAi5MjGqz1Mpp/tb9NdEZzxPrGLwvc7vFDAm+8/ibtOHUJ96Qh+7kO/h35nQ7+/s0sj4wwykwFOHJrX3tDsA9c2B9jqEWhlcbgaY5gJsNpjRGPZ/IWSVqYbWpFUhE8aD2iFIUTS3L37XQ/h77/4IoaaDHcDYcIhfD4N/ExoUs79ky3Ks0t418NnceLWkxgXFvHzP/UL2GmtIetP0GjRomsg5o5nE7WMHN7g+xJgEnTTeUEpOAJYaf13n1nFWbsXPPP74wGCfBYXN4tYa3r6M4ordAWkdLN6Nsl6xgjiCO9861msXn4FF69vYjAJ0BvT1stcJ1iAc18Su025VxDhHY+cwHvedA/mls9iHE/j9/63n0WDWc6OBCKDxBZ0kIJsx0D5CVndCc2XUvp5h0bfx+7HpLyIG69dxpUrr2podNjtSAfJ4bfJaIhBr6shRZsdo3Y1rXZ5tVp057Ppr9myv+N4DS9eaqIpk3DmJfsYhCECsraO7uK1Zafs6Klp/C///G1YWjyDj37o9/H/v7CiYTN18rwJlubraGx35HThl6yQ5nq9+6FT+IUf+z58/Kc+gT956Twy2Rzmjx/Af/jhd+LH/9lvo1GNcefJGmbDNJ5+ZRXDMIXr2x20+7RSYl2bwu2vuwuZYgZjxgXS+7jfNyZwGKq7K/eToKQiLJp09czcUi7B+8V/+XB89t4jqFV8GfUSTUoP2GmrAstnfYmwC6WCHRKMsOIFU1+euhSrBlgR9oYRdhottGIfr17dRN6m9pEKCri4OyegkmiYYun3HC2vgPqb7XvdgUY9nNwAUhKuJmFIXGRq7zrvLEEkOUmYFw//LzGndzN0poMjIBCgs3a0It7clJ09oAbqDPi5wR2BV4uOY5Wkb01dnOFQ/cWDkyyXtFLOZ0yVj3N9kdeba0mIUFcOq5lF7ukYpOdzPK67toKeLrZL72y+G/YZ97yFLLaNrUppOjVwtJ+fap8wieyyf96zqZd2zNnsJpOYQuWOHRLATq6DsU8EBKzCTaVoPoU8qHUI7SfhmKaT5QIXuWvcmmUGfbO4aJ0+zaVO8GNJBhlRG8aig21mMgUZdNh+5fR0HKPgWURRWqadViMQ9PL7+xzFp7iZAJiTchJRB2J2e/QldB59MnDt00YmjSEXWDaF6RzTS1g9WbXMw5drfbfRFgjnvaelSrk2hctXVuDF/FysrDzMzdZQynexttaSb2eRhszbQxTq8zh1yxQWikAxl8Uzz7yI9V0PhUIegc8NIYP1zR14YRa3H5rGyQfuxbMXXlRB8cr5S2JtJqMJTiyPcGuliL9/pYbaTAazmRAFn8XYBIGXx5UbA7y4HuJ6VLDoJA77ODMWVYAy8dVEhvKDs35Oz8Huzg7q9RmMRzaFz83Yyl7bmCU/4MQy2/zU3mUzJl6fhDh72zweufMEluam5M+YLzHnlq34LNJBHtsr1/DHv/MJiwxLxWi0OiiwKo6Aup/BRj+UvvLCRgfeTB1TJ5bxyNFb8If/z+8JRHXjMtrdAfxUhIWpQICw2RliMAa2OjFaY19FEDXLnEQ1GWqEXDzGQj2FnVaI7jCQ9IMJLZzJmMpTejJEox+jNImwWCugn4mxw/ZLxNjEkQ4lApxUhu12TwL+nDfCoaUqVlvAoB/CIyOXDdDq0HoohVI+ixEHGOZK6PZHMkWnlUitFqDbj8QmF4sF5Kn/jAcIJmYm321ECPIQgNxo9tHqRXjIL+Dxbg89LyVAuhumkSlXMVOfcyAieWb3NYQEVWpTJdY8XiwbsKBQsk6PSwOR3lh+iI5Nk5SGrFosBoEPYNkf48QtNdx72zEcmavCL02J1frJn/8I2ptb0vRxfc2VfZSCLLbo/yYG2J5nHirSJubNUkP7LzEts3apo0Qa5aCgDGuuSVqDqY0tjTjN8enrBqx1BlhrhrjRijEkS5iyiXnF+HHAsTol30++rw1OkT1jbWNpOlq33K/oBercC7bXN1AoBCqQeDgmukHlk7u2K88aAUKFEBEMxThzcg4P3X0MZ249AvgV/NavfQy9YVu7KguAIFuU3GZxuoBUNMZuP8b6TohGz1Kk61MkATLYHE0h5edErIjYUFFp76V4Mrc1k3nmXtne2MVk1EV1cUGDiMphlpabGlhjMwWA3TPOguiN9x/Ftzx4Kw5yyG1zgl/6mZ/HMOqIWOiFE2neaR3GLhb98aRLnXgo+CmGLjlTZ3O3yOfTcg6ZygfSF+aCAKvbu9KZc4/c7uZwI5xRBjLBuQvU0g5CjaKKD9KQZIZbuzh39gBW1jaxO/Rljm1HrXka2+S85nexeCCH9775Njx0/90oLJ3Fyheewmc/+2foDIfY7dIaLIMxZRVKUMqIwJKlEe3cyLalGEjBqE0PwxTdM1JY6/topqfQbrbQ7/YQ9rvgkD3nCni/mSXM1yIRy/OJgJJxd+wOJEUUtf2Utt26vICVJgtddnMi9Npt5LIEh3bOa5o54+PBNx7Av/qOR9G74eGnfuX3kS5mcGO9a1ZVZLVTYxRzGbS7zKA3/MH7+v7veSM+cP/9+JEf/w280u/oHHrze+7HPzp0CD/xq59EcXkaP/3PHsZ//o9fwBvfehyP/ccv4JVGhFaTmuShQODM8iwqc1MIKI0bDgTmSfCRCDabLGr5szbDISvaIU5UAngf/tFH4+Nn51CfKqBWKaJWX1TMXL+5pSxXIv0KY3GKeU396QZ6aR7XCEpT0pGFrYZaAb3BEK12B69t97G13REyJRKNsgW8uDXv0i7dyS86n+L1pHm7r+u1n5BJlthmz4+NvXfKSuywS5i75J8cyHPwR6BQTEXyas6nzPXQba7ZnX96P9fPFzg1JjBJByA4JIjT7zvzx70KXYBtnz00X0FrD9okkwE2e1urys2A2CrzpD3thpD1fZNaSwyja2Hr2zpwJvC89z0cxrsJoCZA2WCrAWRLJNkHnQKR9keTiXW7zkmSiUCnga6k8NOEortSSZqCtbGSe2Qw0bKY3R/bswdJvql956QdmdyC5NdImfNdnKI0eWs78G9KRUkKCHuXBM0mdLHdT/vDziSXK0Fv7K6FuaWRmzSgL0NmMrxJq9Q+g9aBs9Gx6n3/k9tjlfwVWauCQzaUN2jhmtuwSR8IcGnWzCKI2n9Oe5seiFowlUTykUqmZu0rsGgJUjsoEsANZhBN2vAnPQRpHiAx0tkSGkMfO9s7uL6yZgNNAt6mKSVznfi0aap2PFbRx/u0u7WDWm3KpvyM2tZn0rWgEW2Qdz6FkToACZAI0iPcefsiHr79hAyp5+fm9btekEeKPnrZAE985gu48KULinliNdfhAZEigB2hWPax1YxwcHoeW6tbwJkFNHsxlsMmzl+/Ir1wd1xAP2QbdyDj3pmKj9XtHraaQ8VGeUEGvV5KYnU+L2IXPA/LVWq+0tjpDtHcTaGUywODEKGm6skuxmiMrBU4N5VFKuK0pAdvBMwXPBTyGTy9OQGPFz67nE4+d6KCQiaNlWYG3cYOcukIW92JWtJ5FhNVHyNGATLHN5PGTnuEYgk4UC9iZbOlqEq+bo5arAz3BfpM+uh2OSAX4cgSW64DrG6PcfzAUTz76jXpjcfRCOEgg/RUDfOLSwZ4FO1otTD/mQdu0ka2wTrb8PscRslTK8Z1ZQyv/CSV862dze6zvCa5jicqvqdzEe658xacPjSPpdkplKam9Zz80E/+Atq7HcXbsp6qFNJgmgmvwYCyoAxbmGksl0sYkfUMrIOk7HCGKnBAKOMhFwdYqk7r6cxy2nVI4/iehqoK1MCm0ggIEDI+bnTbuLA2QqdP0EzQEKPXj5Gv0OuyikFMJpfMpj2ndK0QW+iG7VjUiHRg7jIZo1ZT0at8BqLRwAauuJbEivO6mFyErWAWAvz3QnaCc7cfwgO3H8GxowexvtHFs3/9GYSTIaqDNL7e2NVZyEJ1rkJ9aBYvrW5jt0t9HYd0Yp2RlaKPtUEFTeRRKbFws3WbAEI9qy5DWoMZk0huBAQaMXV+Ak5k6ckCT5DKUgdvQFZ78Jim5Hk8ct8tePj+U5hbPoVvPHsDf/yx30AuO8HKbhed3hgnD9RQpo/qaIwnLq2iN5wo7u3YbAnTpTxa/RGubLellS3n6UYxQb1Y0PAIs9yvbGzLZWKKySCTDL66mtXgHWVCmtB20aMiTeQRy+SZCYb9LnbW1nDs+CLaY+ZIWzeMk8UasnTdNroPHD9exXseOYu777oD+bnb8Niv/Bpe3LykvbrZY2uXk8w2NavhauqCqWvm+JCewwyCTKDrNRrHCKMx2mEKG/4hrK1bzkiuQF/Ktn1eDpR0+pier6MU+NjY2FKXgwOPjJgzGy9LftIAUNjDwnwNr621UJ6aEuNIpjpgWLxj5DNBGv/4/bfju77tW/H4p5/H//nJvxLgZgRqsx1qDcp2iFA9aZnHQHGmiJ/4ifdh6bUB/vXvfhIDJjqVcvjhH38n8PUVfOSxr+HeR07jA/cexx89cQUfeM9tGFy4hn/7ob/FDbqpFDMo1SuMHhMxQtU7pXPyZqEOlfI4DovKpUWUjbTuk3iAk9UsvN/4t98qQFgp+KiVCpibOyDUOApbYs8oji/X5+xgiocSaaZyRYvHShe1EXKijD49bfoltdq4st1Du0UxJu1UfPTiAC/uHDSQ4Iya9S/mZ7J3nBtkcs1T/bKLrHPj49pEVEckrFfCQ7kmanI6O2bLni8CIWuDEXxGSRKIi80hgDN1obVPfLbk9NsuYsf5DckMmMBQwaUEC44BTJhN4Q8zteR/2gMKN0UAERyrWWDctJlSO02kgUb3hzUB7OLyHGC2/FIDdQlg1edx1yJhJG8GSPtTVXxfPgZmRGvMpfko7QXnOX/AZDw/AYdOq7wnyt0jEpPoIQFn9z0SzzYHJu1eJ0A4shwa9x2pnUp8DQ3cEhjZmhCkNBJ0D9dRy0nzXgFWDR4Z6LR8T4O1At9JNJKYYqvExT27jGhprRI0nDTfzdXWXV8zaWVKB9swYjgpQxIfYGyEJrH3skVtUn0y5jCGgU6xH25j5EZBZlrT3ASUDgpLr+exyWACDDui7S9t/AJQtjYZucd2jiQKvDDuvSWPQlrWH83mJq6++KxAswziXdoFB780sSsJBltoZIKY2hJhd3tb/ogcEkkSNEwbRwwXuUl3AxnKk5aPYQrVInDu3kO4Z/kgZusVzNZnkA6KAIEmAfjEw6e/cAHPribZtDx4bXiLRqsZtq/lMJBFJqKuuCcD5Zmsj84kq7tmYhQzaSZfHI9aiNN53U0D4owYGyMdc6rT2E8yBcxTph5mSMYvSiNPZkmm69QtsiAbozeOBBCL1CJP6N3ooZIaC2RPohRu9NMYEFAP+vC9GIcrY2QmHhq9EZrdvvmRTWi3Qaaa3QH62/EgYkIQ9Wc86kc4s1zGC6/uot2boJDq40AlhUnaw6vbNPLNYjDJgkZPlRLbsBPsdiY4eeIELrx0yYXZp9DtDDG9tIDp2boxbpqsTQo8mw6XTY8KaCv+CCR77RZ89rm5Z6rLQQH9wJ4zBeeY0InMFS+fdttUBvViHw89cAbHF6dwcGkeuVwRT7+0gl//tY8qlWSgHHYzvmVLkTZkxqalkM9lUMznsNsJUQooHWF7kd5ykSy0aM9T9rI4sLSMfMFHdtjGZqslz9deP8RsuShwSm0l7XtuNHrSopJ5uXili9X1rrlFIIV8uYIjp2+Vfi1pk8vCxa17Ehk2jUtOEmBHqt3YlfyJAyOjsKspUj6GPNuSlGyyMbJx0VAJUA4meOP9J3DPycNYOjiPqxfX8czn/wb1coCeF+DGxi4urW9hMooxWyxiozfA6u5IbXJfZtHmxjCV9zFIB2im5lCcqrgc96xi+KzNTQsvonnBWk0DUz5CRlQG84p15MAFn90JMiwu9BnNZJx6/luXq3jH62/FvXedRfngCfzF730aj3/5M9IPUhfMbh5Nlbk3bHe7uLLVQjhge5+uG6b/oyMzWSY7J9NgtB7v7dy0j7npKlrdHpqdEOUgi1q+gMuNABdb5ilaZsvR7cQJA8vPSrA6YpHSHwg4qsMlBwTq1+iHSYkFt8wx/OwY9999AO9++C7ccvxWDCdT+E///kPYmuyoaBgw53kcoZjiYNJABvcqxGR/Q9aTqSdMQaE+zjqYA17bFGPnqnhhhTsLdccZPbOFknVBmg2mTdXR3mnoelOuJrcVxviSApV/JxnPWLZaTGrK5/Po0F+Q2j/G+jI9RIXaCLmShx/7gUfwwLm34vc//Cn81QvPyX9RA3m5nKxm+O80iRFesFuPI7ct44M/+p14/KN/g9//+lPwshnMHl3C//Hvvhuf/KU/xWOvXsb3fuAR3LI7xo3FabzpYAEX/vo8fukzT6MrX2SLGmWKkbqfThJnBAX3ysRiis8FWf2UumQ8j05WUvA+8UvvjxeWcpgrFxRRR7EuvZJIK7NFxDVSqNTUImG1TmG52CpNIwZqH/AGkUHohSF2Ol28cqOJdocmvkyXmGB3XMZu9oQ1GDVI4krchPJyLVqbmmId4FitPfbFtYONJjJq2gE2dY75xRyTuG9cawBjj6DShmlMgjZUh8mMQTRNh37kXIITFktQR71mx2y5CyxjSmcOavFPCfNloGG/ZW2vtN/6NR1IAv0M2hpQTn5PF91t+slIeDLqojaDi7vSd08+gwCki67ZQ1NmUaAFIjsZA9gCcMKj1nIwMstdKbEQNskoVaO0Rg6/kjFUlWrfN8mYZR9QzJ7L1t37XMnnc0jH2h3/kNFMGFP77vtmzEnsl37dCamNWTWkaCkFxg7b+zrgp+/EB9oVE1oD1ru37EwzW9ZPkzxpXft93tJuJq8L203GTJpGy+6y7FiSQEJdE5dykPgRuPdLPpuxNglj6YIMb3rPvWvv1rAut1sDCSDfB/cmobAbaEMBLJFSkxEuPvVl+Br0M4CrCn1gOh61zhLAMLIIqd2tTU0Z08vSTJ1ZOVJTRLG8tZDJXNjBkxiUx6iWYzz64BncsljF3FQZtZl5ZIslpIOCrikB6R989ioubtI2yeySjJ5NGFj3TJhF5R4YV3GohI/9YbiEXjcxvcvpToo5V07a3bO1IcB0U5KLrXl3PblmXPFg63C/kNj/8U3ctT52whBbQSbSl/IMF61ol8Wtn+QRooTEGliI4yzGkkIMkQ2bNpRXqMgah21QRfIlbJ+Tm8hOJtEweyl02k28dv45lAo5rXNLhLDCSM+PnmETpNs6HaPdaMCnEb5PPoftQE7yDi1CcI8RN1CRFA8sFo7MAffdcSuOH5rHXH1KCU5PPHcNf/zJT2OmVEArCjCIcwgpvGSuMifI4xD9Xgu51ATFclUtX1pyMQKViUx9TZbSkBo4Xq9LF8nhpN6whetrm7JpYmlUVYvOZDyDOI32OIP2uJjo8gAAIABJREFUiGxWjOubIbZ36eEXIhj0MRpGOP3w6yW25/WQns49t2T4rEiwg98AXkaG0CafsGskBtPZaWUyvg5ys9hKuIoJDs8X8dYHb8Mdx5dRm1/Ep/7wMay/8DSmSnn4eTqBqyrDsMMhpRjX2iFeaoQoFdPIpcaoBwE2el1c3OhiMI7hzZyEXyyaHl9nmbGBmsrNmv8nWUC7n1zPZk3DNTIehRqWsaLQ9Ga049J5MhnitpMzeNdDZ3Dq5EkEC6fwez/9c9hp3hAYY6pUmy1iN0BCHe71Lep5ORwaYWkqEMs5mw+wWM7ieqeHC1tdhJM00qkIMzMZLC+VEXbG2Gj01OYskm2N8whLB2V3VKuV9R1UFHP4xxmni47R/uvaqXoe2Nq1oATZXqm6B4qFMd7zttvw5gfvxdTynbjy9AV8/GMflvZ9Y4cTugbeqeulZIcZ9dybWJzwzw/CSMMg+YyPZn+gNnNPgygpjNMB1nesTUxNP8ElX0wJ2IwiLQfotvvS2NF3OZ+fRrs9RIUDtXFK6U6UlfBac2CMcqL6/KyeYw68yRiFmtZ4iINHC/iRf/JWHDl8Dr/407+Dl3a2MRgyapUT2NT6ceJb3jW2h0sbm8ZDj96OH3rP2/ErP/MJ/Le1FXiZDO574xn87Pc+iv/533wC1+IBPvjj78Azn34J9333/VhobuLjH/8KHrt0CRP6Q/OacnhRCUXu+tLGjM8HCyGFUxCI2z7CvYxECzHQyWoA73d/5u3x0sEapisFTM9UNRXmjWj0y4XAaTtfkVbpXF50eyqTU7SWLiodvHvMsqQH4Qi721u4utPCU89fw9WVHWlxDhxcQFg4iJ3xAZnRKtjIHbIJuBFLljAw7jDci+3ag04uk08sm2v/uSB2jZJryMMBHTekwAkhPd0uJo2HQ4aO7mJ9aOLoWnYuc1Y7pTNANd7SgKu2GvbiHUto8V/7lgWkZnlNkgatWp4JG5Qwb1wIAk4GsPbAhXJO3Vg8ncX3GEU7KE0yYsLwJAUhsRgwDaIBFeXU0tLARZ4JLCXRc8nr8yVd/zrR3xm4swOGYI/tJgFFtZmSQRa3CQmcWV5pEigvgOisTfRnaD2wB6j47zxwLFrJGEEnZpd9jfO4Y+s00XbqZ1yo1ARlNJSkz6HWmAOoBCsuH5mvr83fTZjrPagJ0tQhdyJODrt2s9rR+4103uJEBsBrkIBKtjJsAtMJuR37YpWc+fSpAEla7q5Q0WeSjRJ5bPvLgLWBVZ3bHMVzLXz7nrY+k78SsT/9KHVwayAq+a9Jy58HiWWQihFiayDl4cJXPyudlqg4xVGxncfJN2M9CVF4M5jWkMn56HW6amPy2clkAgOMnLSjQTLtpwJf64EFBdvTbO1QY3lwqYA33XcKx+anUK+VUazOyHCWRSMBVDMc4qN/8Rp2hlY8JICdrA2nFjVCJQNte6ZcTSP/TTI0xoQ7hn7Pb/MfZhwnvp4qPsR+OiGJBq+MvdfPkgKOIMqByv1H21aDQD+vkvJr7WBKhCzsypq2kr+XFEfOvWBPL2zxlMa+WStWOxp10nq8eP/NJkSxWCpY+GOCM3te1D1w1lf78o60pWekPLz45OdRKxogNIbOFQUuduymPrK1GxstDYrwkOHv+j4nQW2flL1QAjqd56QVYCPcdXoG95w+hoP1Kubn6vJL/OwLIzz+wqoDjy5GRttSJNsQMcwqQGhDlpVvHXVeYqRpeK6pZl4jDhVaxCZBik8brjBEPNxFHFJLmMVk3BEgnGTy8ItTGPl5aTIvffMFNNfXLLt8fVUawIWTx7EwP23eqw7fyyNTYMSkGlbAmnyIqVRptoIZpRl29opA2qvx3ug+szvGQUhq3KIhzt5axyP3n8LJWw5hZn4RH/6jpxB2duB7PgKa9OsaZOCNRtLMhxyqo+yCz9QwRCEeouWl0U4V0O91sLHZw9b2Fop5Dl+5+liaskitTxW7WoDcv3l8hS5Vis8uW8MGJgjwdR/dXsKh0LvPzuEdD57G0WMnsdUv4dc//JvApIetnQY2d3rY3B2qVUrajHsrrb44LUwXhsVijE6jiVwuRr2QxVQ+KxudJ6700Gfq1qSPmXoa6PMcAlbJcrNQZMewOKVs7FLJ9gwNiyi3mdo4O9k5gd/v9eCXChq04dls2jzeONMZcp0eWMjje991L+49dw7x1Gl8+U//HJ///J/oHF9r9FX8EvsdqFSx2eWQCfdBAiCNayIcTFCkdRk8XFrdwoStdc9cAEZDGzwjc8vJd+q66Tax0RqgzBY4mEnMFjP3JSLwNFo7AVgsUMYwk+cAD4drJgDZwciTZrzfWsNsvoyoWhPwzOdivO6hg/jAe94Bv1nBj/7vv4udETsRPPNYoCSxtaypmDdvBBj35A/8wNvxhkO346d+5sNYZUpckMP7/ukjeGdlBj/6a3+GqROz+IXveCN+64+/iH/x/Q9jsr6Ln/2/P4mteCigLBXJxPX9iHOor1RSGyUdpudlWIQ8banDpAuJ9j4Px4s5eP/+Rx6IWWXVyoG8ndSKUx+ehpxmDOtlCAxt9J1+Ytz0KNTmBtofDBVnw4ESCmyZ9XpttS2qlVQxPXva/jH0JlWnUTN6VYbGAmA2eZywFzrixEg422ujz/YOTBn6JuzMnprQOfW7tqrYNTsR7NBWu9HGS4w92GcBrNlp/54cy2IWxdDZg6nr6A5fpSXokDNrHK4bTlgxW9Nw1/5BlnxyS3Uh1U8dGcflaWHjYsQS0oy/Y5JJFzfmNgX3mlo0ji7ic2SvZzyV3scdiDY16FrgojUT9OlYTFUDRsHwNcQeusaq8RUOkIl9+IfXyn7VqjkmPuyBdmdsKXApnV2Sn2i+T9ywZXXihmXU5hAz4TwiEwZJbVa2t+z+JQHkpg/iZ3Fu8y7PVhW2voMZMfOgMT2VJTFw8lS/w8rIGYwbU+uuscTYTpQu5s+m4q1gsMNbk5jSFTpfTHfdjJkzZkigTwUAX4NgdJ95FbNGX0KarTtwI3DP9qZjL5zoVP+dAnu2RhKFtn0ml1/rpod5d3nfuO5oDdXrNDFqN/D8l//WfPwIGhyI4VDKPuCx54ETopZUYSk0jDDTxp720Gt3NJHMDYIHVJ5WRRwmo6d4msMWHl7/4HGcOlzHscVZzNWntaZp+ZJnKks6i06qgt/5y0tqzXICkxWraYZY/BibpcNNAyuqACUt0fd21yiRUFiBY7YaiV5K2mKX28znma31ZG0Zu5aAUHtOElP3RFax9xlEzRn43wOCyd6RDNg4QKk8ZVdgcbhBozZ8EAm4nF+j1oxj/1WBp9imM9GdsbqJ+bcDgRossOdAvquOtWe7kPePwIrflZKci09+HnHYVNcmee4Sk2oCnEFo1jNJJ4EsBMEgvyLBPhk5yQVc2UpgTvDDn3FSUs4G6SHuvuMQ7jt7HLWcr5ZxtlrBr//VqjLTpVm8Sbah+ylG1vYqG+SwDY3PnL4Q9zk+f8O+1ph0yc6DLYlYVd3mBpmkaHGEK1vdTGgwhYhjmAhOCPomE6y/8hKuvvgMyhVKl2h8TFmAPc/SwvI19UzR2JqaLWOSZavEz6rizFp81PuJ0Vd1YnsBfUzP3XEID5w9iuOH5tArzOOjn35tb6DQTP1tj0uiL6TrI+uXRGG4YlwRdeMx2js7ePmZrwqMMBmHwE6wyKhyyQJsn71ZSmXxnrYXseVnbh+W2mNylPpUBo+84STefO8JzCzdgr9/ahNffLHhmP8xet2OCmWykybRsQxuPq+2nuzcsLhVAmIrkPcKDe6Z8QiD3R3FK3I98YO31laws7GB6ytXVVX59O9UkWETxJ5HzSNt2jwMaeLsF8UiarBBQQhcn2lJ0AhN7jpTx/vecR9Onb0dmeIh/Mn/+yU8+8JzGnKtLR2S9CHuXMdMzkPDX0CUKThm3Io03pzu9Uso1xcw8XjW0n+TkWBMBBjofKJZOfFMJQf5i/Zpe8Q9OaJ3qIchcmIMx2EX669dR7vTQtHPYGk+L4N9AutRKifNNN+PxdWg0YJXJMs8QaEU4+GHDuLtb3gQu89v4w/+5nGsN9vo9QfmU0scQGIl5iBLIKN0PsOUUbz7nfdgPl3Gn3zuaTRaLTF7b3n77Sjd6OKx8y9j4dAUXrc4i2eureDu44uywfnihevoa2DMcupzASe1c8j4RaUuUWupMy/FiX/GiGaVEObFTt6iSMUJFr0Q3sc/9O64UvUxXc7L2kAIf0RJtR10nPjz83kEdG1n5cZoKp3OZEky6A1CDZTQgqHR6mO9HeLqakO/L3CTz2N1dAxt+qW5ySodpAkt4A5e67JZ29BSEVxbxIES0poJIyPQ4R7c/VaaMXY2AECwo7LbQKAzaNSD4DSMVsPbX/+wHWeggxtC8qCQwKKGTRYzjtWgFyANNPmBCxxhjJ2+Q6xPAlr3W8e0mVAbTjfEpYU4sCHQwleX9sjAill9GO+l6lHAee8TW9tbzIgdJNaR4xU2FowMG/VQyVTaXoarAyg3dRzF8JI950sINyWA2dn9WJKKXVeOE3HTYxFA7zBj/Yz1sj3NaR155R39Y62YZDLa6Z90eLprbyjfNqUkIFLgku+x3ya2zVp3VK0U/pODFEk/3z6nyzidjJ0A37XSEtZAyjZZqjC30w4t6gplss4EFDGlfG+2NahjS7SaBgLMwNmxsTr0XOqDU0KY3oeHY9ICt/auHYicJPPFdPjyzbKoK9m77GkXx8jKcsmm9QSoCJpowyET5bw0u5wspdl12NnEtReewtbVq0oSopcntb26Pmoxcf0C3niMHLVE3kQeoVxg3Ng59DAeM9eaYvuhHfLKdnUT9BIgWwHE77G0VMLhpSIOLyzgwEJd622qYnITDsuMvSIuNGrYHtCZKy0rpxQNY8dDu868nkNjybL0uKOgXpGObN2QrTRWS/u7pigN2BN4KpKMLSKXsazoMSoKBVpTGqDhZsglOxqMZQ1Cc1nmmDNrmOA2GvJZJRAmuGJxaxOptnYiMw/WtZMNsoaBxtSb8TN6nvRaTEDh9J4yxOlVmiWgHei9ee3H4RCVqRp6va4+c5DPS17Dz2lxc3x2zc6C/40bMtuGnJKkoXi309JgRWdzFTtXzqPf2NIUtZjzJJbEWV8R7PAz+/Sry7CA9zHkwEWhoMKd35fsHTNx6d2WJCuwbcrpQ+754xEnHj3Mz1cxPz+FgwtzmC7lUKjWsBrX0e+k0BtE6ITGdxNsjuIUOjvbqDDJxA9kVi3Wz72m0i3Ypqb1Cz+9Y2JltUMA6pOB5ve2OE2bfjQNFDW0Q94Ljb4O9bwMw4G0W82N6wi3VtHtNmSKzPuqgSzeK5cCoTWT9uAHBZuqz2Tl+5krVbSehq0mOp2mzKHHYw5McS3YHqpBCPnPAtPTOczUClhemsPcgUNoTUpoNKlJ89HuhCpi6Onn6eA1aRBjRRVpRh0jJui3Gxj3u+i1Guh1m7IvkYxDGwsHe0yuwa/K78D4QibjcA/gNDXTaqJBF71+zzJ0+R46S10Ti8VbykO1lMXSYhUH5mZQmpnByCtpcntru41uJ5RnIBOcaDdDD10+R5IfOdkVtY4Zigm1FTv5gfZw26j5twH9+sYDte45KavUJLffqsBQYASZ7YliZ8WS075HP+fAWV5Ql1P57FqQLec7soWuDl6a4QCe7IGq5QL8gPFvPob9AaKUL7Y4pn0KAy5SJT0jiU6Uz5SY8wlNyXl+W7yh7ksCel0nigVXUuSpHS+12gTxqCfXCmIgAtYsfUOJRyjLYUwjj0JK5eBrcC/pVHGdDyQf4s9oPk5jbg9+zodf4H6Ukr3VaEwZXkraQGnZNfTk5gW4pwlhOn9IYQUuEcZJGgFHOY9kes0tjMIG/FwBudkjiP2KYSIzi9Y11ayi7iXbHFzfaSM8tJ9ap8KYaJPcHfJ68P7LR94bl4pMdiigXK5IGDkZMDrJAFOepoZyY7ejOEpTOG4G1fygNGAOh2MxhTutDm40QqxuuAljfrdCHjcGy+iNc/vxWS470oYc3CnqUJlNghrgTPRxopy5ESZcoQCIffHkL2OQXCal2wy0UF1b0qxajPVKAutVURgO2eMgxSi4yshYQtOc8YHTdKjr8FE3QEEsFwn98Li46GWldhjJa7f58cJz0cgKjskorjWkas+1GlUP8oASM2U6KVo5kDVQ1ebuswEi+9bGaJj+T7YvTtfJDUVTfmo3G/PKvxvOcwCZMNNNeHMQgp5sBLpuWe4Ne3BDt2tg7BgvAG11DRSbbECgR140LkKPTOxN08AErEZlJ+3B/Zi+PTWAkxGQytfLcMuIJvI8U2qA9idjYtSuTaKICJgUSO+ua6L30oZu1kjWSrIKWC05B/ZMr2YVsEW02UbL1zLmlfXqvmaNf16tU2czxNcyGyRXWIiqZysu1sMupeAeu+iuidrnjP9zkgPHEptjvn1WAsmEq9bnUZSKfTYxZLYEdNDyd7udjhJtVp5/Ct3dDYtvk0DdDQwRgHKSmk4gPtnXWB56TIThZuRlCkgFeURxDt1uH6NBX7YMo35L0ZLmbs+oQEoSKP721HY5eGAGx08sYWG2hoXZaVmQ5DJZBDkznO+OM7jeCdAYBvLXo5cc/59DMGwf8XCXnVTW13XkPWViDdtKAgk8VPsdTeXRNFoxkvI1o4UHo/8kiTYbEte6pXaR10sHTOCLCSWTT58w7mF8vroctmASg58TE8oRMj5v/X4ffi6vQQMWBjSrZaY5QQQBmNYhDzmK0Xkg8bnm5/c5WQ10d3dkHt1sNTE9t4ChhkxigTyuJ4I+mo7r+ZfViIeRNG0ZdWDYPeD3ywU5HQpRv6/v3964hrC5jX7I72LT35J0ML0kY/sT2VXaqbAd6mfzCHIlafDA1m15SqBv2O0pmYUgiNYoTD9iq1QsIwsmPqeK2/I0/Ts7Q4AfoD5T1X3J5vJiHHZbBO9ZhCGnrJmfPkHYof+oyReUB83pZk5/05CUbCov0JDrx9N3TLLdJfSYmBUGD+FiEKAf9u0ZTXkCl5MxrZc4WUrwQX/BodrFYb/lGEAWSSx+OOFNaQ80oc3DM8jlkQ1KYsEiOfqzCPBlHxX2mOtszyxNickYco0TgEY0h08bgGHhT+s1TvX6pUDMXipgkhcZRe6BLAzJgMbyslMUp6xv2F6kBINMGMMMyNwbSCQoJ/CRhkv7tkX7mbSA15/+kWQBrd3NAkmDYokUgnsw29pkFylR0eekdU0o8Eu/xiBH5tfWFu+bOqAjttNZdPHZMw9fc/JwKR6S1HEtGBevATUx9ElIhAFWaQH5hpSjON24BkhZSAmU7Gu7TZdscX4J0aDWJbde7YOWZmvkhkXXaj5B52QkNtf+vPnVagYgtmERxtfyi+ktWXBILuS6B27fT6RZ2svd8B7/nNCEOlOEWAS7CSPLPcry4PlMEERz3Rqb7bpsNp6pP24DHI484nnjuhVG6likayI/EX/PwTZ3XiuHXd93v9vkymUns+G9oCciSQH7/Dqv9uYB7PuLHHQfT6/tOhUGaoz82D9TdBLujzE6HTpf43BmAO9//dn74nI5jyNz8zgyt6CHKhr0dWE571cq0CWfmynRnS9NiA5YtgFo5Mp0koFZzux2+ri2E2K30RGA4u1N5XO40jusA0KLiP/vRPgKL3egLWnzSPem7+QusrCGLRD7Xdce1IV39P5NqSY2tOIOdsfEiwZ3l8Quzk0AMKHGXcNYg15COaYnMr0OrersISEgNI2HMZb838A3DQAry4Rt1IykY3a400pAm8z0yrPPHbaOCRG85e+5FnXyAKll5rIeZfshKtVur7R5Apwy4LIqK56gLwC4z8BZBWff2/KiLZGFy5GiUrZT+Xe1ZpPrnAiXXQtNhsb6vrz+Bm6tVWsbMbGVdZRswXLySm1itelpkG1Gntalo22A3QW9qvts6mTb/8gLimyJ4KDzqRTLxU1Qh3PCIDsvNeX3GhusCTa1gl07XHFwToDPH7sJYG0uDnSrTiUAc0UGN1peH60BbuLcgMWUmXE430z5mWQSnPaM95CASlWf03iRebGNwP4cUxHoecWpOIJAa386aUIyWe1sd9gO5mHQ74fGmLnhDh6MdsBMZKoatnaxc/kCOtvrikZ0HSG1Mrh5+lTzezHyzMRltGCpINNdThQH+SklRfhMVRkQ7EfKJu+3dwUuOSjGalxTtL7pweiOPTOdQ322giNHFrE4M41apYxCqYhinmkrY02bthCg0/ex3eljMslLVN+lH+SIOsW+/EyZ+8tWWiYIxEiSdTON6gSFYkmxbOwO0CyW9h0EpVnmq/ZDPZP9VgMpxuVlODxBADZGhjGbGRukGLTaaq9R4kBmVikp6SwGna7AD9tEQa4CP+uhv7MjhnSUoYGFY6wZZei84sa9PoIyWRcT/dPnjyBa7ZlhH91OG7GfFQtFlmjc3kW6UJB/W9QfqMBJsU3D+M1cHiF9L/N5AQeaOTMXlcNB1HCWp2vSzIW9HQwaNBxn/q09F2TaKOeRGTDDA2h4rYSYDLL5snuuCChymKgd5PaMYVcAmusi7PcwHnbs0COQZksWKRTyBKRsq3FtMCrRlyarUC4LuIQRtU4lYGKgEAQY47GGD6i5m9BUnK9B1lVWRQQJBM8eInpbutFPmucqN5JT57QxixmPSGbFmC8CCzKtlXxZZs8CKcmQFNu/0VBFUdYvmNdimlPMauUofzqTL4i1pb6Pr8X2szK9ySazCCGDzvvBf+azRMDK9U2PwgFfz6Qm3GXIZJLxSjMXmXsxrw0HqAjP1VUgGDP5y4QdNhIqtBShVo7sIVnh0VjgiiCXx7dej7gxQz3lBL78Osl0O29BMdgMJLBBOJOdGYOtAlz31EgFfh51kfiga6CRSWD0aiZDx+9vBb2iErl4nGxG+6zLRlaXRPsQ/7P5+6nwnpi20hwpuP7I2PObO7GV9tnE0mt/0NBORNvaec6rOHb7sbLW3d5LQtKcQJzcgH6yfN75vYkWeU32JDcJ42XnMq+hhiLYyXE+DXqLPWmTba0amlBKlOl4+b2om3Qltv47zxZ5WPI8tCrYdgDuu66DpK4BgaLggZO8CT/YNXOdfjfo6O6X/gxb+wYEJbtw54qRQlyEBPRGRPC/2bnpLOD2dMp2v00KZJ24ZJ+/6R8MX7lBUYJJC/Xgs2lEg+EGI1lYeHG/13caj3EoP4H3b37q9jj0POTTKU2RzdaqqJfLih/y4iyK+TxmawSEXKEGCDXmn8mgP2AaxkiVUbc/RrPTx2vNAbqNjm4PjT3j/BQutxZVQUqhlkx/CsmaDYnJse0mWFvXwKC0WK4atgkyp7tLWoJJMon9SQf4jTU0UGxtrkTwbV3VmwCh+wxmW2CskGkBbUQ70f7ZojbwaSyReyD42bQx2/sZQN0PzZb20EULJe8rcOBo/70hFCcSp/dRwvqKHXI+SgYI3feSzsTAl1rTGnKweC61Qck0OarZ5DxOA+cYV/6+HkZXt+jfk7SWm6qqBEAmbOQeQOdmrAxVN+2saVT34HFZiO5219ilIZjGzr6t3WXHJu4xvo7SV+/Chmy48dCk1r6CsXBaE45Nsx8bnWxann2PQAu4t0m3ZGKTr0HW1QZQbBMzZ3yrLNWycxoopcq4dUctifzMNGBjFhICjs4GImnVq1Km6Ss9sahnkqzB2iCqLF37kxdIDSI3TcjqnsCSLI++E9tZZIrYkmSFzEMlHmMwjNQ64aalDTLsqwXIa9Da3kDj2kU01m4gHnStNSl9ofnDZTI2hUfdDJkzvhfbiX6+BC+T12RerlBGrz9WBNSg38Ow20I2nqDVNhsGHmy0VOG9DoIM8vS7qgSYX6xjoV6zyEsCzVwW1XwBUTjGOJvFIMqiP4zRaLPV6wt8UlpCucWAQKBvk3dc351mS0xgtVJFo9VE2g8w6LSVMzwIRxpq472yVr/JWXjQcr0U8nm0h6FyZfVM5nyMWm2Mul1r9ZJtYstKzzqzYScShAelPIb9SFOHbMQRBBemauiQXcznxGj5/H0WFGRiyMiwwPEY85XWwB3XWRADfd6bTIDhoKdEHFrVTMahDgyCk3G+hEm/iSytOLy0vBsJQMlCpcg6cvCDU4zRUN5mjEzkvY/bDbGFkRhVDjLwQDMvxfJUVWz/kOxlKm953RmK68dIFSvIcJ9gjFguwLDTNZYzDQwJLsOeJXZ4E/T7bVQrM4ruC5g8ITlBhFQpUJQaTcoLQU7rp6PNnM9cFiFlWWqd05y7J8+/ZLgtZoE6nujzCgwEdKpgSzxCRMNf6XVd4cZ75IYEFSUqIECWn4eosawseAk+ua4J4gJ+7xQTbGIBGw2CcI1TcsC9kAcfnx+BqgzSXMcpTtHbvsl9wA54s9inCTOBEKcmEraJ31TxpZI0MKfc7HYol1JrULM4kYA6uxXKjyX/orgm6vySs4X7DfeZsQCI7JS8jLXR1X2iUbAVnGQpSTxwz+GeonOLZ+lep8D2FP5c+majquzs5HOfsSJdhIzTQ9o5aqSEbGDcIZl0SUxLa6+pZyXxq3T3xIgn153RoJvb4wlA3USxtLKuM2LnpZ0/YubEtnEdUNdp3To7m/g9TVuqxCT3efldWJTxTFQhcfMZ4s59/nnuVzqbksFR3lNF0dr5L0ZeLiRu0MwxaGLd+JqyJuKfp62MddxojZWQTfyemgRXe9eyrY0ZsX2cYF7nUNKW1nV2sYmOTDEtul0/ui7YPXNnN++x9rR9KZKKHwEKAzLcmzRMptkDk1Uklkp0gUjOalmwORBt4NaOuj2nhZvIJK1+rlnnDsLrfTgTwvvAj5yJuWi5gIaq5IB8JoUDxRzOLh/CscVFTJXLOggMELLSIp2aVuwQ7QfCAc1DaaI6xgtrLWbJ6AuSWRzmK7jaWELkGtpi8DQa7UTNrgdmB/C+rs8QnaM/b2rNGS5LsH0CKp2djaNIk8pEuhJl6DwcAAAgAElEQVSnH1SYeAIa9wqNm8ChKy10z7XgHNBK5I4OEKrLq7VllLosTJxbvj1O9pn1QDl9kbWgWYW4NA/3Gklz0D7vPjsoNnFvLNxYKhvKcB5iiXjETWgmAyXJ+2riT5tHwhI65k86SHsvSefcYrAWqfnPWYXo1ryz1FDOqWsd8/BgC1ppIwRUaj+zteF00foefBnT4bir7oxjXWeZb+JwUsIQShMphswqVeoThxo6scpUwy4aEKE+L7nObi24wRAHD224Q8+TbQLabF1la5uia4k4HSo/rVWO0hO4u2iyhORh5uHlahW1b7jZcNPmoWDejozeszY6N3iyhhYnxYPbcmbFxCjmK7EIMQ2o3U7qrdgapdbWWgA2xGAaQFc87ssFECPsddBtN9Hd3cKlp76G7vYmomFfk4h8L/qHURLAPYIGvjxoCsUCcsWSsmVpiVKpzSm2EH5RfnADsoJsAXapexogHvXRazfBjFUNiallC5TLPuYXpjA7V0GtVMb8bB1L88yZTv13rt6sV5I0Sw4zj/AtPPa735uZlVVZS1d195ANDgVBeueLIAKkAJLzQGIoPRAQRD0IEPS79KAXQRhRGHJmMMMZsqenu7qra8usyuXmXWN3D49NMDvni3ulbBQ68y4RHu7fYp8dMztYk31EjPf3C3UpGi826lK0WMe4vx6j5kaYtsWikXnkBs5+2Cq/5DkK6vHKhbk3OReqmRyEGm9pJmdqiz1h2Rd1tbJ8ys0GWa+DaL6A1JNkYQlINjssmMVI5paCeoJPap/u7pH1+3Zy5gAjCzSznDsCvEG/L22Y9GTaQLditzgu48UcDX6/ZHtPa7/JjZudWhhiytZznCdkuNnGkM9jS6az3UdGRy4BDuN94wRLylEI9Jo7rMoKg6KN+9EYq8XUWIpthWh2LzDeiHK0i0yt71qdNqJqLsBDRrKuK2TtHrZRLj0fNVAsZ6skTZ2bWHo7TEg3x42Y5Xbqe2W4qFUej8RQAe1+F3EaqWy8Wy4Q93vcrzWvGDxOdo0/X9XUJa0FuEyPZgyFAIiXrqxt5xpraeVc/sB5Q92nZBDGEDV5Uepu4odH7b82t9htmF9fka0lqOGatVwibRe6h/wey/lblkhrjzrieskxQJBH3ag/Zx2Udk2BegIygX2W9lmiZYsvsYGxQDc3XgusN+MTwbTp4hIzzBCYr9Yoyb5Ro+VaVBqDBDg8aoUyHm7eGdlirk0q23rVRRIvN9NpQ6eGNUipQi0w6OptLeO6QM9q0L6yikFWXOsd11ZVpQjOvYRLiYvWZktuCICQ80bmj2DytAXZgRRB2iPDprNddMfvdXk0tpAgkEHJmxmINAng0fRw2hFC1qskVQbG1YdawJ/sqYXpBy18S+B6hxVNm76er71VpYgWMr4eJccKAg/S+/XU55WegUekWcXddmkxpuuN+gq3FJVj5jKuJXxyibEwpmF3mYb2cQdplgDi49y1T8awiuXyoo8nQbhMaQ/cCFp5qOFY5iHV9eu21tv7B4wjrOWdaKj90/7knyMwXxoPnA9862as/VfPlOunA1adGVbWaITPicw4106lT/hB5MOkRvQv/+0f7FQC4UZLES41JGQVyg06uy1enB7gDz/6CE+enCIpelau3KyUbl1TO8hywXKNRVVjtW3gb1/dyoJPOj/n4tY4x9ViqNNtKPDqXnvbM7tJj04bTpFzUhiq9t8K7k6ntYX8XftnwCOEIHudXWwjGbz9qz8whw4IwyFmzzTtOSwbwI+q257d58Jz/zkxh3IYm6POwIbHTjjFLg2F+ysUJCy0ZZEogf1SWVosl51UVZbQ6VOvprtjrakcbOqz+edyJitQ3CqXemyH6HLX9gTdpD4ZO8hoYJuJxWIyvMzs94bXpj7D7rQOjlpeg0p7KhvbImVZhaHkaqc6i5nwfEhn4Pet/Wy5sOKsFgYD1/ZPA2a8T9x8zT3MspK35fPPFiYXr8Ns+34a1d+NcxZLyO+rNMjdzD63OYbDnTXgrngQZUgZ8AyuZatY2+fcs5x+eqY+RCUuZyTsnYPX08ZBxgkqdtFOhdRC2gkvXLGfJj3+gyc8LgL21B9y8/RpHpXJdUvX1FIt8Ob7r/D7P/9TlLO5LZLqEGHlbDPzVOotS3BKAwFLxQpcbbWRZF10Dk5QbnNMFsyTW6CejVDNJzJ+kO0iw8SsQgI4bjZpFuHivIfT0yFevHiGbprgyekRWikXIzK13DVTTNbAaNnEfN0Gu1aP5zw8brBYkS1MUM3mxvipa4MxvSwdL+YLjfVlORdY4v9nAtkNOfVanY4YNAI4PrM2O0Kw60BhgE/7Euf+skKDQIQlXc5HSl+oF1sskHMzaua0vGhtKmWgi9FgiF5dqne7uaSNqRJjz+4WjODixtouxLiFTUAtPbkIM0Ccj47rAhmEqhIoSTtt/bzKj9oIbH7L6S3tEdkDBmBbCF5N40Flmr9eo4FabmaCj1KtqTh+yCyzp2+L5VWyKNQ6soITp9jQOJCm0hPzOniHzXBkTDolH1hMjK3Re2/FLMmpyJDfiLIPpe6KFWTrPfZX5mdBxJKwlZipIaQEgIp5rQmJgTx14VEZY2WbNlkkzk1qOVUCdTuYa7B0iNQ9ocyB85+4yE0B0ppTN7YW+OIb8X6knFfLWu9l8T4sM6/NNc+vNRMRAmIK+VDUmiwQGi7h0aQ0k4+ei8q50L0QuJVsg6VnY2fJN7b12mRlPSWD+sOazTZtVZNGVMYkjwvzFAQdDPk9Gn8cLKpsTYCptdIqII5X9lUKW6p9Two6Yx2WZUHQusD7Z+OUmkUyimw9SRnBgymPgFB6cs/xJPEhMOENBcLKyfVH7+exY9JoezyWNIL8PqsgXknhmA3zIJAW+yoImXTuM9ROe6UrgBUDy9Y7WnunJwzoROJEgMrjvgeFFAidEVxHLrLA5UIqj3OecvxIF0jGNmTGuh7HdYBBi8vDhA6JfCAcAx5VxMONYftAOtk+YAkFtknyfmkP4AGCc2/jcWUOcPc/tye3Hrp6cUzavfIdQ3uol9+VnmHjiPOG9ydmO00BSdvH+L0mKyTaCDyA2hM3JEpw7WcwaokN5/yJInPZcz5JA9pQcgFf+1mzQvSv/9df7CqV1ijs3andHDVlOQXRiw0uujn+0R98gp999BGivK2bTQ0T84uI7skQklngQl/uInz5/Q2g5uIb2dPvoye4ng8ENuVckh7oAQAY0LBnvi8d6xjq2VK+0Ssg1qlmgSn93U0Sos+DUzXQrd56bm9w8KcY3M0OPgw1hBNpaIEUys8GCoP6LzBnlmzgk1DRPmFzD25ULyF7jIHAkXc5IRurvzvbZ8DAgIpE3QJrD9EZXGTYDcBO1j4MQyiuL4IW2WOMthlSrP2ZAUoDkXYSt89i0QL2zHV6Cmyinwy9prLXE4oFdSDGeyVgt9d+GCgOmYiyU0TsnGOnOwMyBs7sZGMT1ITANrcsZsZ0ngG1s3zD8RhYY2vsYddhg91+VPdNBhk3iCj7zbuHCGyYi08RNCHAmiwPm7VzYSOAIf9IMNKgg4vSHwZ4+utpsNmxm5NLDmRnfAMLqRw0uoD9tKdIEo8SoRvWAIqDSgURe0yKnybtRO65iXswz3+bfTzAXWpN7PDC8oGVXGiGePfVr/Hrv/j3Fj3igdTqEEC3nQgWZryZMYpGhCRlnFRD7EqUFMiLHnbNIabThTSQq1WFaj5WqPVKc5kLt/mMuekk8QrPnw/x6SfP8ORgKGaQPTlZ5ibgpKi/XEd4V+4wrnMsoiEm5UZtsshG8vDIdYCdLCgrISDke/Ez1Zs1WkUHs8lEX5MWkY7bLc1bCaazmYxu1E6ytzVBHhkvsB8zQQiDuL1lWbKqUa3XaB8cYHl1JbczdWb8PRpDqDxiubZJZ3C1RGNdo9kfIJ5NLJCbZTr2NqZ7meCQC7/PLerDdOr2eUfKjeOL7lIGdLPFpjpMkE1JcywZ8I8tKmed6TZeLWaKnWCWHeggl1t2I+0fO2lEuxXmk3srR5cT9PMcC5aI2E1jTbc5Z1ssM0vKiJttA9uisE4zLqMhI0TXL8dtRTBIg8VohCYbEEwnKm1zJspdvmbOWwMNhkg3IjB3OabQLaVZKKVTR++NuI2yBjY1xwQ/Bw0vDbUpbKQZmqs1aq4ZCrjn57GoLYuaYvmdzJ3pXgSKXZurvc0PMWKDbXEwc52ctbZgMbPQtMzcoDeIi8IWMuneapleaMrgPkM3FecPcw/pCtWywdcie6JntFXJk4YSHTopSeFIJwBkZJO6TxHg0sXOA55FpOQt5vcZI8j7rfw36mM5JjX3YywlRSFA8z70XFy07vJ9aEhKBaS1RMuIZnE9kvR4SVsMucqKlsejfZLjjuPRaQiyTWIF+X0xPg1E1A+qX7DJYoz4M/e8StvOZpGUDcYRkZNePwmlXXUG4mvuI7OoN7NQaUU+eTVKXTHckClzCG8993ovL1tbvq2eg721Zctq/iu83veGRxFQYR8ivhIzzIgczxU23R7by9l+xn2UOu+wvfOZUAuoeeCEjaVBPBJqO1i0VBD7T6VhjRF7ZgLp/jUd/pmnG/STLoEyosAPB/tWvMaEhz9mVjUA+CDRCnuCeybE6pmmV6V3gkSahZZ0PNM8ZkymMfKGkYRN9Jm4p1A+YwYdK+naQYOsIP9pRI7vnV7mVrKLBtIOz8kQ/rN/89NdMzcRHGlmuWe5AC7WSDc7HLab+On5IZ4Oz/CTj14g3i3RiFuaaCwVU1PF/2cwddnM8dW3lxLh07nVLNq4wxluqyMh71BOtUA9+xOyrAj/ZKwQcyaLpD8Y+z0uAPZcArMT3EVusiZtrdgVo7gDgApMjF4houol8rRzs6MHhO1VzNDobF/W4ys+6CHccOIlPxEBBKM+YExL4HlijwJkreRpuhgrrXKgOssXRKnKZtzYouR1SnWKUDsu3gIzIATRte6JTiI2cJX7Rf1D0JL4YDXRrR6XGBYr5hogkWh6s9aG4RyNl3sNppv2gKVRB5x+2lTaOk+a3h1lLwv1yAGFwfhJhpoHgghzw1kJRpodCZttslFzqI0oPLcNIyegMhcFyPbU+XMs37DHq7XBM5dZUwCOETMKO1Y8iQnIdYKTTpBlQKPz7WTJ1zGTKQG4zB0CmzR+bBUHIxOJShbGNQpoq7zhcmnJHryTSXDl0XnvzKRGrYv/neo2ZtLBfugLbGOHkg3ThHGZ1+nRGUl9HgVhc+Ox8pXmjXf0WMzn+P1f/Qd88zd/rcWZizV1WtJDkn5Qphh1YxwvFp3A59Vr59gxAysvULQHmK5zaTbX7DyxrgXIdutSeVz1imYE6hFTsXgMXv3owyP85JMP8On5MXrdAgPmmBYtGRDqLfNJ13iziHCPAUZ1gSmd7GtjlefzuT5jQk2ZfRq15yOrueJGzbnKjYqmAUXDiMf28kaM2s0KjJOh5ktGNDJDOjnbZ+fCTkZURz1lq9JMYQs0gVc1m8qEwXFFQEpXc1qWYgA5vooswZoMZkSMWasnKBvdV9MpkiQTWDWzgsX1sJTIiZY2m1hyPaYjtixl+NjwmfFw4/pXSmnY2clCuG3zIYDXWCfYY4mXruPFFAlK7ErLT2PfXz7LIs2waqQa95y5DLRFoxCTx3ZYZPhYvkzZVYphzzqIGYDSgWplQvJoQ8Yzx6qcocH4sKKN3B2Nu6hCO4sRpVxXre88mVk+K0oPyjXZuxhVHaHJMRc1sKBz3FMFtAnzkMOyNI1gQU9NtkOmhIZKttQw8Xe4Nq24NhA0uXlKPxcBJeeyZOssS9sYlQmEfYy3K7WNY8pFi6CF7e8oHyAzrxJyojZwyu3TumDyoi1BqICIjQ3KIcwVbAettcxHZNXtoMZyG8dr4qYSalUpjyADu2G7Nw7Y1dbWpkYDzOmQ8UClaiZQbPQeXCHiLMdyPtM1rsli8nDhp2M7uHslg+VDJQ34nuJrSihtssQu9z/L12Q2ndghC81/EwCz60btLx4qbpwfXCu1C4Vgfz0T+49MLiVBXMq4H+knxVhZgLTMHOz3TJ2pAJDVM3itPLiZbYZRMixP01XONZvaPqv0ENQEHpRzyDpvEUSyhOxlV3caSy7DC/H0DZVGHWdZydxjxgIQ5v6u1qLePUrtKa3ixDklIE6ArxK6hc5zref90D7PPYL/VhWHCQ/ci3jsMR2iDiFu6lR1zCOgVI3jaiLm1oAny9gm5woNJMj2bffyADWa4LPxdqJmGrIbr44nCj22jlMNroPe6Ylzl3sqX5nOcl6DcpbVwZOvbyHbquZ5oL4SWMJupoQDGhUtA9qwQ4TndBn/N3/8xW6XMzh4h4TB04oWgdoMsRzAg9wgS/HhYR9ngy5+8cnH6DCcmtEDLA1zgS9r1Ksd3i1WePN+rAWNUQK7YoDX5TMstrlt6ntQ6ODQWbo9S+jgPDBuRvr5FwPbpM3ZNWSuBTPwYq8ZGDH7mp2ojKeyer76pIox8yKo5+sJEO+hh5PnouHtZ20QOuPlAEUaQiM+XZBriNzEv/Y1DQxn8IyRMwAZ2DEfg7pWUesuhg6OLCvJumNLETIGQm1xN0ASPiuv0DQsezWj3RPvvRza5+kU5NEB+qTeP9jMNO6sVhlVxw1lmQXxsjHUDhAZVixA+yjQNSxajwSsNtANWJuG3AarTaLQHsybb7smhGU8AlX1XPWhLGMTgRnZOAsh8I3fMrOkVQoSAaMjPfCcTKExjEabUzBPwT+BmBtx+DU6LbUnc5Fg6TFMIRN9q6Sn07pF1RjAtE4SJgx3p7mfNjWXPDOPzyaczo1dtp9XGcQ79wQnnsaHJrwtJvahnEl3ET6/Q8A0m4zwzV//OV7+6m9tAfFG9xqrcpPx4EEwxNzDWCaVXtsCijcNoDs8RtrqYdkYYDyaYLUYYT669c44tZ261c4w6Eg3KNIGXrw4xKdffIKPzw5x3Gth0DU3bU6moxHjdlLi9bqDm/UQ91WMSk7vnUwTluVoAnNuZhG1WRy76xU2Huwdms6LFJJm1MoxQbCtkj5LnWQZxa7aeAjsq2a3i/DDmOO8kSlBVdkg2rYKAfVLiwWZVGbscSOz1lsqXa9XaCWx7rfKwIxU4bV4xAXHXc2NmQstgSXHCgEE01aoc8usxad0qosFGklT7JKZGbxkyWc+n4IGP64Nm6rC4u4Os3c/YDO+xDaiVguot+wCkggkNHPmtCVodfuI01zRNtR5M0ooaaSKvqHJab1ciWEhW8O4H963qlqgoaBeK5FvsdRhUwAoBlrtFlqZmXPaHT7bHHO12uJ6kWKLHKsVtZ+eYSo9klV+OK6k5WIEEA9bAlucNzaTY4US77BmqUoOVPb/tvthfcpt7QmJAawuiSxfLhWZQhqf8oDVfIEWY4VWjFXyOckxwJ7aecu7bZFVV13WGBUCZJ6OqQn2/vUWzm+HJ0by8HOwQhClOXYMNKZJid1eZCDcoNEutJ+wmhnixuZsRciX0SZOsOtkg3dkkn6OcTbKHjWNaag9rlyvLibKS5buihBg1nrgjB5XAR06CZjETFpzAhl3fEwLTDgxkrLSx6gTnbse2ClVThT8bWVPLTP7PdOuzY7O5iC25c4Po5s1WFVUdmhIbVBwvO/kBN4EtfsMSkDKaQdyNDSRzQxgzNZSAzO8EM06gjAZbTi+dirX80ItacYMFu4dtDGjP7ZeC6L6uhqkTJp7cpmbdl7xYi4pelwCVjVNVTAvFRMveDxY2Lv1DILL16VRWqG8ccC+fKVECjMXipRw447tsXbIUt6tGEGPAHImwapmnCZuehJwNO1sIIIMaNrnsn3YbzCfPw9WwanOMSgQybK2lY0lo+ChSfPCStAfMIfwv/3jz3eLZhPVZCn3VNoNZRJSk5z8tim1kgYuBgU+PWjhv/7i59iszfHFSV+zFLQCXs+WuGVDcp4KGk0s4g4uVx9hucsUaCwWStqQAIdc6eV9VAMgs3EdqFsDYnLrewq9+VNsohhk1BZrcYxBa+Y3R3xO0J0pCsd0BboCH0dimh4xiwKSXsblczDWzkGWGyxChIwxhDZRbM5qZMtFaQ859AymONQWrfBa4j00MQx08nOaM9lYIX4W96sYuSrmxBLZ7bTn/w4ARFZ82ygtry8AUBaWnL3SAmysIstnFTc9luoEGkPItbdao6OOG4Rnu1lnCVLzHGCG/Hwue5B30ACaWUKCVeEZOw+Sr7FCcpi/JguwVARzAoorjChWX2HleQvSFwqYm1RAbkCNGZ4WGWZqLFMwYARwbxOK4IolkjBhTEAtQLhiN54HTY0AIcvJTdNU8blYecDEDDzli430OqFjQl+K7HMI6nqnE1Wx+AxD711tWtZzU4yQTt4WM0FWRxpHZwV8SHrYqLGSXETDys0SJst87159h6/+8j9gfPnaYvVCyVihxWQLLa6kSL0rjVoNElSk+OCjMxRFB61egatFgev3t6hG1xjfXalHqjRKAk82vk0LuUIrS/D556f4+198jE+eHKPXyVDkue4bux3FjRSX4zm+qY7wbtlWJh7HDAErG9yr9xU1RXSKdjrIipaiXUb3I+TDQ0XjcBNnWVcOcrJAvrDaWDIJhDRfikdi2etBAB9c5npq3pReQFIPzOYVddA2oqxcohZSYpHsa2QJxGKLTbJSHE0FjNoSQCWo9cMLQTAZRs5RsoUckJz9BJRiKRX4G/RxVPHZRqHYh6XnOzoYKJIE89USZbnA4u4Gdy+/wrtvf2ulVkkGgHjDdldA0W6j0++j2+2IdUryjkXPUAKw3qHR6WIpp/NaWYzaEBksXJZyXy9pXFlV0owu6zlazRjVdo1u0UR70MXJcYGPnz2xWBsyju0u7hcbLBFjzoY2aKHcNrC5H3sp1meh4i4ixfyQiZAbuKy9QYBFdelQyE2+qrChqzVOkKwoE7GDy1YMbEMxLWISycLu2Jt7KVkDO3Yo1JxMa6ePXTm1ntvOekjDyAMzW7PJZc57Z/uZwKAnQohV40FOeioeHP35cu1arhAXGdbU1Ss0mT2aY1APEDUzxf6o1ecuwnIbW4oB74SXo+VglomHYHmLRlVim2R2XeylXK3kvGY3Lx1etHcZCJJuT6yygTt1lvGFk6+psH8dgCzblNUUVpIUccLxp/QHRi9FWCnY2ErvKqW6kUS6UVg4vaFZYyRVabCTv8XHeZcpm0/2HtKailHl/mEAjAwrD0GmyYuwIG4wflHyiUzfZ6yLzUOZeRqxzE6WLWu1d44Fgn4JInjTCeQ1L6n3s7aLBLQLva9tvLo/BG+6dgvqtkqLM47SFnrThn3Z2PYi7na0eYWqou570P1xPfVgdUXukG0WeWD7TTCsGGg2PaDyiFUO9042zhjqAKxqmTnOpUTSoci0u8IFe6xiFSnTJ/L92PHJ1v/Qe9zafxojqfspSYANEoFirjGsSlDOwmg4l5BJAuYgWpUofb2BD5Mlon/6b36+W/LANKMDxfVWyt2xeAlthOsdWnkT69UG3XYTvV0TT4dtnA0O0IwSvHhyIXr8/XyDd5f3Kjkx+PZu18XN5gXKjVGT4UQcAqcDLgiI2pUO+y/bJzNg+FBkJsAyw4h9291YDg0f/7zcwM7g7Q0Ufobg7+rTPTodPQAVB6MOHAkobIL41yWOtZBJ027YdQbNgP3TGCAxEf5H5Qob9o7+9+/oGg0rd/t59QFoiNp2BtO7R4Rbszcx+DXohB5IfGcpDff69qcLJlgzV6wmvzQpdkQM+UrSh/h1e4yVPgsHM2OGuPBxw7STlnOwwS2lCeWQ3p+BOa5dO8Kb+VgS4PcuxI8Yu2NCZQN5/sPhFCTQa/1CRZ3rx40d4kKgW6E1zso9/Hsob2sjlgmEjmDrgMGZSbmEnpTiTJpYMv6DQNgfFp+3dDsqsVj2YTiMaKlylpBn0NCbkpo/6UKdFZXwWg5AAzVBm2nxCMZZy5jg2ZeBQQiMc2CLNXZppN2scPXmFX75//wJppfvdBChaJydBJQ35wcrsie2OPDUzTL8Sp2EWKk4eXKObu8UN4sm7u5GWNxfYU1HroA8tXN0pnpIkScDRFGNzz49x+efPrMODr0ujgZtzXnq+7iATesdvqna+H7axWJj7Ak3Ruut7IYwsZapgIP16t4Y6xa4+nDi1TizwShVl7ebs4xOm2NiH10LbIcRD6EPmqAgCA95aGEeBU2shCoPDLnKiqFHt8YgT/mh5Z4bxyS034pRNorDDFBWyjIwqjXAHZa2VjsVs9fz2EZv7KaUcaa1qmtMbq9x/dWvcPXDdxrHfH8eShoMNuaYo64ti9HptDHs9dAdDLFrpkjaXWx3sfWpbVLr3RAwYywMy63b0rIr2dN6NZuiWoytDEvNY7RTn93zJ0e4eHqMk0GBs8OhyuU0q9ytGpjXbSzqBLeLLeolo3ZMD6qIHl6XEgg2yMi0khn1VoI0J1FbSHkAmANJlo/OR5eRxNIUUBeaAjQEObAUkGG8UDXXJkl3+XZTYVcuMKs3GHSsfy7zBRVZk2bK4MvTwqoBLPE32FlBMN2NApYfKAamXpluixmu9UrGnh03UObu1iUi9p6OaYDP0OwVFvDOiazTO8UEJEVMS0gJjpg6/qEhgOsUtanlQgsRN+9lM5EBiKOGTnQLCrWTsSoDvgdINy+2zdY3M+oZACLjz3EmlpDSFNe2itxQKczKgJQwCAPToa3DaoySAdo6FFk3Cz9H2n7ga6HYLlVdQnOAML69+7aPX8HIoJGUTt51jj72VbUxeOJGSFtnl25aDI5LflWlWWWzWicGAsIgrRGfK8WNSa24jvM1uGaKdPB9Rsu5Nw2Q1jLst9oXDUAFDbgRDNbH16RcDsrCfHXtPD+Bxl2Yc9pQbI97MJkYOcX/VDLWAdQQjZWZCcpi/Z4qcYG88rXCkroNVFqlx/VzXgFUQLuF9xqJogPOQx4vGWcemvhcFRuknEcCcYNQAsdiAp/NPZAAACAASURBVE0HaWYWu58BrzzBHNE/+R9+ursv1zg6LJAVMcZXC5TzGvmAOhcygHQdA80lX5CC3i0+Pe3g+LCP3WKLi8MhPnh6IRfM797co6xWaKq9VAOjxjneby7k1rJN2kuxD/aB/eJv7F6I/NhjqEeA8AFY7Y9Kocwbymm+oOumeX6Q0eC2desve2Rpg0Dv6OXFoAUUQxiwn0TNdj32GA1wqEAlQGjlT8WlhCHhm7qxgfaZ9ZC9xPr4IegVnUJWX1mxS7ZwSDzqpwppc9Qs3oW/4YOJ2bMyrJWH7Qp13nIAy+8Y+LDJYuU2K7Mqg891HQKr3Pj4Si48FhgLLlmdpj1Dyh1YfF0rv9nk0MTyE+IeKMoKb2yino2/vzG3Tr/710038TBIVfYMJzrXYNra6REHDsT2z1lvYrpEHmR8nXUHmJ+e/OFa6ddmZLDe788Xel0LYta98lZ0YvIc8BtLbA7GwMrqHnt0jjlUfew5aNQiHhzFWvjdIBJKWg6abUw8aEoEJn0sa8FbVcoIvPr6K3z/q7/B7Oba+uZ6Wz/LWDSJKY0kXNjZi5x/b4BmjRYOjo7QHnSw3sWYrNu4vL5DNRqhnt2rBZ2yJsmM8cQeVCmuQfzpF8/xD372AT56coKjbo4iz9TZI0syAe772Qpfrw7wruxhsaMmk2HCa1QlO1HYZ9NhLubGbVl+5lq36RhE4/b8PFg8dHPhGKaGSdopd2AG8OiRDkEzahpMPzyG7zmroxgjX3i52KrlFrWoDs7s9OYLtccDMapChiN+mc+B2Xb8LDxkaNLZWFmpxRwNOJZdyDfSNfG9mXNHxpTShySTy49aW3MeWx4mR83tj9/j7e9+idHVW5eYbMX2cdRx/UlY0k1zdPs9DLp99A8vkLQy1nvFCjFjchfn6iS1pdGjmqp9Gt3G1fgOq/kMi/sbdSxROzVuyM2N9KW9gw5Oz47w4ukxjgddFGSb2l38ON1hm56p0cBtxegjCt55SLRIFR0PQ3ch6TYt+1Pub7b/o77NNyEW0ZXn6WtwgwcuhjqTNWFpyzvEiLWj6Wg+wWQ2xXo0wnh8g86mwoY6PAH2CIdFS1FVxeBQPXVZLqf7s5F1sIroMKaCXGpKASNrobeRTpbRQrwvcq9vdlguS5Xk4yyx+drYIEugbiVFTCMSW6ZFWPLQt82w2qTqtkINokCGnPY03lCfuESyKlGzHZqqLQSwVjmhK5vtYEM1SQfy0OvdS+ymh2NHKkt/JFPFpU1xWnWtDEZFIsV0rNshSSH2KnXbwZPAlHFMnFel9ScVqSK2WppFz3r1vUPVH2nnCHfNZMdVWelznBcMCdc6bWZPHZ7UZzo09DDnKxlBY/VtXWdxNKH0QXPSSvP8Lj+bIrvkijBZEHXPAtEeqcF1lVUIml5N00cQuW8gotcLphjdz90Oy30MGplSZmLyzGHdSMzkZNfFrwvIO+mgnEWZouywpkqBg2erLhppZgf5YNawA72uw7WZ9lxtXgvAiVm0Kl0ghwRN3JlsANMlQ9RyMs8ygEfX0xvZ5ISI2nla0wORMyJ4XOokvxYD/Wtnz+057w2tnA1mutA6+jSaI/rH/+SjnVK+ugniVowsa2L2vlQGFeOcyETU8xU6dJ01gD/47Bz/6L/8AyxXDVSLSowMN4xtnuPrtyNMpyUKxj7tmrjdneNme+bBwaZIMGD1wIwRYASgEDR/j+CggTmnb/daQ3eyPmgPbRfZhyc7mRc0LXtAqDd/cG2G3499M5EQXSv9Q0nbGKbAODjDpwBmH3rEJRJVPwKdmgSPNj0HSWFA7MUPAaz65sh7aUg0aADDScLZKAE3c9/ZVHQdmya3C8b3rfn8JLLXUPrr7sGva0I8/ka/zyfkJ1K6Y+Vy5aKhOAcLzhTJJerdRLbKNFKJxGhwAUPP3grgT5mOXmoPX9MeELhFp/tDYLe+J2d2iDOwGB4FtSpA1MsAfl4Kz11gmPcwNs2PssXI/GiAOTMaDDgUg+vzeuhnmKQ8mapllkVH+F22BvT7I4E9f+bzCuiGk7vQzIMGk3jcnpXpNMOqr6txvY+ArTcf5zuYkcX1UF7+N1m1ad44+cmqcAG+fvsjXv7yP+LH3/2deqXuU/C9JZTecrdB3k7Q7+TodaxfOUOlW+zuQQCUtNEqeng7L1BRnD+bYHHzBtO792ooX7Htm+IcLFqBn4PC+o8/PMZP/+BjfPrBKZ4cdOQGJrBj+DVPoux5+3aV4eV0iPeVtbNTviRdwIED94xQmSN8gzRHpInw93/CidqD4aW9dOZWY87djTQWSXAvBtHGu1g9jx2RG/5RtyAtpFoPTKYgcbb/7F4z+7h7j69blk3mYNJpZW0Kip2gBCQwhO40ZI5eOGBKEyYh016SwHlFXaICx9VtZaPWeVcvv8HVd79RWzyTodDpzM2G0TeWJ9br98RoD4+H6AxOkLd7QJwBca5yKeIe5jT8iQmcSSfLDikMHqcubXb/HtPxrbRypt+j4aiFXjfD6XEHz86HePH0FL12gUZe4HaV4XYzwH2VYs7+10vmGBIE2vULGEj6sUVdzY1lYih6nhuzQ0CsPdjAMef10svnNAnRLMUDhcDDemtlera7Yyn9/g53N9eY/PAK67v3mNcl2FU2bKIEgEWvi97hKYpuW7rHosvg7hzNvCWwwqxHhdGLjokxm07lTI/KqYAz2fXVZIJqdqNoNf4h8521Yt3jfpHhoMM2gWbIWDYyMY2zFQ89ZnCyVAlGELH8zF7JteZRPbqSs1igmIkAatGXiiFNO32xvozlkdGkkXpF5SGH1tqVyBqtccbDMwEbGT9JalJzbnNtogGHSwu7+qhnsQ6KERZr0wbaAdOY9aB3NPMi2URjtRnnIpMJ1zmBQ3PhikXkON+uJRtTXBRBO9lI/lssvzGVmZdCqdu0NqOMoGGp16QyXLvVtYX3iesge8cTMAo2Ax3blDC3pjYSHjXV6Yod23dKNiG/qvXDG1cYqLMxpoqNg1iTapEpNRCkUOqAG/bECjvIMAzbrs8AIb2LVhLXqmJ6Le0NfHbcZXjNan/nEjFp3wN2UHs8ZikaO7nvvuVkSNha9iHhxlJo7PAC5Jp3MirE+wR1uxUcjOjSmrUnKww3iRn0+yxySfpo0yxa9xmXYmGHJ1GJ6J//q892ROsljxxJjLTDNjsbYMleojs0Nhv08wwfHPfw/LiNf/j3foJu1hXVzTBZXgi1hstdgt+9uVHz7Ha8Q7VrYBSd4Xp1pkR71fK9FPQYEGrKhXr9vrzzsBeE8vL/x/Ih8OWv52hYtHH4fX9YgZvZf33PFj5s7UGIqbJfYBn8NXWfvVwZ+MkHUBpYxCAMD8jbfpITx+eX0cbeTs00hgZeDWzw1GO5YvtSmY8QeyXPkZIW0t5dt1IDLzia/XTn+Wt7a7nzCnZbHgHCcKLhBNEJPZhEQlaktcYiwJD4P4hoBUrsRCU1pga8AaDQu3nPsoagT2chuQhr0jjmNW2fLQbKVfKkeNNvQpENAZY/eqz7jV7P1hk2ZVpysVHsxAapt4UrtcGYuUQ6DMaI8PeoYJC+xEwoNrkjxU8oYkJBtBTdOkPn2p6gTQyZieZEc0OJ30OJtUOIuLuPda3upgwl+RByaro8N6eIHXAXm4vRbewamFSchK7ZWkGtqhl++5f/Hr//T3+FbVlaBweWrLaML+H9XmO9q5QP2GulKs+2OznSVoRWWqDB0vg6QZzSZVzgbjQipaHuH6vlFNPxHbhJBzE576EA/2aJi+MePvvJU/zkxTmenh5i2Guj32mjRZYojrGsd/j1rI0fqiEWG+qhzKRBF6wMRnwtGkjUzJ7MjWs8bcW1kq/GGzU5phW0RALP/PJcR80r76lt08WzulyP62cUZ3DNRa6x5tmb1p7M/tj090qFrwVBwmFj3uQqD+vYo0PCvr2Ws/R+yNPTc82TMd1WZtY0IqgIGXnU8iqMnTmSW0yuL/Hm6y8xefstlvORrk9ZpTLYrEE7QFuAJ8fBxVMMij7ifoG06CFJO1g3UmnTNg2Wd9fqT08jCeN6Zve3WE7vsVnMsJzfo5xPTKPoB640beCgX+DJk2N89uEpnpz0MShiNPMu3tcpbleHuF+l6lHN8U4tq08jG4OrhbL7NC8FXG0TEmAULeIHSXX7MaZEpWNqpnQdsdg9+1mWwijfaFgZ/f4OP/7m77C4ucR6VUqPyjFBjR9lEEkeo90ZCBAOjo5RDA+RJB1tyIwKaqzpuG+gXFSYU9PK8imZy+kdluMpytlI4HAyu8FSEUvW9ov74tnRAM9OD3B8OFSZnK7uxS7FrKIGrYe6ZMndnbm+2fNYU42nWE5vMLt6izYJUrL1ec/Y4kahcPasP1S0T5wX2MQZtkmug5fmHlk0z93jIiozEN2+7O3tBi3lUDIvcV0ZO1i0FFOSJjr2SvNIMFVK+8+WZVZZsrDohzQFTQESIzSRaQba/LItxKQjxASKDKBJhiRBVojRFaNGgEk5ClsJ0nHtOYQly6VkB2XssIOzRRKlMqiIMGCPc48jUkcYmVu3iGjK0jiKJDegRo8mVjK5ZEcFbLlnkDSgBlV6QbvedViLOa+8NemS/djJHjp4C324pZ9kmd1jtvjKLGNTgyq9sO/dKuh6VYwGKl6D1i+BWytpW38c3krDB4w5kuBFeZNu8nEJjB3EXPylil3ojRySMUyisodHoV9ziKfzypniZZyMcv7A9mqx0gYM7W55RrC3s+Mt5HU/j2tE//y//3ynnCotvDtEWVNgoEhinHba+PBpH5+dn6KTt9BSE/UeamaVWRapSgXULY2WG/x4PcVisUS6W2kxutse4mrzFLuIOgtD1OFe2hLsxhBudkFa8/8Hhb5ah0wq+7Xg0rWBIGYvOBCD10mMlBs7wrrtS7/YAPWLdcD1yMu85+4fsZghbtgglW8eCnV2itoC/vbf42tLKeWbiF2yayi9/Kn4FaecjT33Aqs7WMP7qB2RGxX4HmImPZU83EMrvzl1r5KN/XbY36xEa6dd06PZe/EMILFxuKdcuFUiIENngcq2YFiSvgpVYUP1T8uNRKVXB4pmC7H+m+bEcnr8Ub9LgVpuxM6ychCrJEG3hssnLIvR2BSCBzsz2GAIJWkxAwws9oT8IMgN4l6CEMaWKG9QQLCpkhLvC9uHBWrdiFaePK31kxgP1/EJfLmT+iESwAS6QdNHVkSaIF9Q1P8y1D5dTxJYwgddZsi3svK2sYwmQhbbpIgbA7oBuNKUJPdttFNHkfvrd/juL/4Ur377JfuHGRjasqOFlW50umxs0c6aOD7uIC9SHBz00Wq3kaU9tPoDrFGg0R7garLB7fUtNuUC5WyMcnyL+/dvsKrYm9mMRATafLYcgx89P8Yf/oPP8PGTYzw57CBrZei0WKYjyKMTN8JXsza+nPZQb5kLZ+OBG3/oW6rH520BLUTbWnQJMHjpxkCwlTZ04ueGYsr2vTZUi7CvJ8EZTNTP0mxwMBpzTS1dKcZgL5DngPNOOwKcnh8ZdJucH4FJVuq/SuZBPxoMYmQXrWeoxrxrGW0cWpNvbpz8Ppl2uV4lvt9Ily0ZB0t7cYS8leP+/Xvcvn6JcnKP25dfYTG5173R3CdrwfJ2HCvupz/sozvgs22i6B0i7ZyimfQUSxPnLWybOebLjUqg65Ih4wSFM6zmEyzv7zG5eYf5YmwxTR4UvNmtdYg4POziZ58/xRcfXwgIsf/ypE7w+/kQ022C2WKr/tRkRpVzSS3hozgd69JjKi66r3VwdOOH+pnrcOGRJS6lCDl8HP8VDUjU3JFp3GwxHo9QLea4+v5bVKNbLGb3uoe8l2SeaGzqD3ro9gfoHQyVZ9k9f4q4M9BBBGlLByaGWfP1V2T46Lre7DAb34rdmjOU/fo9Jjevtbex+sW5SbJ12G/j9GyIZxeHOBr2taZONwkub5eI4iHRg9opSsvFyJLtFtPFHJNyjno6RuPuRkHjm3phoefNhjR+h+0OoqxAb9BFu9cTGIzzocrOBNtqtidgukQe0WjA51kjXa8xmowQbZfSToppZ2xk0UK300bWLcR0NbLcw68TVOsYZZ2LwWfEE59N4qVjuv3ZapCIhmVddcjw/9GkwlaWfJqMMomXpTS/TYIA9gZn60UaMHm4Y06jgI/pqdts7ZelAqHMGxHzRUCZ5pp7bENI3wEZYQJKGiBoNEqaEYpohzyOURcxVpTrcB1Zr9UUY7OKFVVEFpJlb1XCOY4oc/G9tWK7Q+7TPJB4HOQ8aSKVpo7VLwONJmOwuB2OfxNlWPIFTSXEGOb2tntgretMg1kHzKLW3pZNackkpiXUOk76NTJjp/mxTb+nAgeJDIe1AudS0rAa4xF0wXDyCDMRM7BrSzDNhDxH4xZNe8plksSd3s0JKdMWkvRjBixpVwJs68L1AYOp/+h/+vlutt5JzMlBsFms8MWHxzg7PcTPnp/itH8gd1AUk8Ju6GHNyqUiDfhhasYz7Da4mW/w3es75MrbizCqEtzHn2GOtj5qELg7nAq4bq/t24NFD1MMRdOAslSeDDxXCO10L3KI5whMhkNNe1+tvA+atD1r+AjchYsJLh4VrfZ1eNv47TUN7NgkCcxd+H+DYMFBbNlxXiV0YGPtcVzT6AxEoHi1MQa3s29YXijcu/MEhqiP88EZmApZ25WzaMBir8XnwPLPyStW3lP4t2zvLI3apA8gzjSIZm7h5FC4q4NsfTYNTmP1uAAFZsCMZ9ZPUyDSHU0iNPwhit3yLh+8TmZ42cnI/mhyNEybqRK03jpE+PiVe9l8r9vzZH8DhzZJ/Um40cfiOuysa380WQMQfsTyiRwSArXDgqXPs9hiJSAed828YjICgUKPmzFAEz7Jo6ND0AGF7+twbOBvL4cI+ku/PhtrdoiwKrTFQRmoN9EMH8FkdIXf/Nmf4se/+QtsqWU14aj3vVSghFiGOF6jzf60SYSjoz6acYo460hzlh5eoNymmC8j3F+9x/jyDdbLBerpvfrbaoN38xEXnUASHx4U+Id/+DF+8uE5zgYddNoFilaKdp4YU7uNcbnK8LvJAJelZQmauNq6f4Q/BHhBoxh4f7F3rhOsGF3B36V7d0dzW65SGxdCYV7X3xqZ6GGyCqw1VpaZZGHuKlRdYcHWi5zB3cyWo7koAMc4gHL+bADlDvT4PBgjEw5QYoxd0kLZiDJDNW4s/1Bj2/vUihHW83GlscsNrCf2ysrIzApNW9h6S8Lp7Xu8+tV/xOT6nblkyRp7Bic/a5420OsVODo7wvD4BFnvBPWWpcIMNWlwlo6buXpIl9TGrZZiCFflXBsC2UGyX6Prtygnd/a5qEWKgWGvwMnpEMdHfTw96eLJ6QDDwQDbpI1Xixw3yw7Gy6bNYTR1X+jcljxDbDavw/rz8sBmh166zCtlRpp5hiV9bnz8j69RmTEly7QdN9XH2w63nN9X797i/vI1Jm/fYHl/jZLmJxphXC9Ht3eaZ+gND3Bwdo7e4SFa3aH6DvOAW5FZYsmY94Gu65hh3uY8puO2HI+lqdzcvsPi9spyPD0nlcvM8UkfTy8OcHZ+iGG/h267ham0lBnuFykm9yMU7KYzmiDLW1gz4H69FUNIRrO6eovVaoJ0tZYRiQwxj4ApJVeDIxyen6Lb6TPpEY0kVwcYsvpIUkWv7DY10k0tcL1Zz7ErK43RcsLWkgtFC/WYe1nkKLDB4PhAcVB08ZO5LzfABAUmk0itJKnfDbo9revSqFucDRMAmCbAZ0VtJ81oUjBSJ7iiQalCXC2xmy9QkUH1rmW8T13mi1LWwHCiPBHobaGBiq/PiCA6iBsRpnGGCSzsu0m3vdrRsUnkVt1g5NtJInQbO6yGXZBl5KrGrMKEhwVGVlq1HBMysZK2NNBi20bX3LPUO9ux4hQhE1pirmCEkniG+5SnCnCVF1Oo/dDGHLsOcQxwLhGgBqWSyubOfBLgKcbOSQRVH3iIpOxI5j8zl3CM0q3O8cR7rp1YLQq9fO95qtIaer+rkKtr+nWrzklp4YDPemlbteXhIOyEme6lR3s5828yGAvQ5k7JucZ/B83008YC0R/9L7/YVdIlcRMn0iZk3KGx3KLbjHDSiPGLLz7A8clAYGC9WOHgaChwyKbzSmiPgB/vl3h7NUZrXSmn6d1og1n2U8w2hTNhBlRs0/Qbrk35oWWF/hU0O76MB0BIJB5yjEKJef/gAqR4XFt04BZKPb5yu0g8GEPsUvZsXDCTeDTOXqeu0RE2ewcVwejgbmJJ80IYtWsYzM1k1GEItw4mBWMoglvVGcQAhjW4jMUQa6IOGPbztrCGyB0vBDswsdKjRcaE28d7JmCp33nQWZrEyl2V0v4EijboIxwAK6g2vKKnre91qJ4ZFqzyzuTYg7YTUKjsa3/kxrAH0xaQrUgBOaus3EmWRL/sAaQKWHaWVO5gF/eL4fVG37qPzj4oADu49DTYg9HmAbDpkVg96gGUuTZGWkVmdzmO1Sfn++/dzN6CTh/I7rM5iZ1JDIBboMREyXuNmwCJX4cMJ1Y2p+bRQLndLgGKkKrPBu6rlQAB/+hUp7LoCqN3r/E3/+f/jvu3b62UzNPsjjlqFjez29ZIGhu0ixT9QYqLswMM+11kRQdF0UWW9bBIDlE3e3g/qnDz/hKT20uUozugmqpPcklAqHFp1xtCaLvtAp98fIzPP3uC8+MhTgZdmRE6Ra7NLk5yXJUF/vyyhUXDMuFC+du0qLz3Bvb5KMgmiTHiGsNnLgbQzrs6XHnXGYE+N0aZTop1H3s9yRs8s1Alc++WY2U3atKs9Lxnb73Uw4OSSUdMA8dSFEequfTsoJEqmoP6N3PrhcOYmF2OSWqgHKAam27RQtLxaK5bO64QJ6ToD7nWTavEsjkjbTggCdxGl+9w9e2XuPr+t9hFK4Vqkf6h6aVJBoPMSZpgOCAAKnBx/gSt3gHS3hnWjS62aYFVRGDINXpjLCXNJNMxqtlE710vplhN7/H9b/6jsmO5HPCQ1+63MOy28MnzM3z44hznhwMMihwstS3YUW+X4Loc4v18h7fv75BlLW0ui9Gd6XaXlXWi2e3UuYaRGQRgvJ9pK0OctZC1CplpaNIS6xxTF8n8xlr3ikCdTnkaPvj8+PrjuxtMRncory8xuXlvperNUsYF5eUxSLrVUpTR8dMnePrxR2gkbSvPxomZKdjK8P5OXWLWeS6dIP2sk9lMr3P/9kcsXn+H0fVrzLkeNRpoO1Ai63w8zPH02RDnFwd48eFTbLtHuFkVuB03sSxrmUgUZcU0Bo7bRorldIrZ5Q8of/gGKKeYLeeK1aLmjGNl0ErQGhxheHSIuDNEe3CEJntgE9RTn87S5ZIGGrJNKdb1BqtqjN0mwvTmFbq7Jd68fq1xxGpAnDdV0Ts7G+L09BzDgz467Qw3K2slOblao97QjKMmymKp03YHjDyq5lMkrZb6RDOgWiRJXSNXeKd1eqHOkrFIGcfRdIJ5tUZEdpQ603qBYZ4hihKk1B1mKTZ8JiQyGg117CHbSKc851GVpqgJHacjtMuFKpWMGWpzbscNxf60uynQyZAWHM/UawLV1QjtVRPpBijjBONGhDk7rfGeMmOVZjX2613vsNjtBFrVpShuYBruKxdujjMAeb3RzzCRk4ekjpzMpuMj61dyT0lSkSiMrRN4poxBBJjJCnS/eMDTNPaDEfcV7hOJmVL4s8ydFDD086EZcow9VFceae6NnZRMzPdprjlq80dZEWOxaPRSqLlXkrjGaZ30drcMvn9g0Tzy7qEaKcKBhxHvafyULuN/8T/+fLegEJX7HunVJev6LD0BjeUGq9cztAYZzo5buHjaw+fHFzijNiNnhZ+loQ0oE//tD/eYzCpcFA3MowjX8wzj+CcKpTazq7NsAas8Blh+yta3HDQGxtB+3DaGoBs0x/Cj13Sa1OoweyxknN4jJshKUXZy10APyZaBAQy5elb8Nz2AL/IP7/fA8hkJ4BHXXoq197OLMH2cuTYIDrTpuCM1dJzQ17xEZqDT2BG+Dkv3Vq56KPeKmWQ5wnF1sLerEBry7TznUZoJbeLh3j9mPo3lC7o0o1tCzqGzdd4jUiBLzKMNfsW0aDDbIixdSdBH+bMUYxd677p+zCIEXEMpls42+vBZ9Eq7jU5igS2SscWegulVpTexD28tiww8BcBORjOwk8YIui3EjQDhKyFAXIDbaB5NZoej3rkkRI/4992QY7fzwWGna/EMweCT1xU7Wxc0U2b1twlLcKvymX7PQac+o42fICk1FtJim4yBtvvOher1736Lv/u//w+Mri+NGdwyOopqKSu5MpSWpa5+v8Cg38NBr4O8naHVLpB1h4iSIZL2Ieq4j7e3U5lINtUCi/E1lqMx5uP3Ot3f3d1KJiLw6+Cm222pl/HPfvIULz44wfnBAL1uCwV1UDHBWIL5Nsd/us7wbtlXX2oDqtZRQfpRlU2p/fTP5+45k1fYokYQRjaVLlyOBEXTqKxEYMz7wVZa3hTegaXuk0mnQiaUXstAn80T5bUp/Nt7eT/KIjWGyxzW0jr5mvJYghHGsXqeaoOzg7GMUIzWYTs0ukqd+WZHGElVnG0NPVP5rBmRojnl7HFdVbh++S2uv/8Stz98q37V4reV/UYBe41WK8Xw8BRnH73A4PAASd5Hq6AutMAu72O25iHLdFZ0EC+4cY/vLdZKEStrrMoS1fweV6++Qs1nv6nVxaRoJegUBbrdAqenfXz68TmePzmSZhHtDu5XBS4XPVyXjMGx3vbUw2mpI2BWbpobfxzgcdOZjse28TkzQ+bKurVYKZlg17op7WS8yNJ877qmXu72/VvcvHuD2fU7lNdXmN7disniOsmyIpNlsizB4PgITz7+HHHRR6vVVmvCYNbQwYsB3dOxymlca+rxBIvLt4qH4RxossdzdY8JnbTsm8yFRKaC+rmHQAAAIABJREFUHfrDHB99cIJnJwd4cnqIRSPHze0Wy3mERblGk/uiKh3sQhJjsdmhnE4xefsDRm9fCfDeT8Zipw7b7CseI2ev6NNTlbl73QOVi5Ms1+/SxT7MCgsUj4HFrMRqtkDRYKZkiWI1RbapxOpvyhUWDeC4k8kEsckLPH92Lne02sr1ephWO9zMGMLeQE0XNkEGHbFkBHko4drUyqQjtg40tv80q4WqhMb00yHfwOr1KzSu3mmaLecVhgy+R1PYgH3WWdqlpGFDsElGTkTTUqCv4vzNEpSUUbCUytij0b2A4kHCzMcmIrbBBFvgxmgNC9TtFpbMzmXkzN0cyWiFg2YD90gwzXKUdY0W3eHcDooWIh5U4gSzZS0dKo0rh0xA2GykHyUTHfW7KpPLN1EtMWV+4Gqt/MQEPJzy+fO+xlgWLeyyFnVy6sBTsOVlmmEhV7SBUAE5tYtjO0LLlSWuilJ2eKKyUMoCVKyscj2j7pNrQmibp/B0J2rCEuYdyLR6uTzCYtm84uEkAnckMvZyT/tax/ElRtkPttqTXXu4h2AemC2G8J/9y89202qLpGggz2gv5wCxfroKa9xEOD1l79AdDroNvDhs4zDu4ecff4L5vEKaxdKRvLqe4+p6jGfDVM3kf/2ywrz1UyAfOFn1KKcvlEsdRdv2/8DABb2dNmd92cXYhvVca/W4lOtf96zDx1AxAMJQCg2asOAU8pe0zSXkDoYsQI88CY3TBVKd1dP27OJowSM3X4TPoQVRraqs2bhYK9cA2XuFLh+hZV9wGNsViW4OWjsHmQJ/vEbuhWoozv88t0oxIxwIbql3w0koZXIxU8qws11iQ+TCNK2LwKsAtWUuGXvREDNFfZyBQgJUY2h0HRKwWlmMJT3Tt1m7HNPVWeyDel87UAyRIxI6e9yBgiDcCSVg5iBc/690duptuGF4mLCXrjk2GOthrlzGPLBjt9K2pGlhvp3F7biyIoD2EK7q5iTb8C06hHoulrhUIfZYE35XrlfpLyyMVq9IMCxgYaVku/agB3Rm0hvFa9Pj6ztjrJOgaxs3m6UxJDS9+DSg0FxRJnxOHnpMXWqIrOEm/83f/grf/PW/w/TmvStiXZrBMixF5s0tsoSlfaBTZNIVPbk4wcXzD3BXZSj6Z4i7A5TbHLNVhCXLaZsVyk2J3WKBux+/x9e/+c9YlxM9WxmDdIpN8PyDC3zxsws8Pz/Ek6M+unmCTjtXWC9ZpmW9Rtw7wH+66eB12Zc+SPyiGEDvAhJAn0ofZizgvaez1IxG1tFCj9bjjoLJyzojWrnVGr6HVori9pytJyHEVcxP7F4KMGjtM3VfHrA4DWl8PPZIhxKPdLCypPVLrScTlWAZzbNalJjPptbWLE2R5y0xBQSu1IOpe0vGzYlZi+Zx1omeOi0dJo2tDvIQgsrp7S2mV29x/foVrr76FWoCwohsFWSIoDag0+miNzxDzP7yWKF7MsDw5Dmi1hDbtIOs3TPmspGgZvYgBfvLue7jYjZD3LCQ58vX32Py5iWWPARsa2TM3lOZdIeineL8vIuLswGeH5/g5GSIg0EH03UTr2Z9fHe1xWyxQl2VyjTcbFkKjLGuanTSJjZVrXWFjNOccyZJ5fYtOm102h2xG5Ie0aDIsOya2rJa0oNGlqHodK2ftBv7ZnfXePXbX+P2zUvUtzfSQvL5k6Ln2pc3ImRphn7/gIE2aKVtlPMpInaYaXWwzgrl5hZFYe5TZityDWMuYBKrBeB8do/byx9x+/YHbGmwIjCguaTRQLdDzWYLRZHjqFPgeFhgVWRYrAsk8SHuR1xzMpSTKVqtTDrMZZrjZj7G7NvvML56i2o6QbKu0Wsnkv4s2fWGernBAAfnFxieXWDLwO9dpDxJhrXTFzKfjpQFmTHih8+PDN1ujV6yQrSaYrPcYttqIYl3asE4qSrMAbR7BT64OMaTiyPM4wTt/iG+frfE/fsSuyy37aDRRM4PurbOY5s8Qb2NUGy36DL0uioR8V6wpWPRxny5Bt68xgG1ersVduybjAizxUxrVb3eoJ9l6DCmp51iumlgWHSQJgXWZYnmeikwOmdfbYZg7YARQ+pHN9SgyaRBhppryi6OkR220OukaPQKoNcx2Ua1xey7a+yqDeZ5gTLJUZPdXtEgNBPZkBddbPKWHPzswjRsZThLErwajVA2IhQ96m+72I7nyKXXXOFqu0E1meAwjvEsTXQfx2WFuuhg2sqwbhVY1yWa4wnyIsd2OMQiykADI+dwmpGR3yIpKUdJNMZqnvNbEdIeDUMxltsEy9VOYeIrr3JQz7oO3UvsRCEMIN0292e1ZrXKECsjFnRv5AKrC8F4pRxal9OYI9mrSsG05xUvrmU0egnwK5d4hyeYIfqn/+LTXTmukLVTUFaQdNhAmVcSI06t3yuzy+h8Yykoqa3s8vPnp3hxTAcxk/wzfPPjPbLNFi+e9vD93RJvF33M00+NUQoLsW+8QReibdhdqvu67R6h2V8sW8eRYQiVDVpCZ/AMM7r7MjCCj8qxBiJDSc7YHP5OsGSbFuihjGwl0lDudMYvsJiyspMpYfnUyrM6dT9yFZt2htR1aC1k728aO38ADkbCxmQlZH89N6WECAOBAEf9gc0SOHFQZixS6MBgZdzwXiaWfcgeMkBrkQkEYhwMBHyBHdRG7D0rGehqWYoWZKpkeweGApdcLGkiYG6YxyyQCTLbhod8KqLAs7EC8HeW1gasdTXQz/gAF6enkFPDeEa/W7cSg26mxzJy0TIXjQ02Dl7EkLPA5mIP7JBpJbkQ60TGsFEG57KUQGu/MhcTxc7oeYn58N8lOBZQNGOEMQ3WYD40j9d7egq82BLXlvCyBbz1u3QBW8A1mZ+UbczcZUy9EDOjlD3l7C07/pi5x8rYLL0RBL/95it8/cu/wujNt6hZ5lHYKO8jBe07bUadThN53sTZ2QGOz5/g+PgYh0eHaGdtrOMc63WCKh5itMlwO6tx8/YN7tgqbTFVOXFyd4nNssSyKo0NVoyNPZvuoI2/9/df4LOPLvDshCXFFO12gQ7ZBbAn6RY3ix3uo2N8PxmgoizA72VgygnA6ISU6479l9cbzEYT5CxZeZAtQWpVlSinM5Xj2MA9YfBwp4N2p6O+0zoI2cpnpWeZOCwcWYcV5Q7u0CRrx9y5FSM/rAwuUxLBuPfbNvc356H1U5bRIvREDtpHzyQO+kVzhltcjNYsz1vl+JXGx4/ifK78jCyDUshB1isr2ta3mtclcDkBA5zv3r7C/Pot3r/8vYTsBGiWN8xDWhPddib2pXNwgtPzDzG8OEAz7lnuWCNHSWc3x3QzBTt/K8uP710u9GzX9UJGi+n1O8yvX+P27UsT0FM3qTDjCHke49NPnuLTj8/wyZNDHB4MsG7keLvMMF4f4vvLKZbUfnmUheQeXJe2wHxyo4gXahJ3yzWyFku3ufphr9iGTwC6pblG1iyl433BcOsK88kUm7pEnqcaG0m7h6TdwuTyEjevXmFx9w7L2Rjz2RyrxdyTASI56VutHEdPPkT7YKA9q9MdoNPrarxv20OLk2IpelFKz1jN5tZicMbPMsd6XmJ281Z9pBe7lcKPbX6bbjdtAadHXXz+sw/w8QfPECcprqsYb67WWEx2aLVa6tVMsJvkTXSbwOX9GI3ZDaaXlyqpbqsF3s2WYjc5YvJOgfbRAYrhCYbHF8REiNMCVU2G0pjszbpiYj4ilnd3QB5tUFcLbMsZkul73F7f4IZGC2zQL1LFpxXdAk+enuDFs3O0+h3kBE6bJm6qDNeXC2x3TWxaORocl3PqMZkzl6j3dtEZIK5K5KsKzXUtuVbu1Ru6eBldNJ5MsB3foqpqbGtrBci2iqxRUM+ZNSMcd2huypHvYjTSBKO7MbpcIdy522i1ccvDLxnB8Q0wm4nlzZsR2iyxRk0MT/q6R43jA0yoJ1wskNRbHNzXWsteUgebFtILH9yPTF9MnXS7i127jdv7Ecp3b/F82MdJt4fXswUuZ3Og20a/3zGNZOUB6tSq3o8kG3rSKTAulwLJkyRD3W5j1emphM7r7OQZVmRd4wRLdYgxXWZd1wpPP+gUWpdUhmZGazdT2XkZJaiWW9Rpop+Xvp2Eh3epMoLD9nTrEuUHaU/mYPmD85Pz+sE9bEYSMt4yI3l1MngaApwJcWdB4hY8EdyLlUP43/3rL3bKM/J2KiXDB5OmQqq5oOX8EOpqEWFVWgNwruxJ2kA32uEffPYC66iFyf0CHx30sNxt8PW7FdbdX6BMenYSJ+Mkk425DUPpaw8IVTK1YrdDiUd8oQnQpTjzEqQiMr3Mxo1ZsZcBsEnL5WWgQLk6gNS6HDLvQiE6lGkF0Cz4ObCJIccwsDamgbKgz9DAWmyeR6QEjaS5DK0kqs+1jwx4KEnKaaUSrzEgwrQ6/XtIqBsIDHRa0XQfpOmAhyyTlc8Jui2uQf+UADm0jzOAaNV0B6/kHiPLAzODgrGZHBwquYqd8VIBF3vqo8hmya0c6xbyJYPGQror17zxd5VOL80bGeYN1oz552aj+BDv6qAysgnCnQLSQ1RJTYyPuSpVFvZr44JFMM6NTdEdflhIRRWmlusm7YexdtKgqLG8ZWmJcfLysvSw9RJNlrR4G9JMAFG9Hdk9Q2yh5aSpDVFqQbZq1M6f83aLNpbt6wTLOoCF2CIvj0oPLJCy04nPJqW3R/JcxJiLg3pnszUeWV5jYrUZOB4WCFWsR43p/S2++eVf4+u/+nfWds3NE+YiI5O0U7s6Ap+8aKE/OELWSnF8fIBmWmCzi3F0coRd2sO00cN0zte8l9FgefcetzSXVHMsCSDkjDUntRjo7UbZbB+/OMPf/4MX+PjiGMNhD70iUSaeTrDqUhHhtzcRflwfY0SjKGKUZKk4j3ni9Uw6nXC9bJxTGO4nZAEp3g/FTXiAu9zxNCSZzpDgI+Rpse9rGOO6Dzr+2mlbTlEulF7e5CLB19hEfpjxjE2dUagh9blLcwrnCMeTHNK87nrp7Z6stMzy5gMz7EYu6rLp3N1Cuiwy1urowPFNA0pdoZmTweaaGCFtJSo7ZUmO8f0Nfvzyl7j9/ktUZGcZxUKlG8fzbicGjeXho+Ep8qNzjRNjZyIcnJzharEU+9HqdNE9PNahht1nuP7WipoZa26yndy2nmP08ve4v3lrkc0sJ3nvdC4Q1IoeHrbxxcfn+OjZKY4O+ljGLdwt27iaJRgt+DupdHNkVhlOrYQAab4tsoruZrKD5f2d2rXFWRPlbKZSFsHIrKywmS+w2VRoVGszvLCrDa9ZJh/OiaWyFNXHne33tuzVasKiTA5OzvdIgPDg5BkOTg7QGRygXqwwny1QseRXL9GmdpGgx6M/OAbYe7ocj5TFWE4XaG9rtDYlimqOK4JCGiEiGrJ6uCgStDsZOqdDRf4cdnLEuxbejht4f7/Gj+MFFsu1mMnOcIhm1sVsPsX0zUvE6xk6MUH3Drc83KxWOO7kaMUNNLs9DA6O0RmeY9saSCfKCCJW79h/eb2qsE2aKBpbHKRrsWosgVaTEZrjW6yuRkg6BZ72c8y4diZNgao0a6HZaSPv0ejBnMAG7ssE729Kyb3ooO0lCSYp+5BnAsd8VjSs5JMJ8sk9+o0IXfoFVlu8jhMM3aK3HI3QwhaTxVyh1yMy/LuVwtI71KZVMxmfWPo/5Pqs9o+5ubvJ/JJNlSM4VYm5vnmnMZjlhRmoGhHSOMUmaaDTS5HkGSb9PtbTuUw10XWFE6aZNJv4Icq15/SWCxyulgrpnnePsGIZe7bEu6s3Onx9dHyIPGrgt2MacTbotLtotzM0b8bqG41yiff3dzhq57hotXDLOK/FDJOEbOAJyuNj5IxxuvwB012M7tkJ5kmiPugEjlGnheaixHI0Ra+To98f4JKAMYtRdFIRbZtGLkf0QkwGwSB7ixaKWtuREXQTpEY3zStpU45i/o5MPR6xRlDNNcNICSMx+Jnkjt63uH1kdnRiRhWVB1ThynXgfDNB9I//6JPdJos14KU9ok19uUFF9iezrDlOOF7zkp8gZfI1IxQ42ICUm3gcq+b+i6cfYBWneDMfoGp/AXYjzHYr5Udt05ZLxSxKJJRW96XcR9o7Cu9DwKxCZmUsoCNGfb+cVdRZXMJc4TS1HrPOE+E1AzMYypsGQE3HFty4QcNnG6nH1LjOzXb3B22PUNse0HrJOpSqQsXVBecyUIQsYuXIBZev6e+sHVgwaThzJVMPE8Zc/cZ7625mMZrOWOmFHYiStTN3rTNorlNifhZBjZzhKovYPaerk7glof3U3UwKkpWZg9dGh6iJWR+MDZaZKDCiFmHGjFk7QG3BAphG4FkqvYVs2rDjKV8GC9fC6Tl567hHFTtjg91EwvcO/Zx1ACCb5G3p1L7L3aVcBEy/6MHc7k417G7dRsQSCRCuvYG6u629GbkBD2OYVfYVKLd8Lr62ylrrpbWuk3HGdWxJrDIhwY/yn9xnQsBkHVeCsXRt5VaNCcb5sLRv94NfU3cYOSoZBGvvbe2q7DMoVtZZ4tD3km7Rty+/xe/+7E9w/eMP1pt3R2aO/R82SBg302qi3Unx5MkJWt0+Li6eIuscIel9ADY/20QJFqsd1mlboIJmBuYQ1uUM45srzG6vUE1u8OM3v9NmbJmg9vnJB7TzFD/74hl+/vlzfPTsBKeHPRR5pJJxGjM7rInvrpv45fhEUhQeJpcEcSzj1kssuRkIZFr+14Z9bVmGV9k5tfZ6LCsS4K+tFGXzv2mdLNgFROweB5r36txupQObXt/h9vpS4JlrAkuJBJ5kdMRsUxCunq6MayFnAenQyD6qZ3fUQD2dSnu3WtdI8gLdo2N7bnEs9yeBHV8zpXBez8diYax8bU57S1d4VCGQLJKHK2sZSXcyy8ARP+c20v0Yj+9x+e2XePvVr3H347d2cKJ7UuV/Vm5SdFs5jk/PcfDkCXosFx+fI0qHArizJUX/SwEpOlUJSCs6LyPmtDE/bqXDU8Ww+d0ak3dvMH75O0ymdyjp6vbWiPwc7V6KD58f4b/42QucDLtICrLLXbye7LBYxBhfTlFWlcrim7JGGm2wyVK1j+M+YeZU9kEuBEjE0E6nGE/G6qoyux+pr7ZK5uzP3BtaG7yyRp42ZWri3NHzGk0Eom/fv8JyfKeD05IbNuc141OSRIz46cVTnDz5AP0nTzGeVljcjbGtrcsLg7Qpp0iKXL2Qm/yPeX08OG63mF2+w/ztS9xevrSDH9vqKjnIZD40NpycDHB20sfx+QAHBwNlB767SXH54xSXP7zBxfEhbhYLsdcF159dA7PbS9TzG7xntFO9VPwVX/O0m+m5NosMrc4Qg+4AaXGIotdDtGIJMsFyOsLo5kpjON6ynJrgu2kpg9ph2sT05hJxvcCm3uDtbCHQXK7XOqB9dH6A44tznD8/x7ZDR32Cd5MdxpcV5tMp8lYhRmtHRpNmH5bHZ3McdtqoeQik83uxwGaxQNEb4G63RYdOf2xx+/U3OOQRnUDI94brqtIec9JKcZo2UTUauDg61MG2YrwxxxSBcDPCsuhizWzIpIXJco14fIN0PtZBnmCWY/0+ipG222gxXH8wwOu8hWhdYT0tsd7RwZxiMatQ0pFdr5Sv2SsnzAhC8+SJNIS4H0n+wqzl/+rDp5iXc/xfL9/iA+amHh8LMB8sFtJP8rD65auX+OzoGM+6HbyrFmiWlUD2bdbH8skzFHmC/Hdfaix99NPP8d0KWG7WWMYNVJ2OiJntZMLG1+i3coybibIZi6yhiBqWibfU4zZYHTEHMx3p1JyuaAxxY52yWoVFLAZHZAeJDiecJMIJBj0RK1Zm3mfVqp+6JSjsk0dCjnBIZ3jkfTjfjBD98b/9+a5SyO0GSzYun6+QF6R3G0KmBIVa+Ijq57VQdKTelVsF2zb0IDZoJyk+ODpA3u6iarRxvz1D3TxE1GojiWK5X7QrK2fHjQJevw5mEYMPj6JZXG+lnw66HpX7zJjt25OBEzdeGNcWSotean5kLNmDxeA0DUBUh0wrDbiITf8niBi6ajx6HatiOvoOZgMhek+CV28cYxaMJSS6t9fW1XkvVT0sYaumZWp5iTR8NsFHARqKyT3TyIGtvuXWdQEJMmjStymJSI3RlYXm1y+QJQcrQY8lk1p/xKZEyGIpvTTKAchypa3nps/Twiv9nTG6pn01BtRy24IBxNgtfUx3fyqEdR8RYocCg8auudMgNxAVSvhyt4YwW2/bZ/Svp1qyDOZOYmr5uJGrZ6+749SzUQHaxhoH844cic7U0FXPTdjQHEXy1jrMdb0mEhZAtk3eXM7mkLYKGSerTTw5camZFPjl75m8QlCcn8MjHcSueraUnGIqSdprqMQvl5gacnk6vj0b6UZrxk7U+PrvfqkOJe9//3fAbsVzmuYlzbBZ2kDRaqBdNDE87OL89AwD6tm6HQwGR9g2emjELTRbQ4zRwXiXYFVRI8RMUQbPspReSUf1+pvf4+bV16gWE9ObhLZ7TeDJxaFcxs8vDvH86SkOeoW0UdzgKYq/Lpv4fl7gen2IkiaH7VrrRhjvHEeardQucYthtExo+8TH4TlddOjRmagSvE4YdvqyrEJL/g+HBEbqSEZAQC9GgjlyxjIHj7RAm49XSRzIEnNBZySKgo6dYV+ZMF5GgWYsMKS4ILXhc50tHYiLGRajMWbTsTmnFV1hK1Sn10PMGJVmgoos+ZLRL2THaGCYoVu0lMm2XJNVKjEd3aHT65jBYT7G5ddfScvGdYSgiKadvMh0j7v9E1TcqDO2+crRSDpo9o6lcxyeHVv8BZoCuZuipbVZf9/UKCcjLKdzzMZ3mL79HndvvkO1XYv9ZS6m3i9ugiHVX3z+FD/79DmenR2h12emXQuXJfD9XY5XP4yUCVcxXJmGIoK/mJlzlmu4qlaIlkvd47zPTErrZLKrGD9TI6MEie3bpHtl+HVL6yS1g812B9W6xqaxRXU3wuj6FphMsJpdYzObYLlYYs48QS+ScL9qFRmOLj7A2bOPLWN1vUPn6AgbduYhU0p2d1Vjzhw9yjdIfrB7DjMa17X0oN16hpubKyzolm5EOEhiHFMrD2BORizaoj9o4+jpIT7+6LkOW5fXG4zfzBX2HTE5MG9hTtf1ZCT2k51hWHLlGn3aytQVhcIBDsU62qJ3PESD+aDDYzYxUcmZ5djyhm0keciLcDQscNBtojg9waJpbedaJcHRGPX9XECFtgX2l2bXEhErTBjodNDrdzE8HWJdR3iza+LN5QLT2UIgkwc3RqtQ78rYpWHSxJCHr6SJLrYYVSVOtfbHKLcR4iLHgsDmdoThpkZLhEMTc5ofigwJsynXNaK61uGQrO0yzzGOmiibCfpkXOsKZczXGONgt0OH69/4BjENMp4pKb1xFOGmqnF4mKvjTTXsi+lbrtmPe4Xtfa1D42t2S+n2US1KZHdX6DSBedxGfHYhY9x2dKvsxkGa47hd4Dc3V4jLEocHhzg8O8Ti5Su0eFjZAJe39+jkKT45PMDlbCrMMiEDekxQPUBC8P27LzFo5Tg5P8d1q4fvRyNQRciyPK9v8+Y95mWJzy5OUXcK/LDaIGlnaLQ72A67oE1M/T948GQFgPmV1Bfy3jA3UsHsW5E66nAiM11DB08xBUrcsP3ZivVuvdW+ajhG+aa+pxszE1rsWbVM66DSPAyUnG8niP7n/+0Xu7s5b8QOzfUWc4ohUxN5E9Hy5bVp7nZYzDZY1FtkrQZSvniRIiprPD/t4qfnp7iqgJfvZiijAZLOc2TFudodmT7vkdtzb2/xfdg1eA9SQd8ouKRaBu3eNSMYoQ3+wSxgXzPwELRkDkecSTKxfyi98u6phZKDTIOhdsO4aeneeV6eIXRzoqoEbLdkrxvk90MPwWCM0OYUkse144UOAyz3WRq/cu2c1VKyPE9KappMYGB9Ce2zUN9n5U912/ANmQyUtIB8PnQNeq9JXqMZKYw5tagN60Vr/4Vkelk8PX3eQjiDVs0YvggpdaSyrtv3bBN167u0ZN53UcyXbdaKkGFJTJu7x224CYMLlEI7WQZ1+lBjUvERKzS2NABYDA3ZQGUhssysU2Sq+B2Kv9VtliW5NXt6Erw1rIWcl7zlUON/Ct6MBT7VO5bXpT6Y1iuW41odBwj6CEjoDiXIU5RIBEIL6yu7swDhfTI8HeCJmsUTpCuRxL9HPaCCnCn+9RIx758ClSnW90zB4JSVhpafg5sxtSe877k58zUuWEplECxZRJblBHxXYLnm9//5L/GbP/sTlNXcohYo+qaQO4skwiZbQu3Nyemn0prRA7i+v9VcX64izBk11TtAnfXQ6Q+QFwWKdkesZb0YY3F3icV0httX32L0/hVGY2MJFTgbRej2Ovj4xSl++sUzvDg/Rq+doccMNIbbxxFqpJisUvz2bRO/+mGpk3BgSBU9wz6s6rNpgI0MUtoq0KIrtKC+zOKILL/T9KYEO7yHIqXdna9bzvGgaIzEQrk1zhn4bK0V2V1hyV61qzU2swXGN9c2BtZb9A6P1KVJB57tWmzRzZu3YiQ5JjTGmimW8xmanNvMJ+P4TBKcP/8I/fMzM0iQjWR4J8uZzjLrEELB+I7Zc4muk4s/dT5iCcOpXkypua5n4xu8/fpLrCbv8d0vfy29H8deFgMtskSUHjEX7+wpiu6BjU/qzRYbxEkm/dLkjgya9WeOohTLvIVGnuGw3xcbVK8q3Qf2wo1WJW4uv9W9ZYyGFyAEQJlFd35ygE8ujvDFT56id9hH9v9S9Sa/tmX3edi3+36f9nbv3vdetawqthIsB440yTDIJEBgGYGFGDEge5BB/qQkkwD2JAECA0EGduTEdESRMkWypCpWX6+73Wl33+/g+619ihQBsopV79577m7W+q2vna3xTaLj868T7B9z6KeB+ngzlMHOAAAgAElEQVTE8bhDTvRPsigVmjHDiMh1cFdWMPseD00L23fh+DZaN5Dh1vRsaHWLJiuE7qQJx+KA1PCw0GOxWKPYHzHuNwj1BpvtowxVlkGTUgc2W7Rco0wHZ3PuPxFKgqHHhPEZMPhnux7PZwGWkYubywjtqOGbwUdnuFgxkSbPxVmaJ3uk6Q5ZV2Ffc73upEYtGAfkRMbnDh4opwoNXJ2fY637yMoRzq4UjT3NDUlNB7MBf2Vh/+YBxqhjPY64OLclwoXMzb7usEt7iRtip3Xr0vRxhsGdIzVtkREIAmTbEpYc+L4o0qp6hB/7yFi1UWSo9vco7u7QJ4+oGZMzADPfx83KhxWaiOIFdMdUA/7g4uiGeJFpGJNSDmNYrOQz2JRiWA68YcBFngplfaEbUnNJaVNrajgaNg6OhtxwkHY93JauXuoZa4x1KY02Zl7DqjrMqxTXZg+HBg7Hl7W1bnkN1XOe2h5ShmHDQJHlMJMtkjSBqQ/gjsVBk3If27PFYHLGrmo3wg42br/4FNe+hx+sloDr4ZOOa74JpEc4bMqJIrjxEqkf4ViUePnbv4M3dPiT5zd42Cb45WGP60UIPZwjNGysPAvtaOHrF98iOWzk+f2TDz/AfVYiKwr5ffezFdLFHLrrInj5LXD3BhdP38Lt2RIV47moR7VtFMsl0u0BlDK9fb6Sgbb0A5E0EB1siJRbJjxTOaYLgjqOLSHbHNK47nAv+461pCJMYs9UMoXI9qR1a8KuJhOwbKmn+LNp31LZymr+UqjIlM08fX81sygA7Qkp43/2zz8Ys6lGjWXSmsWbwE1aQdqnYGMunOL05ARLOIIDiW3CrhoEtoX5LEBK6LbWoUXPYMVvw/CvBCkQOpPoDV/YSedz+vC/T4lODO3vsvSmX0BFaqgpWOaoqWNXxpvJXKFpypChaONpIJoMK0IvTijjKcFb9GSn738aUH+vC1EhiSqA8hQozWFI8D/5ZoqiIjInqfuiWVLYnAIVldZQDZ0qtVwVHU7Dq/y5qZli+lkqnmi6gVOzB1GfU2G3bB5yEVQUx+n35DU9OV2VY2j6jFO+msT1CRKoroNktk0DlAy3pN6mbCT+fG7ERLr4ggkCMwUFn+DpUxOIIIqij1PtETKEiiVUdWmKAN4gsqYeSfkZ0zWRRHhuQDRR1LXojEgjSuTOVEAuwxB3J0ZVcCAyLaER+DP5dRwM2A1quZ5ECMg1IHU61SPx81PXMRXJyFBIUwf1VHL5J7SPWieiOqcBpRfjFN32vEWWXIffRd1okp3Ge0fdn0THqOOEopxPVYeCZCpqm4iL4vipDVSIoxwaDGZlcXfnwt+izVJkaY66UwYLZYgY4PA6ipMZMH0PbZbhb3/5c3z7t3+N4rCBTpG+NGgAnqPDsTSEgSVI/2LuI5ytcHnzNrzZGeaLlaCDJXyUHd91A1VHmkLpToo8w9gU0kNLmqU6HnF48w2SdI92eob4/HBAZbzE2TrCB++e43vvXuN8GWMWM5ya9IgtPaosWfvNrYdffNmBTITQ4NJWoJppTgYbvtd1UUqTB/P16DKV7EduxqMuw5zoEic0kA5s0soSv8BBbHK+V+ymneoApS+1U93Jlh/B9RRS53MTMjQxd5CyJKLLjDCiI7wvludK6wX1OfHyHG4YyPvMNgs+o9KZ3NbIdhsUhxRNUyuXJilvLvZERiTjToXTsylCTu2ii1JroKCQTQd3PpeDgNoWp6QDPsNVgfz+FtvblyiorZsQfA5p/HO6pSM6P8fFW8+xnl9Cmy1RU9zfjwgcG3VWShuGxOwKoy7RBCp6p+uQ3D8C2V6ud5/ske1eoh060TGpvnfAlXdVw+XCx/OzOW6uFrA8G8daQzbYePNIE1CFlWnjrkhQ1A18x5Lee93xxZnLQGQZQD0ONTrKqkbb8xo2sC2byWdCubOvVYLP2WwRBNKWw8Nbm2fyNfKW5SXK/Qau0aHY7wXNX/FeEqEU9kODHfr44HyBzLZxs1wjL3ukI0Ojb9FyzSyOCLwQHt3PDLJmVEc1Ym6ZSNpB6Fu+fw0lSgyr5rWa6hyPeYVLx8ToArVnwV2HOH//OdbhDLevDji+SRBqPJDQrTtI3MloAAuiZ8ccj5utSHeoyasIspgGQstB5NkIbbb88J0xoM3PkZg+EkZUNyUGh8MK4MV0aVOmpeJF4DkybOl1IWHdcZUJks46tbEqMefewR5pbwb/YoXofIXKjrFrbby4S5A+7IWSpr5yTpdsViKOImEBGd/SZzliUQMxWo4MVYe0ZHpAhKRucWx7eGxIYeakIM+1BFEvbB8rTceTcYBX7BE5NlZE1xl/InslTScaajfEXue77snBqzhup0MJ13qVdiL7RA+EbYqoa3FYP8F9WaHd3SK2HfxgvkCqjXjR6qgsyjhqnBcZ7HguaSe1aeO+7lDcP0jUzB+cRzjXTPz01UsstBH2bAF/tUB5+yAmpkNWY7t7kBX9j58/xbFscXc8wHBdlPMFci9ENlsIumqXmWS8mp6LLW/02EoNx2DYsIjmZQesAx8H1xO9ILcBgyHjvofCMsHxnjPIA6NhmIcolavKdCaRd5NczvId9XXUL1POISkMU1Cx5OZOKNVEwqo56hS6djLMTkF+0xR5UsWpsgkFjj0hQvin//yDkQ+b4zBfDhhMHXnawPUs1EUHz9MlGZybOSMpAs/C47FFGDNItRdXETdax7DhB+9At64Ad6koKZNxlIQ0xR6nNk41kSjK7jSUMABychCf4EsZVKaOPqEAT6rDCQmUDWWKbBDN1e8jbtMFEXRNaDwVhXEq5+ZH4GlY9GoTw6zapFSFCwcPNbiplH0+xIL4UQ8iCI9yxIp2T3RDp1Bc0oaKDyZ1JQPrhGKI6JM4zqBcpjKPSrWYMpbIDZbhU6APhXaq9OUphJInA/W7nMwnp7ozDur8PjJECKqoNHwSnyWOwROMrNyMUlnHgU9QLTqHKVjVJEhWtKS/p1cjysZ7cuoZlc2QRhhmlrGZYBqYOPRwM1SoHvMKGWcz0U9ERjjQTT28ii4elbNXMpAUUsnrLPE9DN9kGDCRlKlnkc+gymSZKD0OcPwyIouCBDL4lHQeh0sK6FWpO5stJHflZM7htZ8G9r7XpMqrOezQZak8Y45pwSSaaJsC71M7lnKjTxJBhbiRcZNkuC51UXxRZTDUmeFJdN2UwHYiuqwYI3rBMFwVukK94IQ+8/jADYl0omlKGHR+f48iz1G1LcoyR52lyqU6pefndS3UZQzg5ctvcPv6G7RpJjV2RAX9wIBtsaeYz7su1Wb81ddX7+DJs/dgz86hO5EgDbvWQa058hyTRiSy7PD5J9LSMU4lk3YFBvXu//ZXePHmFYpBFcPzwMCgZs918N675/jP/uH3JX7mfB4Kq2AzHNck9afh5dbALzYR6tFRQxAf+q6Te0SUXrKCiRJ3taCK7Kjg+yWGA4rpmwotB/iOA1UrWWMqp7IVykXq/NDB9hhRwrFqkOaTum0FbaBOio7Irqxk87V4b4loDSOYv8pDsF5VaGmU0UzUfSufx4sD+QyDaUtgMYdDg+jS9XN4lo++2AuqLtV2pDrl11LrCZ8RBnGw61YyMqk5dIiIuWJK4bpY1AW8MBAUqKKpomnwxS//WowXtu8jGEfcv3kpYcxlRxOPOgzOfUe0dY7tYzY/R0PzQTJFUVADNouwfvY2/CiE5fvyc0aHIdVQ8TXjiGSzQfLyJTz+M2mCGbB/fCEazkpaJIi487CrjpCz0MHNeYj1LBSXJIOw98kAt7Bg5y6+zmtoHE40wLt+gqIlFeli8H15fm19QMf1r+tR5QnSzSNcx8f+cIQehrDiCO3xKPQ2MwNt3UZZZRgpURIDSSNIZ7bfi1mKWteuzmX9OeQFAksXhIcHBq4Yl4uFRI4sF0vRn3XRCn11RBeuYA8Gcrpxua65OjwvlrWGw0h5LGAfdmg3j+h3t9CyDm8HNj5JUlz5DvKOTtsOoW/iOnBgE+HRB2ghTQI6/uNnD2DJgx0H8B0PrIRN61YMFvs0kfgfNlcsZj6arELCZ8MzMGNFm+fDni+xvnmGwZ/Dbw20fIfqVIxxPDDG57HsHdREFuy9bmrkhy2CrkT9uIFVdogsDe+tLPiagZulj0aMnTwAuYDLBhBgry2x39XIylYGkSOHs6KWNpHF2Ikbn8HW5xgRc52vO2yHDuu2hDmwV9rGznQxeh72PJg3FWKwYrAQatQ3dDis/etbbBm/FFgymPNoFq6Wsu4YzPxjI04Q4tAOKPsWVl0ivb8T1J5GOiYd81A1sy3EkYP53Md5ECFfr+GaBoo3d1jkvbSa3Ns23oRrFGWB6OvPcOFY0BcX0OKFxNiwfeY2y3B19RSa5eJ1kqj93fdgxBGWfY9VWaIcBnzy9Vd4cfcGP3pyhf/i7bfwq80OrHHbhXOkwQJFEIl0Ybm9g+fHmK8W+HKxxCbLxL3uzGdYFDWSLMflYgY4Lu5Ywcj33zDFUENGgkY6GtKIDJKXJINyyjoRKRRjYQikMfeQeyPlTASRODdoqkKUM4Fq+1ItJqLMm6Q4lEyJCktiLhjNpPqkZU2awDIl9VJj2VV/hPZnf/a90XVVeOKmaKFbqsDeZ0cfF0xXnU6aUiXGc8YiraUMsRqaiqJSviga5osbGN4KMNfoDYaBzmWT5kJNhEeonhM/O6FyMtR819KgqCHVNKz+c4qo+XtRNVMzhsxyU/SKWCtPV2Tihn9XJzZdhO+CoqcYlu+yeUTgJ4OUmsKIlpAqmEDEqYZN4Tyn4VPRiqJPOn1cirZPtPJkcBH0bUKHSJlO5LQyFJz0hYK0CUisMsmmpHGJo5hChlUuMUWvyvggmJsM10QbOGQq6FeE49KNq4YzJZBXCCt/Hk/RMsQJkqe0KixFl/ODaOV+V3Su9J7qPkjgLsXH4s6gw48VQr1Q1aQ75Tpw+BVk0JZJV1nmNQmAlWicCUWTU45Q3LoIt6VVgxsoDxfUEtkckhS6yt1fwnU5lItrV7UH6BSUk7qj04oGBW5meQmtzKGVqsZJWg58Dm0mLGpZHRcew3A5yMomrwvKzRgP0+QpTF07GZQlTklB8NIlymGoJ0U95U9S3zGZWUhjC5onbmxlQpKXdTLgnELWxf08Rdrw3tI1p4LN1eDPvyHVLAjp5MgmSqLyIunWYyYbO5M7fPyX/wG//r//DRpu+MxelGdmpEFazCS+x9iZQK7VxVt/hNn1W+hG0ka2OJ2bqkGyzyQSgfFCddMir2pUu61E1zg0HxHRGhvsX3+JLE9kGFQaX0WZrtchPnz/Bt976wpPr88xD20EMhAbcIiiGjZebRr8/H6G28dSmUG4aXPT9ygl4fdRKBRRNWr4lM5VocC8VtJaQbSg4bMm1AWy/RGQodNSdDDfMR5aJC6JzyEPQtQ1DYIycYNho4U6XHViCCFebnq+yh4UzSkw1KV8r+yQicOVAbVNW2NIUmRJgs3jvYjdOeM7fYGKRzyGBtOkwZiP2VKE96ZniZsz4yGj5bPNDE91aCjHDhFNLEQjWWEGoMCIJDmoFhquh2WF8vFeTGQ098g7y0OcRae0LhWjbIDg0BNTj9RqKDULVuiKyF7ciAy/bUoR8OthBDeaiWheIdMGonkMtwceXnyJulQxNGOTybPos3KNdGfg4WwV4PLZOd55doH12RzzZYjD6OO+CnC7yfH4zb2YStokw8D7p+s4pkcEdF43nei2eDhj9AsPycxDZGcuH/LedNDXLcYykX7fsmhFpjKKto2ISIM50X/uR4wuMXU0jDlpCmR5Dr1oJFCYCMe5bSBjdp6hYeGamDkmLi9CVIzfsXWcncV4UXY4FFxfNFzH55Kh6DQlHkpDnoXMdHBMtqhIXWYZKlmVepEiSPBwO8A3GGliYkVqNQ5wcxFiTq3joUBV5gjqFk5goaoqLDUbncFmGQ1D1cr34zpmGQ4uFhbMOEBTj2gKCz1RV4Y0U9rAbBtDQ1aPGOu9tLu4GnARAytvQLywcdBceAXRzx6lN2A8Ase7B7ATZO2aGOcOnF5Dp9G9SmRRh2XWCB0HWR7i4z6ARtTdozaSYI2BhWZI+4hLsKUq4Ru9yFmoM0ybGnud3cE0XznYBCFc7gNljaBqYaPDWh8lx48B5rO2RTC0cPueM6+g44yCaWwPmeWi0BVIk9s+PAIAPETtH2EddvDJAvmeDNI5tbV1hYzrQ9/hIl7g5WyFh2+/RZfucON6eOf6DHejg78ibZylWG3fyDpEV7AzW6Gns3zzgP2rL7CKF/jw2Q3+9vYRf/HyNX780YcI/EhaUrjuFlmC7X6Hsavxk+fPcWa7+KxpsMsyPFg+yqdvQ1stkHzxDXaffYo/fu89yUfcc1MLQzyGM1TUcKcVKmp+PRe9ZSDjmktwSfZE6qkHifehN4PDH4dC4TgpCyKLJZFmXMN0Wa+l/UY2TtYwMolDmTunkvdpXZ7YPJnwVHWdCm9Rc5dCEic9vfyDyWMxSfMEIfwf/scfjc9ii9MfXma1nHaygm4x1rKMUoLNr+WH4kmBsTRVxqqaHm1NlG1EWY1YzkzYvgXN40LtIpi9i+jyDzHqgWyidAPKlCsuBUWdSiKEUCHKaHKiV3mFlJvzNJEpPZxqv1BNHadsPNW0wSFq6jWVa6FO9HQMneBUMSecfLVTCLIIKyetncyKAtTxIlL/QiRKdcfqmmosUBSpcjSKG5UbEIcA+Xvl5uGifprQldtwwjZloFDU4snyQ5RUIlqk75BUpOoYVIHTKsBXmGaJLJn0eoToZaNUzlmFSHB4VX+G1GfPIFGeyHmS4J+gU4wvHTf8NEWXHrC7vZXN7lCWOJalPHAcksq6RRwGCCzVs8n7vQhDOZEROrnNEtiagRkHtJFO0wD2kycqSiMOURsWoqtr0cFRGK4TlXEDFRJNh+RU/s2IB+q6JFuOwxkjPagpo8C+rqQGS4aEqhTkwiL9SmSEnZSWjdlqDffyCdzzC3izGUyf4bAM/1XDseS6sX6JobmHHYrNBsV+J5EV7HIlYqH7oWzIFkXYRY70mCpHsSTvJ9hSDE7dChe3xRyr9Rni+RzhYimUWDCLZOgSp7GlBi2SdETMOXgoRHlylVJEXJWweS09XwZ25uvxGaDrkUgKUSpGo/CltxiTQbExEU0OYXK64yzeiYHk3/7r/wkvPv8YRZLKe8SyC6KBzB/06C4O+Fe2IFhYXP8h5k/eQ7i6QF6SHjbgoBaEI0l2qO63ePHxryRZgO/c4euvEBpEtCLJIDUjHy/uvkDGd4+DntD/kPvxD/7wPfzRT97DzeUZ5iGzx0bpTfYYM2E52BxK/PXuDNuamVw0o41TlqJCfykIl3eTDvqxldO7Yi2Vc12dftWCJuHYui7XSRrs2kaqzMQZut+gKRJovYlVGOPh8TUCfn1LtJGLPQOvHaGt06LCaFsSoqwFkfx1MA0sr64xCz0UbSsBvLq0e6TIsqN0RdvztfTJMs4lXp3/rjrKYP0TZQikuHoVLcRGhd096v0B+Z6U7EEGuWx7j+1mA9Bs0SrTWU1UxuLgwtaDEd5ijvVshtvtAw7brVwfokQSSO0Y4u6mhtVZX2KxvkS1zeCdn/OOAjUDnmsZwojSMcamrArobF/oexzTA9LdPYK6wqqrkRfNtE4qH9iuGTC3dbgALjwDN66K/fiBS32ZgfXMReQZ2INIh42Kut9mlOixWLehVSb2I5DWNSrbEsqXqNlWArI7oVCJjhCZY94bn7lSKN9KPrvLobnMUfHAhUY0kmx5IeqU8gPWBbSG1W8dhqIV9mrpMm2CtW02FgElSnxCB1wENvZ1j6TTpMe3pFucIch5g6Vn4DKO4TDUz4zh8H01DMQe459MJGku2xSpaBolSOdGuokrm+7WGtdo8Zt6REZafOlL9uMvPn2DIskRxWuxJtuuCUaKPg80PNFGfLi2MITArQac8eCwpGVDx+EYY191cq/iUUPxeBDN4pbvepXAth2Jebq6HDFWHQwWSHgWhoZ5fmzliKQfmCHKhjSB0IhTwauBV5sMvROh1S34CxdPlyH2uYYvPi9Q3d9KgLa/OkdW1Sh8D1bT4sYP0D7cY9bVWI09nrqWRN5wC2icAMd2xJ0V4gKNHFxfcw2vKzgW80NbFGQOwQxGDVadS1MKHe3blAf1AUuuD5qB/WCJto5aOlN3gCqD06a44OHdd6D3gBeFMjwd0kxQ1+7mOT6zXNhvbpG1jaD3P5oH8LwQ33Q98sd7WGxVgYV2FkOPF0hHDdU3XyB5eIN/cHWGa8fCz799jYZ7xtkTtJaFtaXMszSZ/d2vf42yzfFff/SBHLY/2VNGU+Hghzg+eQvW02do/u4TpK9e4WYZ4e2PPsKndYmu7NBHM5g2Kx57YPMA33bgrM/wiod1z0XL7EIi59wPKHlhPzr/y6xZUXZNhkkJl54Mp5RASQOVwuyp4RZb3SmlYmrtOgFkajxRDmUlVZtKQQQNPPW9n8ysakbiui8D4T/9849GUoVhqETNcprWNOxe5TAXLlyH+YOTmUT0MKRHNNR1JxN+sS3FocpTCwew8lAynhLB+icILz4QBIf2aqm9mSrOOPQoWlU5WWWjE0mdokunNBCZdogOnVA5qZgRR6jSmalyYzWondpNBGE81UBNmkDJ1ZvCj20aMQghnxyLUwTK6evV0KcyOpUWUF3E3zWeqOFU0vMn1EsGWWnpmNo3Jleq+pCTI5dD6hTRovR0k6KPlC63PGlCUNSzDE1TPqFynSv0SB4Q0UWpZgYVXvy7yBSVg8jFkUOR6mEUWlyGE9WewP+IVolmE556ucFOIds0tYjpQ6wd6hrLX6VijageI0qo62It2lRg77ii4+P3EeSOhelE7qZ2D34PLgIqqoUhtbVy0BGd4/DG+zHR0qTUJdpEMuN4YOD91uHIkMRniDVX08FgMvuIW3d6CsTkIl20raLvSEeTzps+/ykuRwYRIpjTUM9/ThEx0SYV7q7iQoiMK9e1Cj4mwkftIq8j/znNJDLU8olnaOz0kkqdmbi7lQBG0D6hAIiOePL3RISz/UaG3bZoUeU5yoJ0cc3TF+pG5Q2KllGiMnSkxwOC5ULcnPdf/h02L7/E9n4jtCcpRctRuiT+3rHDZoUAXrzGk3e+D2uxhBcsMXgzmE4gWYQSwyN1gvwdAX2iU9n1mhEhOTwIkrt58RVefvFrHGrl6GRiwBSdiYuLOT54/xwfUku1nuE8Zp+xjYi6F1noTfz04xz/7mdvRHfphPy5fMap5+M1Is9IPWOJZn+UAwBdj44Myjp0yVgknWJiZHYYXbqGgca0JZqDhxKPkQ010UVNUEyfzypMWUS52Dou4z9sQXr4zzTXljVAEN+mQfPwIPVUPIC4jLeBLoHFY1/AihdwVufoqkxyFM26UGc60To6KLMDQCqfmwlRVTF/WMiZO8g8Nw7GbJiIZ1IJRqcyB3E+a0QqG0Z6ZLlQf1lbK902f+d+RFclOCTpNBzzXdDkd+U9o3uaxol5tILnh3LILmsikVxHeug0T0VLQXp4+KKDlp/5sNvCIc059iiyRpBGtlswkJmDMKkoHgJ4UJk5hjSOrM/WeLKYY8F762lwfAPbtMP9Y43szRZ1UlLUi1fUB8pwqCFgdqRt42IZo9F05D0Q69R7dgjQIxtMnLuGBFsz/Nd1HUHoYoMoLnDlEgxukXcDCq3GmenIdWaLBkksOn8JUJnWgCOjevQBLj8bLNRUqzi+6ERHDqK9jZrokc8B1sKx13DIMnAv4N7CTE6ivGGRA3TEsgmkynG3vcehUvE3lEkwMsnuiFYaeB65WNgeVucxzm6W0vByl2ToeSgZ6BINwLahcqROUBNqfoFM0KAXh0a0+lwHy7ZDnY2iowstG02wQJbXgo51eY5xd4ub1QLRcgEj0nG9UGHnx2KE3Qwi75h5A+aWjUMPBMYgLJ9JR3/R47F1kFs+zPNIToyF6+Kus7ErXEFePbrUdRMuY424DhKhBzDTdARdB5coImvxCDT0jXzfI98zTd4wmRkcNo/0AyruBWOPWusRMduYqONQo+kaLOJI0DCWV8ihkjmvjIzhMMu1l3sme7bzRP5d3egYPSJv1HMSY+8lg7Ncn+HLbsBFeUS32aDPGnx4NsNoWPhi4HsOjK9ewhkaLFZnSK+eopwvkb9+jeqrTxA7Nv7zd9/CfrvHv/n8K0HBlzdvwYmXOKeMxfPw8Vdf4vNXL/Df/OQPoFcl3nANiWco4xl2syXK2Qzawwa7x0eR5ayjGYqhEZCBh04+75VhIuOawEEwIEoLlDSuCfPByC9izzQlqv2LuZJc44iwn0y4SrY25TCLrneKRpsqYMVUp4YfVcU7ZcsoGlhVXf6eGk1J0mRuUP4DSQcR9k+BdGIq+bN/+f1xtDQcj1JUJ9MnXUpF0sAIFBUWOyaqsoU5Z6yALhlRYeygqQbUaQPPN7G/zSUk1nbOET/7EdzF25K1M31k5SKUWrROKp942idKQsHqKUKGjQtEdGC7SshvOzJIyuwnDw21aUpgLzTzdxVTStekflkl2pZssslyfYq8PukTFc8+DRYTLX0KdjwZLzhc8DtI7Ag1g6c8vwnNPLWEiHuVD6x0mk5fzUGKX0OdHgceDl5SlM1FrhaqSKFILTSm1del6Hsk+oAdko4DexaLfsm0dLispxK3qWoZocCVDwCpX/5XEKRTdh4RRg6CHJSm6AcOekQMTl3CQpcxPPi7BhQBscWhKbl+Qt+qgGD1U9XsLRlsfMRpQOCwMiE3pXQ7MoaIheynxhBmWhIan4wEIuLmZ5WKEIwcLrghl4UMfy3zxiRTDhIgS/qSFnzqUkgJcwPlz/BI89k2vHgm1U6S4UcaVsKwKeRqgTSF4bD+ypV7c7q31EFS60htKfVhFH6L/nJyJBNVJF3JAnSRGzDXjz2YdQtNymoV5cYQd5oeeAGcDucAACAASURBVM8p0+AzzO8nfz8Q+StQ1ZVICTiY8gIyDmG5PoMTR4IgUbzfl5kMRLz3ZZLA8Ryc39zIUEpNz1jnaEYdeXaA4/uioWLwb2eZ+NVfMH/wC6nJ4rNmMpTX5e/CeBJNYhN4rUIvQjS7hn1+A1SaIGRdckC+2yMZmQVo4Ord97CIA/TcxD1PudmaFsVug+HNG7z67d/gm2OCZELBPVtD4NB0pJ67m5s5fvzRM9zcnCHyWB3momOeYdejzEeYtYOvf7vBf/jLTyfNH5E+S6ikFDpqccv3ElTLiJc53Yd1A6OqpMqMWsN5GCJrKmkxqHjiZb3VcgU/dOEvz5ElR/REfqXWqhC9GnMM9Zoo4kFoTXaV0gUesVaNob6t0jJnojW1BK1knp7u6KjSXO4Lnwc6RFWzCT+ljiMlCk0LXyJA1aZIOkuMTZaByrDw9K13kWcZ0nQLj5mMXYeM/a78Ov6+lFGwDYQmBFuX552BzWkPRLMZ9rsDYt9Ett0ir0m7qV5zasRIW/Oxiohq2BZckzrEVvRIed3ApYa44eOqgWmE/Dqfkg86v00dMZEKrkEDI1ku5JBVbB8AZufpwFueLYMYD5XbccCT2MWTeYzZ83OkZ6R+dRTVgKIKsTnUSrbDWJ0yQ5sepFYtp+C+4/vbyhCwbRqEzBIcFCLIQdN2SZESGRnFuLOj/krTEbLObKhg2Qwj6eDHLqqikXfICzw0Is2okWVMJjBwGbKmzsRl6OGD8wDDhYllGKIogbnLWJVKNt431YgfxiGq0cBtxT3GRWGa2DSsh+xxNug4DI0MRS2NLL4pVK3XGzIIUgoxH1MU5hFRmqIv2GJhCOW6WM2QFgMaeuupC5758MVZzoOLjuwIeKhhDQ2SYy25mmFvIAVw2OvIWwOD6WCHEbVGdNcUNzGRZyKN7jCg9gDvcoFSG7AtlSlmRxPVYYdZ0QiTVZeD7NfPFwE+ehrgnrRBHyH3OHBY2AZnqL0VNrkpJqR6v5H6Oe12AzfL8ePzcxlU37y5w6uqhLeaoyZtOZvB0izE1GTrOkpmFDJPmag911GuB7qFhNOFa8OWwHcNdpkj00Y4ZYW4H/A2jVot6VQLHY0UuimHP5ss1+MDnHyPXd3C8AJchRzedXx7SDGzbaxnS3xxc43tCGwPuVDSK98Vg1Bk6/i8GRBpGsIkk9/p0nGQOj4yw4aWZnj9+cdI2w5//OQcXlPhX33xQtiw9cUV+nCBK0Md7O+LGv/Xz36G769i/Ol7z/HLuy3sOEbixrhzPWC1xIzvz5dfiBTqnec3+P+OCQx2KS8W6OczqmFx/+U38GcBoidPsJFMVRsHw0Dtcq6xAMlzVKyMaP3FRHmqpVX0nxJaTZ3t0ktOFHPqMD4lMMjYMwEcMiCq/UvFmymZz/TNpu9FnEJFqZ0kbPwTN6yu+yf/7IOxJtRZ97BiCznTI0cNoW8gK3s4kQ2XH5JiaE9tOA3H2SmwmVO7DF5cvDa0XruY3fwRoqu3JUS0IxRMCpgC+3bqQ50aJUQvM4VQi//1u1J5pXkTrIbl0qwY46hLtItIE/sKmRFW5NDzXLodqU3hKYMXQXQywyBwv8uk8yCE4TkwPQ9eHApxLDZxuVZEyaZ2hLqCVnNY4eZRSJ+ryTwl0ogSZEuEqFVOWem5HaUnc6QYXRA11XDQR5FQg/H6DLYXQOPpll9DA0pTc+IRUT3rkajB6EjLcYOgeYEnJYlHoaCUNXkMv3UwsIjbsxEsl3DiOSw/VCYTIq9EqySWRQ3dFLNzkiPETLSRlKRQbzJEcmbieUvpA6VqbepW5uBI1Ehl4XVwhZMmDd3J5k6dWsu/p9Myz4EsRb97lD/PINqGWhN2vPIUNHSCiNKUoTPwhNeEMRZCmQawqW8L+c8mmp3XlvoaPuziDFXWejlnTkMc8+gIltIgkByPyDdbdMcNmvsHoU75uYrkKNopUgmn3ldKFkgF8DkiNc5HXIZPOpRNE3PqKJkZZxCEaNGyo5Z1SG0hCFSR16IFIW1+LAoZ8njC4+vkaxz2B4QsiuczWXdoGFoczoQiCBnKymw10ZIZmAURLr7/EfTQUlVqucqko97OdDgkmYLYUgPJa8/noOlbQZ2qKkeWZAhXK3zz67/B41e/xe5xIzE8zIuju1eMMdSctXSbhggv3sLq4gnOnt2gOiQYew1WW6OkeWbosE2O0hYwdxyFaBx30PgsxR6iusLlfInb7Rv86ouPUfEIMOlm+ct7oYMP3n+Ojz54juvLBdZzH7HviIaRFFfeGPibewObTYNjqtyIHdXiQyP6U7rqJEpmiu6hKcmWOAXeq176kOlWtsMIeVqg3Nzj9sXXON7dg722fNZtUouahplpSNiv3o1oiHIxFoRIu2FLT25A8xERPFtDVvEwQ1nJiJh0ve3LwJfTvTn0iKlVGwb4jHDxY4BicK4j8rkH6aKlfpHsRnS2QLndoN1vkVelRPrw/dM0TzL2KrpKXRc2nYZcW3hvNF0GvLTNMXSadP1maYayrZHkCVbLBQYGSY8a6s29DCsu+6FPrnVTRWzFvH46r3eAqqyhWVyfKLmgSUy1S9lyQBzkWhI9ZnRIJwc4pUnkOsYNXWQnZE9NmmRU+RHXC58ZkJaBp1cRrEWIivfXMkXPd3iZ4cXnjzDLFkvTxH3NSDJHBXTzfrDXmLIRx5YsQPZmc+AziIJXqRyMPb6P+x2assOxrhGMLUKawqbYEf51bhuIbQtngYO3PRNjDOjsyC1rHGmgMiyEM0fQSUMzERD9ZFewxaXWhNkAIXV1xYiHfSGo8ResrWs1PHmywn1qoGkNMeBwMLc0ymtypLsUawnUUJpsGthCm2vtgOuFBXAoo1Q2ckWiYdseNkkFhDoGJ0CcZmhqE4VorEc4PFBbuuxTZ5QVhIHso/2ewcWeOFhL20YyaKionWQGZrXH/OklPEfDudej0ip80wQoqPMkE8fnQBtRoEbeW3DaSu4tlw+i3r6pY96PuCRqSvRdb5AOFl4kHm6LHrOuw7JpsNdGzHULT3rqsVtk7DGmAcZ2EHAX4nbUZVgSAOHgH8UY3Fjc+WTuGFkVgmtVj9j3UMt7PogJZShzuNSEDgNyP0bmh5LpmHouCliIp/WUJgvuMTa1uwQtGKFDc0pL97qGxI9wYDMJg6+LEtohRaTruHQ0zHTg9e2DmGI7VhpqLXR2GUdrHFcL7B/3uPv0N/LO/8OLK8wtDX/x8AB7cY7l06fo3QBzyTLW8OvDHnle4fkyxvt8X/sOW9PCo+sLaJIT/eMqdbeRfuQnbN4ZiIwaeCDq63Ce0MTVzLpBylHIoHFioIwCdN43nQyA4vsYRqUvJBM15SKfqjsF4JqkciKbOWUO8nmckgmUCk0ZU0+IoUBTp1T86VuoWtepZnNKfCBbw8Mxh9LrIYX2j//p98aiaNAUHfyFI8HU8coTxylzyqhZEcE1xbm82FL/BbG7U0PIF0RCE30LEbVP7RzVsII5u5qCUV3oGmX5AzQvFPSLQ8oJ1SHCcAr8nWbhie5UmjjVjMG/V6HIXLhM0nYcAknL0MnqWOizSlzQdGEKBcbQLjm9G9BcDmWqM5OifQ5OrPTh4q+o11PlG6eNQfXydqSB6BacAnKJIkl1maJ+df5MajyYG+R5yjRj27D9SBLKSZvIyVnSRqZoGt6QidLmTTQZVMuVV1xkU7OFwPZCkisIWAwitoSXSvyOOGkV6iTuZhHTK0qWeWImaaemh84YlyIVKptUFq8hYX7SkTZ1DlEsCJrkfVFLxTw+QWMVXcTGC97rMT1CLzLR+NWHRA1fkrE3SOctkQTdtSXiouLPIk3ouyLsbhsGi1oI5jOhwajTiTnUi5sLErVB8ZtQtLz0XoCO/cmWJlEIwdmFRIUQNRpZh7RYw6OzlwMwDRlTd69BtFXg715QDm7e7AsljSE6Tn42dvLmqbh4s4dHGfxIXXj6AIdnjzyVGICGhhhWqfH55hBvO6IblAgUGV550uMzzRW2g1MXsgkz76zcPqLeb4U+yIm5TjV9vD+8T8vlAjM3xrasRXdIRIfIFAdvjXVNri0HmlJ0hzQ9ODCmjO8y2cmGztDTb37zSyQPL2DypLzboeOhhbok34RnaNjUwNsx0VELu0aHHa+wcj0ZkO6Pico81AYc91skRYF1GInubL68gBF6mNmuOliQgefAmmxxn+5xz4lBUoU40AChCaxNE2s/wLtXa6Hz3MiFH1gojRFNXiMtLDiw8cWntzgQxSLt6cUqf9C2cCwzjFkGj7mVYtQZcGg6EerP4iWKrkZG4YJO6QD1dTGGjPRtjV1Wwg0ccfYdsxQuo3YGDQFdpXQHz0MURY1F6MKyPNUb7YcIZjNJS2BDA4dJIkaSCkDktlTrCvNVy8Neiu55CCTK1uxTiVHJsgNMoplth6LMZdD0iBZyiOSmMhmEiKjyemXDiMV3ofYqi5NGGUoSKlLXfP4Z4WWzrYQ/yxBtHA8ybV7KMuBJWxTzL091OCMCbiL9CJdRLVxHWcog4ewqYvSMaP8k+5Dtg2uXqWO2jMH8h1Xko2IkB926uyPSivRcj5J0HwOIGTzBVkgCBKaO65sYO7piz+fy/POzpW9qyQ9Mk1QOL0vbxK5q4QqiySxTHUOtDFgcxJjlR93ateehMjjAGTj0PMQ4MOoUsefg/nCAreuYs4qZyAf4zBiwuZaYLbIKMOoGUWwjXHgoywFzY8TC0dHbdCrT1KTL/pSMPQJWKg8jfPayeSY0O8Bgj0h0B8Vo4zG1MLYKpbblATeQjzX0wEU4AGmviZxiPbQ4P2OVGPt2Www1h3kXb8DIGqAeqXPskI0m8s7EYIyINQ2Z6aOAAUcbpHrO5lDYALe9KdEwj5klgeNOwwOxkkk4w4iqqDGrHmGt6fcdEVkVrqMGRTFim6VYhia6PTWrHTKXHdEjZmhRjSaynvvVALYad5aPZgxgeTSVMHs1wlfDJXagZrVF6+pC4UtHOQ8Owr4N8vUEKvh8DrYre5eY25oSTlXD1U2sygIeTXrQEZclXvoGPNOEr5lYHxPoyR52YGNwPRmIm6LCY9XhRV3hVrOxny0E6FjpQMxg+CJVmmKL8gETQVNhNnYokyOMvsZyNsN9sMKvX79GUGaSuPBHZFWGEa/9GIfQR3f7gOb1V1iy+ebZe9jevCU0Ln77Kb5++RX++Mklnszm+CTLUNCkF8/gnJ0h2xxEq8rf+zdffoV0aPGPnj6VaKi7JMV9WSOP5vDefQ9F4KH/5HM8bB5kcFxfXome9GBbyBmbpek4ZrnSiAcBespHNIgRTbwM1IcLBqYSNrivq2qzqad0ygtWUrbJO/FdQYYqpFBRaAIJTiykysz9ezK66esV0jh1s08GFv45kZiQEdN1XA8ZtH/837438tRYZb3oBYnAkLqIQnY/DvACEwUhlWbA4a6Av/aEypMGDoZGsrGE07FpwRnocLyGNr+QAEo3XGK05vBnKxnI5JQlykkVoitBklNAIi+EmDp0le0nzRASIH0aBhVPriZoBYmqMLlTzs7kuJXoFuWu4ZTOLC35k1PlGAM0ZZKW7L1p4mYVH4daDmZ8GFnn1VZwgkCGNTGKkJqctHfy/6fOYXGVEm/jKXJa4Bk3QjqVvx0XWP5GpNqlkHrKCpKgZ24EMoipCi7RnKlWVFkA1LBHLRl1nSp2hScBoSGFJmZlkMobEhcwdSNsRmd2VVcjYF2X406aPWWWkQgfDohtjapsROvElgpxe/PhYKdlyCgGQwJ01XVSpw3mvkmEzxQZND2LaOj0I3VAB6SgFpr0c55ON2XVSF2T3DtGcAhdrXLYiGSwTovZf9TubF9+g9cvvsbjdieIMHVYC5o3PA+hG2JGV3FbyRDmzheCIvIQ0Ke5UNREnYqyQp7sEF48QXjNLMwADoNKA1/QGNIx7IOUujQKovseZZLJMMDvS/o3224EDaRGcLZYoUyPgtDwtEbnHCNReB19oory0lF2sZcDS8kU/r5DdH6BcL4SDY7b9Tgetuj2CcoixXa3hTV2omHjRs2FiCdoDqA9c6n6lq8cLpizRSTkuBfn7s27H+L82XMMbYXd7bf47W/+Dj55vmmhYe4iN7QZUSrDRNXUWEZr0asRtdO1RpzKvE7B+hzB+RnKUukiF+ularVpe6mU6h4fMeoDHj77GPfbO7STUYnvFSm69997iveer3HzZIXrVQzTYIQNUSV1Ym1HU9Dov/n4Dv/2//gYdXHAy30h69WMNC11SqSLAhtG2aI0ALeFIHR8xjksMBA/FYpEvRVEesOppSFhHNY0tNCswEGLhh3NW6NmACxbYEYN+dhhzveCeY2WhTnpaU3DturQDq08s6VmYxkFWIYuGs3Cnr3OaQa9K3G2vsQD8+/ovWPIu8s2jGtVv1jnOO4eMWoOfN+WoY6IXOSZYjC4ff1aKPg6TZQ4GayM6zDnGtQCAWO+2hGFPgjK+ScLD48N8MR35Jk456FR1xHpA/7P+xRv2hEpkWUZPlmXR9cnXdrMn1POQaKYXI/OeXhhRZ1ke3IVMlBoAxaOibfojGfIMgeWrsdewtH5c3W8Ljrc8+HjgUAb8HTu4vrMVj/Dc4SmPnt+jpdfP+CzzzdYs8mDQvoOuKZe03axMGkYU9Gr61DlDNq6CY8/J6KejbFHNcqWuj9SoyY8i/dHNTdUTo0PZrlEC5mOL0PxY1kLHcnP8SIlfVYLo8DaVD3v8eWuRFl2YojcVJ2gcJ2l47lviaaLMoeFNeKQqpBvMU5GEe6PFXZNjWfLtawntRmgtTqpHaOxQaKRXBczUuVjA9fJ8cM1Kx4LLKpRpAflIcOhNrGtSuVcp1s97USDyHVxUwyooWEDDTuaJfi+U+5jAIVm40no4annYcamC9PDDBrStkbeFOzshON6uPFqvBvWcJwelW0isxkr5cA3gXuM2DsRHhoDr2sP+Uj0sUesazjWHdrRwco84oljoakclKUOn9rVdIt9FMCGi1jSJ0Z4BExo2GgrrKnZrVp83rNC0Mc1O5V5SGHMkGViwXQSN0LclKgtE49Dg+xsiXWjSXzX+vEOr7mfs+KRv5sx4p6HXyJpNGFBwyOfYyZYiBSMkWb0Aah2llMvfIgRSzazaCNyw4JLbeztG5jbHf7Rci4Vi//7Y4n+/fdh/9VPcdVlbHxDf/MOjh98JIzQ+njE/ae/RnI44r/84Ue464B/9cvfCAL+/o++j2GXwzUor+jw4uUrzJZrqbdr6Z7OKxyrHjvdQLaI8a5h4Vmb4n6w8OPvv4ufGx5ebrdwXBfmfC4a3kfHluGY9X0N2a5J78+Dk8wP4p1Q75kKaJWcke8GOmViIKqnRjyub0Q4VS6wJNpO7WpKpqVSRJRJT9XVkgXkf9W//05SJwYJ/uxTP6rycDzVC2h/+t99MBoBhegQLRc/DqF0ZkeRJuW6wF+OFIzOC5KqNgczVmiGIGgUE3AS1jW49gJVoUSTfvg+Bmel3LBVrVAvasYYJEuHLoODaURgCK3jipVahahqAh3L5Etqj+JyDkyGDYMtKkK0/54xYxJWKheK6sSUqXvqxRUDC125RLwm2kvqweQPsp+XVJNyC5+qryRPj2YMCjc5cDCcdIoUkatJ167QxET3OmhEOEgZElvXVB4hETzJKRO0jRC4pUKm6ZKWWjvVokBES6XJGII8qn+vFnsOTaJPpO5zolP5uel8FVhYTbVKW0j6h9EVbDPwXHU5pH6LInW6OLlZKLcMHyY+YKTalexAl1P5wOJ3InCSHamjI/JpEcvjoMxBSLW88JbTNaziZrhxkGWnm5m0aaks8tzU2S7iKuOJamNhQK66rvJisNeT1L+0JGiwuxJdVYk7WZGsysTATCtGiBCZLiSUmgjrKBEdfGiYuE+amJEWXhCgShNkfiTJ/UTinMVaXpBTiLFDrRiFzZJnSNMHBcEGhpouZMa4VCg5yGuDtFtYfJZ4EubXJQfVgzvR9GbgI1qupKJspDh7OVcGhgHIyhJ1csSYHEU7+PjiK5T9CK/v5PTNYNft5kFy/3ZlK/IB5pcRTecAu7x4gqu33oJFg0gUy/O52+7x8OVv8dnP/l95LllTx9xBmhWkZlJjh3EgByuaxK4unkFfXsKN57IIRFEgOZJFUkikQ8uTOYCFFyqaQfqQIUYNc6jw7ZtXODy8kUBceS8wiINQXJkrH5fPL7E8X+JiHcOh7iqgFpVUow6rNfHvf/o1/uovP8OWppiArlcKzVssRNjMAnsD+6ZDyYGOawg1R9SjDqTkXERRCM10JThWs11EJocPdgrTMNAByQE6v569wERrhx73FHmPwLVh4FVd4geBh6jvJTj22A5Ymiqi5KEbpKqLg/CbShXILwwdj9Q/yrqnQqT514LyAa4bpoGy77EfBqxCH+7sTAJq62AmqDLd0nTWMz+RaCSd7f1xj3TzIM+g1KdBFzr8FDnEbmrRI+edNDQQIebge+2YMgCe2SZm1D5iwOu6x6YdcGh7nHsmGgY7OzYqbuK6iYpC/9CX6xyzq3ZoJYZDTCd0XA49QsdFczzK/aQmsUpSBJNs4o56OtvCytElbUACcbUR/txBcLaSyKcXQw3bMdHeJxgOFSyHdWzs0qb5QMOu7uS6XrkWkrZD0gy4jn1BcLkBl7qG2dAh70fRnVYGjWmatGRwba88A0uPhyUbWt8gDDzkQ49HHmY6vvvKXNKYlAY1uLJ1jJ2NYCixtAGz1QVlW4SGuJPXnYbWaIXKTEfgYbRQDLocGoq0RJUMyFrAWc5FZpBnRxR5IawHNYVFp1Bg39Rw7oyYm4OkalyeB1gwgF0OHhZ6x4Br63i+tHGsauSOg7Ki81a1Ju2bEc1gYq4PeE17zQBsBgt9xVBsR5g5miIDaqV5+KVjOI4kdDnWR6ytEjOLECkZOkPkIe5wQG25qGvmDBJocZEUPgpKg/pR6F8igJ1Bdm4Eea9am/q3paZzlOeGeZrSvCSMBqR/l7sFl3Ii05RWEcn3aD7qB1yWBa6qShpAoq6Re8p3ovY1XA4OnKJCsH9Eb2no/ZlqHhkaMaUMbCSiHKBp0VK6Y5ACB3rWBdIxrZtINBOxTYOGLYdsr80lyufN9TNUfCYf73Cp0aTEejxfDtjjxEJQEkag4jCbY0uGJ88RvnkhZrbI81HEM+kOvrcN7NgpfIpM476W53CqXPZlziXUWXGFLMUAR/2+Du94FBMSA/N9qevVUNJ0SaDLseByWdrtcO55WCxi7B0HW8fFNgoljkbqNrnfyiFbxdCocVgBQaro4fcAP2EEVYD0d1jY7wVST5ShSmwR5lCBF3yXlKhvyjk+GTAnJFJJDJUO+npMof33/+KjsbUNUEfI5SmKTOzLEX3WKtiYSEFOirZDYFGfo4JYaechzSFReNP/cvvmyIN2Bnf2EQx/JUMKF1tpCBEkhXBpJ6dvXuiewu2a+XEl8HCLij2q4Omth8MHOlrCvLgQrZ0Ep+YVNKbIU1yfZDDLXNLZ2X8onadnl9CDGBrRramNgBSfFKtTcE8zAFFHnpiZbN73YusX9JI2cIf0wVS7JjVVUwuJNAvUKii1J7IwSOegE0Qy2Ej4MwdKRopQq8SBl641oll1ITlURKKILjFckg48VrURiaEjjhsaBylW73BIYo8mF04iWjxt5iNbOVzEsxjG4lwGPg4/jMaR+ZdUsCT+U9TCoGrqASe6XSIc2B7CTZzDJk9ehgqrnDY80YG2jQwHHMyoy9E01aYhjxRPKlL/pmKINN6LLEGVHXHYss+0RFI3UmnomnxuXNh+ILoJdr/WDGcuSoxNi1iumw+X0R4chInm+BEMthnUHXJq58AqrhpdUUmgr1YXEipMVKTKqBdscWSYbZHLxmBL5ySgBQESxif1udTc8SWVxgDLwyFToc80YZAOdS1bwk9JR86jGCERxLKAGYTY1Q1ebXZy/blpUAROSjDyVFQNaWzbchA2OcDonWguwzzjQHqXDR0D/KsnCBcLeNRO0WGqsTKOQ3CLusxlECIKWtw+oM4PiNZn6NktyntruVNEjynRKsNAk0YtqFrDCITtHl/99N/hmB3hu7y31DZRyqECo9fLBXTLxXz+FPPrd4SGanZHOV3j/hvcv3qJfXIU+prNCb4YHAwEtiExIk034q5psbR0uYbJCMxMoBgHzDzqUoGcq0ls4YMfPsNPfvw9rOceHEeHR4gQAwJx3Rn4T59V+E8/u8Nuf0Tf67A8tlcoWjNPEswiHyWdunYgiFRH04EXoM/Z2kKN1Q6gPKSpkRDJlxMvAy4gwnTPd+Hy+jPjjpso1xoigm2Jw36PKFStGfnrl0goyaB2jpuuYUkHu8HaqopykkFy87joEm3m+zYnytq18GIfxyLHIEHDNlJZQzrJ8tObEZdc5PkzKM2QjDUXKds4fA99UyGvGvikfg1gzvuuAXk9gJ7lh67HWiggFfpO9oXMA9FDacKbYirTqfWISCLdwD8JLDFneMz+GzS8P3Ow4IZg67itiLaNuO8MJGkpSNvS1rCl/tvkeXbEhoMKBniMLaJEglq0tsMdOvm9fdledLwV2IiYb9lpeO9JKO7UOiQa2uL90EPQG8oQYpNq9fH1njEjo2x4Sx6O6UAl92zoOFLewoNUD1yYDV43vWgxD0UhkTccpi5prmhqtHWF67ktYv3HZsSRlCsPa0IfQ6jmba/BKzvJM0074ND1OHfJ6GgIXAvnoYXPqwHDoVTPJpjRycNyh4pGrE7D9SwQBO3KccVE8jBwuGM/9IjEJgJnS4YuD6OBBVytWpzZfA5LZEmDYWTwdI6CVXBkPxhO7fO6D6KhDrUOVky63hR5StzQDTziUVgeC189anjMdbwpK2yGHpd+KMYxgiKUcDirGOPsDBdahTOX10THV5WGKPBxVxFH48GSuYEEYnhPWYmmYWHWWJn0AmgoKmooAcsekDomXhUhaA7nBys7jgAAIABJREFUANaMmZhmFmaIyGLmIU/bJs7yHIllItMdiQsiOCCubGq5xflPIIPSkg5+nojkZss+X9EfkwIu5TnjoMhoF+YNrupCDldeVcn6zNQKIoKtDJs1LHb+Dh1SavE1DWvfQ1Y2+JpTjcTvePh2FuPIWaWuxGyTcVjWevjtKB4Is82x7kowIjkPQ6xNF3bb49tPfoVPHx/wX733HG97Pv71t69wa/tYXl1hvlxKMDczHwuiaoc96rt7OP2I9y/X+Opxhz4MkZ+fow8ibMic0QBJE1lLnFPttWTz+G5yU5aOMSZy8F4qCA89D1Fcn0ghU+bFv58ixUTnT5mSgEkqk1hi6yR5hTWaqrVYGtAUHCT//5S3rORpqsd9Qnnkawh6qTWExlblBTg1i00Z1gJgPdVyaH/+Lz8acwk9HKHVA1vCUMs8RBEsaR9gzFo0NW+0o5xhwyBwr2h+hKllhAj1YsoNHId/gGDxDkw3EJSkp0GDpx9xyfxu2OJ0TMifFiwGlHL4knhdbvB0exG1cyJVxcN/z0gNiUjhhbQFpTPaSga4wbLEWSR3wvPRMyl/qmTjgiTxLPx6RuBI9ZOlIjd4RGMYNE9FkvUDNJUKqOXASHpNBg1uAHxgp3oyNn1wB+bwRASTlKly405/ZUCspiJkqCcQDdrk/JHhk/TXFO/COkB+bw4H4haSeim2JFjy/ajGodaw42dnfISAb+oUQU0b6WJSazzJC+UnlBoRvinQUn5HlWUkNDy/dlBmBQ52HodnPtCieZxe9JqutVFcm6LhZJ0OHdB1hjZj5ho1nZ3EBDAuhrb6rClQVTTE1DBZRRXE0roQDj38MIbveiLQNQciCY1Q1gwj1hhlo0M0bVnH1HrAXS3h8s87DhqaV1gaTyichhMO3qx5YkesGGtOHY+8Aey7HeAzZ24gop1IzuK5VLYpeReHcbpNiUL5XPg55PHa9qRjbNEv1k0j/ZKkzVlfx+vMOxsR+qc4u6xRZwl8aaLgYYfvhYoPIGqVHLZodEjFEal7DmnUVM3PL7FcLmVoZ1gvdYZSRWbo4vrjIYwaLg6LNJaQvq6KTJD1kteg75EQqW0LfPbLX0keu3iJZAFSaDHxXKJfjFiYW456TqUWrpU6vlNFGhG6pOoRcvGlppUxUlxm6OZmH2tZCbXF2AcOKhweau4JnGOp2TIVNW1cLvDeh0+wfnqOReTibOVLNAfRahp7jrmG/+V//QUy2iR5i2hQ4/egpEMMV3SZl+iPqZgQ2MhCkbpJF7ZuChKs19xw9yI92LHPeOylXUlMcEQwWPMlzSGjHLKKgQNuLxvRjAJ9IsAceOjqx4i0KuDSgGB7MpQxM5FB3AFTFojORDPUgw5jaFFXuehKD4eNbEh01BI17w5H2JReZCVCkaooNz7XTEHQDQ2J0COj6PC40J/ZhhgBngcOvipqrAwdyUjzmyXoAk0pRMS54fo6h1YNRxplhlHQl9jQETJmpe/wxFJNKRy/LYd6WK4qRDM6GTz4LlnDKEMSm4ie+pYMxMk4YuY5uEtVFiXz/DoigLomgy71s99WregBA75P5oD3b0KY6xWWlysYDN/tBtxujjh8s4dLBJ0si9GjSXO5rpSc8FrMjBGX1BHCEVMSZSc5swarAr5WQ+/IyjCzzsbdMMBzRtijhbTvkOsVPriYyZoXWoPoKBlOfuBnygcYtjLJ6bUKx6cBZuhG5OmARxqtKOcQistAeixh2xqskQf+FjXX/NimvwlGZ+BYdThn0YKkW1BuwWzJWgCCVDZBhdg6/oDvxb2YXBpPgzsZo7zQwKE1YVtcg0kJqrgoxh3RxcYB2NQr2SPla0oyQEzMAA6liU+SEI9EPG0DVkddq3J5U7fNMHMeWF3PxNrJxcVtEwHSDCwiGwvX4rdDZ1PLqEtDzEZz8FCHEnsDzxbnM3+HTuf7YaMYmIXHUHg297Qy8EpzVNMgajuEXY8lw5oJfFC2wYyfhkHeNcK+R8jnixE9lCVxUW0bGfYLW0dkGliYDsIiE3BkbJnJyHXIRGOTbWMlLqsneTLpMWcyBIsw6PhmNS7TG2wLBc2WA01PnRxUwr5F5Hm4iyMc8wIz9iVrPTLHQmC7+GaKmSs0BsCPqG0DKQ2ZbJaaUjeGmvrMFjc6I48qyVQkC0lNOm/zkkgf0bumwjHNcV+U+ME8lgxLro19GKMOAtHE13e3YqZ8drbElmkFBJhMGkxVjh4jumTPmtYA7v9EJTnISYyWrAkKbJEhbjLo/q56l4utKr7g+q7SUfjnholBVSCUsKWn6tiTBvEUa0fwZ2JQ5ftObVl/r4BCotYGXNNl/Of/4qOxGQdU1SBONg4jaVIj9Gzs9jnCZYi8JBUKOLGN7FhiuVSxJynzlPjL8YbrQBRYMky2wxkcZwFtUOGvI9Egx0VbdyphWx6gDtpiLpV3fZnCCpdCOYtRoShh9A3aokLTjoJcidovCKHTEMGeUGYDUYtC7RoRJdKakzaQ/4zGBQ6fPG2YWYrkcYPHzQbH5Ii0zIUOoFtw4buiUWE6us/IA1aShZFkJPWrpSCbVk89BQNYW+ikQ9FBpy4uS9DTNcSHLApgLs6hL2MkrQlrFskJgC98YzCJvhGBPofZ/ngAdjvlYCZCyn3c8aSkuzru5HTtRQE2bGRgNMSM9KEHPYjghx7mc5aVO8gkh4qhyhU6Ihs8RLE+Z2D9lIaxLLDfJ9A5eDihLHAah7T5DH0UqNq17ACNyfJeIKXdlu+Js1d0lgMDc20MTgRjqFgKhjZPodHJJvRzB8+hk1CD4/gwOMTZoWRV0qHJZ6TtSPFWQgvTrW3wd5bFm2jmCCOIhT7gqdoyTDSmAc9xUXW1uK4ZF8JwT4YLl2WLJkvQjbZsLK3nwuPgz5oiah85ZLOJgvwGrfeMSS1biW3JHzcy6DOmpTwcFUJnENHTBGFhzpQZx7BsXcKmk7RAxme5SEVK0Gy3SJIHDA8bODTucGEnyrN/kG5vr2BGmiP5eKykerM/yktMd3BJLa7NiirW8dnQG1ZDmTh2KoJDqvqY92WwgENTWlxxgepYOiobkvQlfyabAjZNj3UUwCoYY6EGEdKZpNz2pMCp5yLqYxt469nbOP/oh4L0k8qTbEDHFLOO6VqoGrab2Kg2GzxuHxXN3Na4XF8oAXnf4jc//3/w1Zs7obo56XBj5uBJ2ngd+jg7W+JiFmKx8uHNPXiMyfBdcaVarYbsdof/7X/+9zIpMRKHlXEMJA5HDec2kRfldGdW3Y1vwtZHQTaIatdseRo0/MdjgVdg/lqHGU/dkllKQ6cojcQlLlleGOX9iS0dC0PDK+69fHKpUGk40OvY0rVr6HL/mKCw8Gw8NgN2RI9NHU+kXWjEPUOboWHhWEKBXlg6ns1cHKDjzGQxgYNl2+NSG/FVNeCbvMEvkhKxREDI3IzN1DTzdsjBF7hre5wZJl7mRETpunfRJaXIARpukG2F2LTluaMRgxQqjUVpN+CeG65spsA7gY3YNvDUtTHre/xVUgmC83zBiBa2/wz4/vVCNnY6tD+cO7hZ++hCQrNk0DoIM0R3KWNQKI1gNmKgI1x6eJXl4uB0ch2fUdYg2moiZEQ8LPz6tsJ1yK5dtkzY+HRTCKJ2mzZiUvGaHkvfAvH0Tdniseswm0Xi5EyLAoVEz6g+eA4SosKpO5x5Fs7iSIbZiJ3Bfo9ZNcKqSXW3OBAxZp6d7eDSN2D7tugh7ZmFWzpcl8COtLw2Q0WdmqZjLR3wBl73BVrdk0HK0DyJ0bLaUUKhOSgGZSO6t72c3y2RgJR+iL3tyhDLnL7IbHA+lhKrpOsJPM2BrTOfz0RZGhisHt/zMpyx+7o1cUSHfe9isEZko4Oep0Stw5wGp8pHaLf4MrdRMB9UChZGlJohLuNCt9Ayr6Y8YHlzhWagZ7yF33OtMCTChmDAhd0i5Ho95mJKqZnXOwxYtiXcspHnPW2AnsNRSBmACa0M8NuvD7ihNGM2wxg6eCkxP1yDTHH5cyDj4YCHjFY62emQ7mSf7XhoVsuADBMGde6Sn8tBgeUMgCVr1ghjaqricEhWi56DgOZQ7tuGjbjv8E6R4S0G99ctrutMtK2jyRg8Ey81A4+DLns8D25l6GKu6Sgos3h8wMrS8E7k4/Zhh5BpEOOILD9Cp7RivkQ3PxPEkVFIb97c4nZ/xEfPniMIPLwYeqzW53Jw/P+5erNdW7LsPO+Pvlnt7k+fHbNKVRQpg6IsWzAMQ5AA24AlSrLlO98Yfg6/it/EF74xRdtlEyzRLGZWNqff3epX9BHCN2ask0lloVB5Tu29mogZc47xj7+hYTnYFGTQYX+whpZJBUIQmjbQ+srHFkgul92gPGhhjqdnU0IzkOf5d2vbInVNz8DW6RyYrfgzxNAJSCxcw6o21zw6bqHTD5jgljIOGh3jZRsxo0kITdtguJzxENEToBY+aQ8Q6Y3vP4pPThPDk9WNUejG8TTv+Sqs5f3rP/tiiKahmU8TD0VhZ4pcuBMkNoyh2lXZWgQL8OR8Gui4R7nqJOf8Ht9iMgvVrPDZ8xVNc3nRRE+ub/Th8aiK8PNdo6Ao7CAIpxcKrp+ZQq2sVuromNpW6+3GEKeL5UzTxVI+RRaqxyx383yrkjszOMYGgOqfRct4yUQImM7iZYihK8kXcMxaC+gyA2TInSjRWjqYCcqrialNQ1SudLUUChSkvD4ig9WD3cSGjFkUrHS5xKrlmX13/Ono7Ok4H3d7bW30ElhOLQcC4eFEjRkXKs80J66KQiGINeSuAOHn3SwfVLRXCdmZh5p/r/FWw+2fpBO3iDwfnmJsRFm4bygbl/O5Qc8gO1jSDJO5WT/woA54J8GlA6LGn47uFtRBjiNiOdOWFgGBnR4isK6RQty6WEtLIYczUoQwgaK2Q7lbaQ93qzhIdWXiB4q+oS0NkQjiRDEijunCiMrYyoCNEgqOFUHL9eQQpysraj0eDrrbrrUrnPcgm5rlT4OADINu5lPdXD3RbH6mom81nc7l0QEH+K6h+isVNIU2u5XxUBjbQgamVIZcfXF+pRc3TxRMz7Sv4AQ12vYYsNYqDnsT2IBWky4xmSTa4hmFPUJJmovL2mXcUTJ/67HucV0bBzP8OgQvoD8IJfAZfFs2mjLC7CWSWun0SEq4jgLF3EuzSBqEGxVFKSJIIsV5nNgEsHiHT2QHOB2nBr2jIzY7B08z+ZoRFE+clNmQuOLxgfXIKDBlhATcnmk5mWt+c6OCQ2E+N5sEio2UewlnS752mC1HkS4WS6N6QHXY/O6v9Ob9d6ZeRbxwEuazbKZxqMtposk81dOzpY1iE7KG963ZkuCNR0PXlJ2KY2vRYtdJpA9Ye/S1/rM0skSGxmIjQSkH5UNno0AyXyjWt82gtUCFPB1I0fB9/WFChgUJrdJd1WoR4XDgaY2ZN+NvUBc601D6zbbVx7I1exn+/tijbPX0i0loiNht467Xquv1ZRLaCPNlFOirSWqjmjlqQQpyi8UkyafWuhu07no9z2PjLYKWwV9FTMDB8Kt5qusktKSUhwbEzddt3eu7fWncR9A+S2/i8+CFCK8riXWdRsapO/ix0gIla2yNc2KTA9TnriC3mErQBRA9qCSWt9w6esvRCf6meW7CkmWIzQ5m8IwrB4sAm6WhpZFgQM24+N2x1Ss4igmCF+lmEimbJ1q0naa5p/AsVD9PTC1dnE30yEivDrUpxoaxiTWbeJp0td4VqbIyUoTg8FgqPlaKjwetDoWNALOutsbiPXUD+zYoLsjQAcQ3UhIxBUA0cpQXORNoi+HrI52D1kHZSXvVBSNbqSv4TuxFnS7Nt64zkdUUO6k8Vq5EV4tc03NSPVq98lwe82qWqmAaMGR6rMgiDo0nhjr52PTGV8zSqe2HB8R72CER+Rd0OjSuAGBM23qhOjixTK1IhaFwMfmOEzwanYqCASif+2YJWEyOjE1uDRp+kTz7xtPnQLcCAAHLoHJ1p5dLjMdpgmmgjsYBLTq8LH0VQWL+fzw7fBbaEKgLDqFyDiEmVhzHiEwynFaA/ZjBEYlTTO1QgTv7Nedg4gRQYLv2eUYaGvQsLOQsa9de/BSh6gIYmqZQxtnGJ4GGQmoJ3q11ZT6ETGSyttYE31aENVFkPEv+jAk0ZzRzuiMTPH52FJVl/WCJJk0YmaKa5KodRVvV6sLrdRkQwDDorm71TIOmXa2Z+TlGiodWqzCxxJL1vlDQVkoXS+2aUv/3odQl3Or5XHM/NNocMy9SpIbdQb+waSXIZ6LqeFQ5mejtfGa2XcPDne7v7kzwuLy+Bl+z643KmOIVwSTgF3QuIC2micbbH0MfRjXoGIQwThBH02kTy7p84JHj5+4LDQP70gkV/OTFbMJPftYVliYEHdPpThxCJw51IlubmI78UDdflp7pIO+//+8+Nx9C3nvXDUoCX1fPMu12CAeIeWo1X8QGv3/ycys5jCP1WIsQ+4XKFJ+sQyPdlfJjX8F5apYDm9tS6dVE2eWZvOhGQzjXxIvVe6m6dlBAQXj/XkMTqVndyotztfujRFHRuKIAr7YwSnTRE9sV2SgNJ38d9kqfvFB/eWVu/TtGf2QHwhHJZuZJhVEUiBHIB16BcBoMouV6YDtBUgTjAQQjkVPlENJOcciBn/AgUYmbgbYTfuA1aLFwNekIjXpmhRjTYphaHC0pgM92YCPfPZgqDmTKzxZKzbKlUrd51IDVgimDXWGpLDPe12R5rhCFc76QB58sT01EcsRBn4LP+JNb+Yxx+0HH3daKPZSwx83Ksobp+NkkINpia4IVzZ6RAdmpdN85IfKeSq/R0Drl8frYKIt8XeeZiqa3tRB6rVlUgCJxGLIRXkwm+ogXIMgFo1PiloraNmYaBiwa+XmKGdCkJUpb4+fgVN8q8bByJU+Wg6PQbrfVDqV6nuthu9f6UNpYhfHZjJHtyPnkolOw0IlCU4DrksWxpsulEbIzujtMcZtaReO8Ec0K2wi2rXaHyjqsF5cXimkuyAbGRHiaq3xc6fWx1vliqen1UseHO60eHo0zt+2IgsvtQPVBVOna6JD3axWghxChy85GD0Uc6Q+vLqyQXW02hlCzna67RjtMiRM8D31TZiYUcIdC70vn34Ui/lkQGKrRULiM9AMOAJBBjF4PcGwJbjGzazY958FHZ7hMGTfJDlwaFCxonOn7YNxLqy19SObSxxhkXbocfFOjrqreilIYo1grgUJWI0rJFsYIa8+z4Pta+b0eQVdCT599dqb/9D//Y33+/KkWeajlIjVLHfLRvSHSX37w9f19oO1doQY7nvcf9PhwaybF+EYyGm7IP05S48yR3MC4CGPsoiWLdVC3e9Tq9t5EEqQqNPe3VqCzJ7HBInwAecInlMgoiPnc/yvfNx82riVIGMU8IqMpEWf4GxIqzyi2KHULdaEb9HIS60tLNpF55v3JNNWTSFr3nfadjD/HeP8RdDH2dT4E5rqw7BtDVso41Q+1pzdNq8+CWtN+0P+1I07MFfeMjGqscfCVi3z9InN0jV2Y6EOQaItitKt15bUKhsgQ5osk1SZrVSWZHqATTBJ9We/0tO/0umi1VW22LOxRN1moxTRRfRjUFo02Va+nZ8SA9UqmnaINzVenPeKtNNLyAQFMbCgSTbIft5qBZBwH9ZmntnSND2KxIvS1Wcby9r0+vt3p+c3UhGVD4ymcDMoVau3Fer1mO+z0LIl1AXcXA/Io1haOGzY4TWeN+flQa1kfzfooaX27P4xMET4gmnl2OdV0gYeks0tB5f/Yxnqf4gk7MTeMIMy1rVubENQdkXaVFf9e7alqa30eNka7OXa1bvpQ2bZTR5E8+LpMW2Vxrt/u5/pQezrEUz14ra69TAXxfzTzrP3A0wSahtfqy6DV5bK0VJeLxaB15WkXtJqEFI6RNuRKHzy18UQN/rsg1VGov93DpcOqydOjOQtkyrJUhebaD4HKHlEF+4orFDFsNlpR26jarsz+bT4/sySXDpFQUGpKTnIX6tKrFQadvi1xq2BvTJTQbHiJHsLc1P72qpY7D+qGXZErVnktijwQQKhMUKdI86Oxsv0CuoNLaLC9gShNR8FyNCrzxGg7XTHGhhLmuWIRqscJRcOMGdGFnZvEL+LfWdWa06i3rRmYw2GewJM7bpWuN7ohEQ1BFcb8fqJkjOZ7AjL45Fp/HcTOw/V+pT/IIt2cL42L++dwkeGD85k47SISk0KF7aDlodD9m+/NMP7Z06d6ebbQX9w/qIwmWk5QloeGzO5NRCLVb99o+/Gd/snLl1rkE609RCiJPizmrthDcFWUmmA/x/QGlBGhCVMnikKahceVLieZjrgPgFgDtmUgxqlNniwlDF0BXssAXUz8uO/mQncq7KBGANoQvoCQk+LRJLcnX2m7P/b/m1D1J/saS+saza8dL/GUGkY3AELoFMbc0JcUhP/qn70Y6KggjpNUwAgwizzteRFT7Hq2YOhKkznmta3astfAaCcJjSNAxBRjMbIV4xxfQRnp3D926re19k2vh9bT++/3en6ZKE0jZRdXisOleTWV4V5DRRQPB8mNtF8ZRwuieUUWZoFPWaXPfc8Cu1d7eGoOOXFKW7psz1TRHNSCp9I5zx8sHiB6H6wzY3wbqMDHkPFCGul8NlWMUhDeVcd4dqEY5aUV2r5xBUC9bAEYBItyF9EI8UOhKkQzXmCvQTIC4/HZsytFca565mxRUKmGVS01leLRXdxG7XAeeYhAI4kH2h2N28cGiaIJUcembnUsQd9K20zBUXJc4c3Cz6FP0yTSHFm/esvvBTbP08h8B7lMc2KIeasosKgszDshHb9/vNfj9mgJIhaTRmi7xY5lyiHiopolcWO/sjEnyGqDWGUw1puNrT1UjHAuyp35wm3LykYxh2Nlijwi1EAzoCMArO0g+48qexAgbMLNBHfAfiQyAjEkZjMyNTNdT5PFXFPSWiYL5Zc3yqvKDkocWDF1JpLrYOz7zhSJKHYZmZKfCecT0QjKafJ12dTIwNwXpbnjk8m97DslfWtWMfBIk77TQ1XrJWKjjJSJTpuBgoDDZTDkDhTgfJqr67DnSbSYLVTSqEAgp+gGvRXrjq4i09PPvlCWZFo+faqLl0+dqo4CvaCBYiQTyG/x8wrNMBiTXszRD/vCbRhVpc2H9/adGHd//Ot/r8e7W+N5UsTDVwO9Y3TEIuWZpGm6AtUAVUYZF/JsSz8eKwhNljmaD75FvWUJSr7W0Hs2NxDOivGkWUE4pTdNJYcDh8Dr0UfL3ofnLgl0mcVanuVWmGTXU23jUNPZTJsfV/rdX3yvI/TeNFOUzS0R5ZF1P8b8sT7K2dKUskTS5ZiFx6jTI63vbzVs11o/3KvCUL4na12mUqZAMysrR62xJujE4TuHBzka1DMKhuCNlQiGu3DAjoOn3xe1chBICkwTvQ26CgOndgalQRFu/EyZ0ABOJST4HH4SXEvfsyKsxGaL6UmA2lAj0o6VjOOKkbD7WeJpmkx0UKcfgtQI8bv9XlfBoD9eTPSeewR/OQlNvGUWVYwiEbEk0gE/PA/lcaLFk1ZNjrIzFfY7NIGgsJ8lviryjpdTfdy0Gupe516tPsW+JbQxWnBstO86vZiF8pkgUORva6MlMFIHJVwMvb4HnT0O+tBIzwJP5zStPs1IaA3QR9TgqW9F7pQRNIhdl6hqnOF1yeEVT4wTDpdrB+IOL9YPTTWPGGPa1+q8ozUCRy9TQKHlVTp25JsfdX7tqCWIGRmNIQRi4vHuCI81NSrLgshPD24tySBw3lKbGt0XnkUodkOgtDuqboz0ov8kS+QPpdKhtiZ3fx+r3DXaIXiCsiFEg57lpj/3A7Oa2QWp9vDVUYdHvZbJ0fZbVGmzm6k+HActDo3220p10Oh8SFWlCJNQ4HqCp+8lmep5pjSluAxU0TxUC923Cz10oWryssNEFaIWPEdB0BomaHtLaAnsWob2PUxNio3SaH/GXgOvNuYawwfkmQ56bZUqjxgnMp2guaeQhGWaaVMlao+NmVljiF1SVI8qA8ORoD2wJrAHsySwkwPIoBQ6VtMZhxrxpvno0vAgJquOxt+msZzuSa0pdH/YGO0BP84/mC80Z3/xek3SqYZpbqk/oJXbMNLaD3Vg//c8ayJouhH07bGrIuEFyx2ai6rR5f2tnkSebnBPGCr9sD7ouyBR/Xiv502h68WZDq++0AbfUPxKv/tWD5utlmcL/eOn17pHcJXPdLg4N+u8rXw9NiDdR10hsKEZTNkhBsFNrGkix/hUSygbo3ehhzlF9inS1nHy7RqOfD6H+DkxCEWdTfuMAE6UpbPac/+l3nJy3VPF5oq/0ZmDe2T3CYqBQ8oNBbb5/WgxM1rcmD3fiBqax/BowWfxueM9NiK6N+ild5T3b//Zy8HLfItHYsZMTA6o0/z5VKu7QtM5SI8jlsJpGvDMQmCyjE0qP1St/c7u2Bh61aAS4oA7EO006OuLWN/8eNAjsDhWAsuFmthTmF47QtT+g7YJIeWJlpOvlUyfmLeXYazkvnJ9SQzpGkUxipdazerRrgccM0QOkMdR6AZloT1mWJimmmN/ZcavVdc5764o1qaqtSrcKHSahIqSyDgxSQhigHFqaxU/RGkOm7Qdo9dMRSwbSaOSNPFLV6vPZ7ZIMCRFyYrbOL5eKJIfSVeAWByHOmeUjTgEV3ce9rrQlAKAbisEvXFITkU+J51vFivJYtV+oDpLFSxv5MFtpDCqexdzYxm/oRWojMdJ/ZhA0Gf0WezUMP7uXOrJ5tBYYbze7bQ9HrQ7OFVgNklM7QuaCpmavFDc+g+bnY0v08Q3c9Wg7DSHfwS6wWbP90WCP6KtjHhBIbHjYFy+K1s9HrGCgWbgTGMZrU7wraprPZSdXuSx6ooYs8EKVqKhiFHEJsJyhbl3zaA3671miC9Ag0bH9xu4nyCylsAyaH1c+b+2AAAgAElEQVRobebCSJbuEi7em0Njnx/EaNegCifjU0qxemCMIUj+sQ4cRpYKA6Lqwh1BuaHDdEQQ9p5z7o99XTPOaAdNvcBQrsJJOWyMA1kf7g1G6UXEiICx1dQO9ho15HSqfH5m8tpytTa/K3iYd0VpJskUHlZwM/EJ8A1Mtbi8NMJ+Dwqcws+b6exspjd/+e/MT2vN2NdoCs7zzVB8Ghsv0JOLmeYXTy0Z5iKOtCOPd0ydIYmjrA76cL+RRyoGCSchYfQgPdINo24oIz1TAzZ8Z4p8Aack8PTx2OuHY62z2NeeWK/Y0x/PU13BL4wG7apBj5VLdEl8EJBev9mWmqaB8as4HNCXcQ8o7ni2TJFuP4+QxdkwON4d1kugK75Sa5RMsGprYxox6kY1Z5Q8Z49EDU7e+ljUYnfB4fQ8DSwJhqxrpi5vy163cNIGzIKxsnGcG0bJnG8gpi6fWrrAKsWsIWRIKajsbd2ZOTQH97ui0SWjWJpE1oCktxX0EM+83+Bk4135JOj1lN/FImbwTCDzse50X+EZ50b/NJZ8Drp9kPqFiTLcmJhUiiD0jB+ZLGb60FS6THsdAy67r8Ug41/ewWctOrOOmc+w8AjMgqVAaXyo1Aa+frnIDK0aWt6vU7eEOuNpkUA5kI4V9x4ElOmHUyMjYmlKX8OhMY/Ks6mvj5YKhFNDqPV9LG/rFL+eZbg6g3uKNygYe2L/sBtBrUn2rNmQ7JVnc6262JrnCzUWGrAt7vVPvpqq2BZKhlpJCq+YvS9SVETyu0x15KsbSI5h9ImQhEjMRJWfKY3gzpHv7Wnl9eZeMOsjxW2vFes58PV8XutQ9nq/wukOMQcFCY1QaIk3GMFz2OybQFnkstynQaXcK6xQnMee3hehSszV84X8lKlPp7SqNESDJoRGdbHKFgubWGcBiGdh98UyestMb6q5DlFmaVp7eMAVwsDAmgiakLavrPkECYcaEAyNNh1cQ9YUhSR7XGAxl049GloRbrw043U5JMniVw1HQexC8xTLaz2d10cnHsSjlybc1OGRXdtNHKnznKIWoVI47pOkHBVQX1pUviiCfdu7KJIO5G0joqOeMairs4LFtBVw6azQcesVaCFpa11i7m5/h3AR4KQ3zvU5NkaBpzsv0SbN9D6PdQxC7TymfKfJHWc01Aza6UFzkAezuIECB5XD8TKtIUUYypmJoM2KUmaHgxILbgiMR4vQ1YosE9c09kxNxgjIFSkljLPZU4pSwW6vzJPOmXRgd4UtmpmEB+aBSe0OYEFaCX8HMOFGtSdrmZO59Mg/MhHIzzTEJ6HJGMsLTcSCGUbxiNV7oIA2TXKvaToN8292AlfjF7o5sV134yOOReKJIsDbvAwKef/qv3w69LPYDnNeGA7DgBSc7oYCYxppfew1X8Y2goiJaTl2hggAUcLnAzEMKaLg0oS+tkThoVytKKyIgor14XGv+02rZ+eJejgqy8iii1ikH1a1+nCi68UvBKM+zoDdY/kNfm1A2I0Zcx5JgSCyhrFbkms2XWg47rW//dEOQUB2ooEGP5M3XcjDemM6s+g4xk2WcwuaSAQNiRgjJIuS0DtWCtYP6u7fq9mslGMvEbvKm8LgsKPgof9xyQJsHqAm1K2MOR4R2XDjA7JC8e6q9XblrHumk0gJyRvkpZLbyeigc9cGmnBA94b4pB5Udu6/KAqxV7i+Xujbx72NeUGHTEnMYqY4No9D1MMOCbvIIl3mEGE9eSUHLhwGp3TMphMrMAMEJlGq6eLC7HYoFpv9Tt+//ahH0l+I7WsbK7ItASGLVHaOgB9z0I2WIiEPqmtItO063e2ISQoN0UmTRMtA2hDsniVappHlMsPBDJJck8VS8WQhryoV11sjw3Zeoo+Pj1rvH03h94jRa1k6zoOlZjiPOooVHgoOXwqV325KKwaeTGPzBjT3IaxZeEC6wbzbZqTtDJ52ladVWdt9ZZ9kfLNmk6KKovjToOU01cOhNgUjvLFt2WjJ6AgytO94cfAQL84uzGzYGiDQ4jDW7OJM26LRkMJJ6lWUhSVaxPOZqWkZgWA8e9zd6fab3+vd+7e6TCNNuEdla5s135FiB3UnHNQ3ZavFOPqlqC1BBGNU/cTmGcCseRgYZ+7vX6Tme/V5Hlhh+q5q9FdVpask1tXg69ttqVdpaCPQdy2OAJFe70p9PQ0VEJfVu0Lnf78nXxovUs8QRcqifUPh5DYcuE2IOdYDCRFuk2FbzansuLCMhxh5yzfFNJvOQzTYOqRQ+ipKVXq9XoEw94OeRaBwofGN/nxTWAP1RzlqRTf6YCyJefOfr9EDg7Y55eo1o9HB113ZaE0DaIWhpx9Izmilywj003lZWoQXIg5y2ik+2afqTn+zZ4wf6re7QgmO/b2sYAMp4f333aCNJah4ujxPtdpV9tzH+NrhQziOb341DfU0i7XpPL05VroMiMLrdeC9g1Bz3KBAsnvpPPD0gK6uZyTu6yYNjNtIWsNrOHfmhuBpx9kRBLrf1LrKfTMYxgQZ9If/8gwMcW651Q+Ho9ly8SxSEP56lui1pRv5usH6ox00W+YWSZok+Ehil9PKw1n9cq6z9wfNL1GB5mpCGsHa7JZ+t240W0RmyYVHKAy5PJ3aekhD4vV6nNmVM94/kAudqygSdWWjvAURbBTWB33sAn2E09b3ujbFja9jH+mJar0vt3o+ybUBAcuXhggWQacf7+/1p39vrmC/0dkUkUNnwsW4TbU/kOTRqZ5Euj9USiaeqhrf1EirOrEindExNixtG6mLltoEO+fG0Cc6dKGt8Wly1N0hUtEk5rs3hFOViDFAwEKHdNr+Gqca6oOS3tfTSasXUaUPZadJVKiHImExk4P61DeV7schM3cMivCPta/XB6xycjWg/ozAp0s10VRzr9F5VWvThJYoRVF13kjn6602faNd1WhVbLXwWp1f3+g6k56VK+ki0PtDo+2q0fkZ6TyZRdmpjc1r8n2cqokShVOaO6kNU31XpXpsQx2D3FDGXY/PoRv9Gio16hpO/EFDpawpcjxIQ7TMPHlUro7qVmhPTE5oKlAcA9xgbwYPPYZGRMFq2Kr7ff69xJHBHAxYozScbl+H4kMdMhq5mLE8r+3UtK5QM49hGw66s+FkzEeR4/h5FIjsV+NYdUTqxv/5ySoP4xH2WegfhGVwxvHcUxzi5cmexDmH8wN72dAaUAEiSoGHRARMC+Ed/27tovGxnV6E72CfFXGmCUDI/DaHX0tp8gghsCKatdNYPeTS2aA4uQmoXbG/YyVzAg5dEcyEZbxtDo00TYDzN8Z6zt5zHKa6IpH759Bcxz9014q/f47tzL/9b14OFBsuoBwyZatk4bJ3GTmFwBbmOURxBD+MzV4mKgElhD9oShk6bYo3FL647/Mhto3ufr/TRR4ZYfniam4Gwo9wxNJQZ8+m+v/e7bV6rNUcOvOno+vy/VRRn1hlHVaFXqkxZRQXFzU0fYWRKoHJz+nKUvXZhfE16M2HLHMeh/CggA0YP4w5iZX50DmvDvNDLAtD2NLjTtPtWtGxdCkWZWEPiXEp8KcbLUvM5IHNIvPU7A56LHp9KGs9ANVCAh96VTb6I5XDeQQSSzTB6qQ8KvMh83v24CSoJUeI17KaQXfMn6wzg9MDXU3Hg9uZKq+sW10scl2cLVzaB/wID0J7rzzMOGGM/zhh5EaKR5opnM1s/Axxn8PajGOxU8Bcd7c3tAFbjgGVM4sVn0ZGqdZtkzTRWseLACTYYwDMoUxQemzeYvDnTPyADZARZiFPu+zp4/Foo+IYzguZ1L3bZG/vH7Xf7+wAnvNQxBDWPcUZVgidIWlYEoC62WAGXgTICd6R8FwZk7S1MPM9HNZGXkZgwLs3fWsxdazRBcajB2x18CPstWDEiALRBBXSwdQbnol8QtR5GCHzDNDW+eYWYa9N9NmBTE1hh0kuqfR0kprNiSns+04fjs7HM0toSEJVqOvpQNvOVHCIV1Ir8jo1XW1pEagxvQYJlaz4IPvynDVjzQXPJGNCjKZ980vk7+HJIKhAV8SfKWJf5omhi9z7GxSEga+/Re0ah3qRxuaFkoa8R2TKPrOCMFNmN7r63CyyQq3NGDrQpkGsNejbsjGRA9w8PgPiCQyG4QYd8VSsSXwIdA5y50ufXaeWUATNBO7x/uiaBoqrDd2qeR06/qNtdvBRo0D/aJYojwLNKQIhgpqqttPq0Bi/EXNg47Pyvm1vSKEdSqB82PIYihaYstgoHaI4AOUatGow5R2cIryX5h7K38E87yiqaLxAnfFxJDQekRQ+geTXzhD94hNYu0g2Pv++6WxszOthbJz5DqW84KCjYTAE09OCLQrxiUehNxiP7CqMtGk7W/dcE97HD4m5RNnYqMgnuiB/1S9tolGaAC5T6semcqy8xoqMLzJfU20Vxr3SpNHkrtDDqlfa+/oWbqwf6Yxma6jVx77SPZZQntaM4TGJRu0f+fru0Snb13WvQ4H/56BXeaz7SaRfhoN9ZxrQQ+zrRRDAfFC/SHR8rJW3vZ5MEI0N2ifwUmMtOR+CWJvjzHnYqrexPAceh+1d1aiCErE/WsIPqQ6RX9lU5dbPXUhBPtWhr/Qm8bVYwsnD0yGzA2uZcr4UFmEI8wT0FPHSxKPpk0o/0V2fqY9mNpa2hM+AYjt0YAcnP/hYX8lnP+TQdC5KplC3QezgzKC9GiQpUoTEgfsKdQirqgROGo1DYfeCODYiDNuuUuODTNLi809oTSEq2xTBD/SdHhCFwsjY3SYeMpsvDmezJEMo5BSnp9QqC4qAMpV4ymPcGNjrXboT5xj7nvpCYefrHA/A5qh4Qg43TV+ig8cZkegA9xafy75THS/V9JG2XWioFr63Bu5ArxmVs07xOk7F7BuN0gSbOX56gMcMXWe3ZjWaNYTY6TieG5M2okWZcmRFqSvbS3ot2npMa4FX3puIhElexcREoSvOoRZgCA23lOKFwhIE3niWTgvAs85Ze7LSwguRCQvnRc4ZNgIXAXQLKyjRAhA6wUiXBBWaFE51l39eg/ZZM4sYrjLHk1mamioacSEm7uvFmdYJKnDP9hg4pph2M9EyicKI2uF3TNEGYueun0sj4RLaqN88Bx3nz+zjoLuN9B7WgnEBzWbP1WdmN3MKo7DzwDXp9vIjdcCKXiuIaY7d5MQKwlHZbBzD0YrG3dERVRw8vfAP8v7Ff/V0CJepql2l6cKNKBn51owEyKalwDhLbTqJ4q3FN6rqbATHqmNjhAjJBzbH+4dS+5qkgUB/+jTWd+8r7Vetph5oS6vzaWRE7vPrXD9uKu3oObE/KsgKRTTgmxIozzJFcaZqfas/IEWBm8gIkfgkfObyyLg6+31t/lNGMC/dpsxlNFGBJ71pB73HcNkWD3YCvhE+U8x7M98QHCxTyGOctqUCYnl4uBJXnbdWHAQ6lo2KzrOYMg7Iu4aDvTPl3x7CuY14qLPcocRjD8JKAH0aecpRUqnVHE8+xDQdi8h5yE0zzC0Hrdf4Yznz3xJSMONDSNZYZ0Ccjnxtt7V++fmVeS7mcawJEUkHCqNG80mip+cTQ1XxiQuSVNuy1EPVab0+qC47PRwYx0hfXk/l53P9+OFWs+lE52mih31h94bixyT0YtQbWlrHeYwCMFG7LrQvG0WTUD8eWovFwioGSxcWGEIJmgoK/mWWmM9g3bZ6iqMrMn7MWVEBpjNNZ2c6++wXev3jd1pvdloZqbZWHGW6vry2hbvd7vXQVDrud5pFoaZRrCWqLryoUJOTgIPV17HWLQTh9mgjQXiVFHJNddBZHBjxHKT3vA9U170u4kAr0FE4BUFvWbAUf5YZaui3p+93jETd9c8t0FuGtHCYV4w0InI7QYpBGwO9hzbhS+8qYhAZhWIO6+sspcjqbVOzFALEDuOYd5IEeixQnjrOGKgFKBobjRV+oLQgVUNnY+FJ72wloB6DCsKd5QTJolCrqtVXs8QU1Iw1r4PAxBDwAj+bJ4YAMvKlpP9hXVuRTCH6ZOQlsbFepKGZUTNmR53L9zVlnAmSQAdR3Lk1+ks/1ftjbd/n6zzSXQfq5+kPSHDIAu27Xt/vO6e8Rh0b+5YY8n9uCv31vtEPu9r2D36fApTvxxiZlCQeJg5pniGQ0G+q1g5O7tNN7g5493vOe5O+Gw8Amrm3Ta+vkkBfoBQOBsvWZRxLti+I5fUk1lPVRl9I4Nua79ygqizN8gfUlzzpbjJRdTgozTLjBqN4DtZbG4X/H+tC35e9LqFdBIOZ2iK8eWGjYV8/1rW+3TRaZPCsO+OMcn9vj24c+qt54lDkztM/vcr0DxZTkRCybVGGt/osGsyXj9Zy3UT6ZYJ4ZtAPwVxR2OnvvfQ0xL3WUa1yaJTmsR5vO33fTHVQohu/0a+zWpnXaP9Y6a9Qe/upFddfq9LNRaCPD8665Lsi0JMz365H35Za3Uu/ZerjSV/fRDrWvao9it9YH7eNLie9vMdSaxg/7Fc2xfEV976eQcPpPWvK+8WVKhThaafXvqe3wdTcAKI8V5TPFfsUJQd5QaKcRoIiL3ZTjxoGeFdqFtS6Wky1bnw91hi2xw5Z7Xg2QF+dAXlZejrPS72IDrrdbfVf3KSaNrVZEGHq31ZMTwb18PlA5L2pDnGmDx3j46XuOrxJe9szTVM7FiCnaFTjeVmy1ZjsMHr3WhNs5HzU3ditjPnpRgFyTZ0NBU9FlKP4uziHILLCxIyFx2mLgUwUJMbVHlRVB12ez2wdtFTVoz+hq9dGD7oRVLAd+8QZM1RoLI6s2KTYw5TY+QafYmANJTolYlhB5ygzp7rPOG00X/bVndLVfX733vzZfHPNAAPhj9uz7Fs6NYMhfO4tRh5iTxPdWK79hEbdY+10yrinXadl1Rg3N4UPLopC6AqEIrQKEW3cXFkq0OvyqOrjvWYImM7mlozzhLzkstRfrQ/6YjrVWV1oXZXKlmdqo1RRsdcPj2tV2VSHszPl+UTfBpFuzQt00J6GBiqQiWAoKhw4YgigTUJcEWpooOkWXKPo7vJoJg0fcFTuml7DAtTcOgGUcZN8ZxJtawcQbXQxcAioWyPw6h066xTcbm2MptMjpcSKcAMiTdfuXFjGCFxDJcei77S+KETd1MVFCRsvcbT9euUX8v7Nv/h88BexIVZ0ideXjEUaM+6FTJ/g4k8nNglNdaiiNbHAeosIgdGLM4vmIE1BgY4uwB7Y8gxH87I1QussgmydmZACVdEx8bRtefSmWhN3VjbKBlcs4qOHg25e15piYEr8sF1UdxDWGNB2eLnF1oUX+9KsFtwzh4oKtBKrCGlLoHue2O8UmEL6gc4iT1lQm88X6i7EDSEms4y08ItLMu23B1N+sklStSO64Q0sMsvzLDYKVfZjzRioN3uek/v3FIf8qzOzPaBjjtvSeFo9aQWIcxCSWJSdE8By8NteE0T6eCzNa9C8IRXYa9vaiyPleASCMmaRZoyhEk+369IWAEUbZtDrw1FLLCQmiYpjYd0z6jwscvre15Pzmc5JimhKHY6t1vDs8sC4HhQsOZZCba+36xLNkaUxYHdD7qeHDQWXOAm0Lp29BebejKt3FhnmNoYJ9gLm2A+3Dg6MK5prOuxQRiyeY5czos0UDqAu8CLooKdDoF3VGdoG74NcUutRGVUmoT6QsIBqFI+4INA7LGTy0NYEeyb3BOQqhZBMcQsFAhEKPEu6ZKyDSIOA+5akmlGsH8m+hOXpRAp8JodCue+E8hILGdaEZcjSnJCl+zNpP+peHhHWPciaPQZu37TPxcHJxgp3bDTwMn6Y+ZCbFQnjQK4D3D3GFDJfwcsk1IEikOcNUNO8sD0rNNdVb8gi19kmtjyHcLU6J3LgyUSBy4ZAEoUHWtnCz8FXDoTDmdIzHub6G2IymivDSWUsyn0mmxpOHjdi65MrGuhPUl9P09hGI73XmgqXD//EEowGvcaSpRx010Am93ULFw2elsVleUL0wfWm4OX38B2jeG0636wkKF6w20E8gvULD8mF15k/HpwprHUuU9z/A2ski6FTAY/I90w0MakHnZNigfWF5XyGRungpVDIX4cIrgatwlDpIla+LtXNUqUd3qONPhItl9U29ShQ2YWDFrUnL4PHZH2E6rq1/FO23r/Z1/IbTz/sG92V8AIp+Do7qLi+BzjC5uTgmTcehf8jRuwUivj5BdLzODBVP4a5X1O4slexdmwt+tZsfDUN9SR2pHBvGijJef5jK2SPY/b4bAKS6yuchJb4dEhDQ6l2ja9VuFd4AXd2UNoneneolQSp5sIxIFTRBgoSkpxq7QZSSDzFpjhvtSpRak/NUHqL3WEEty+3fXK3R9nrsnDh6TZdalFynKsgdh88z6ggy7MrowDFpM10jTlUJP7EOGHHAQuvWmG11nyZatGtrbmHUoIKuvCQRcTKsqmNUxHE5W2pXQ8zLlBiKBijPc/sr+Z+rbaiseitoT52xJTFqsD3ccagIAszG/0ZOcIOVoeIuQN2sAPduFljWeMOefdsubqIw9s1MSce16nKsi3R9oiRG2YxmdC/iVYdcbdxFDsOYkehpNt7ELl5FPxMvTwEjGMxMo5Mrcg4eeI5ouBYtLqC0ekux5hXKxbdu7gmb+SqnSxIOEfG0uaUIezKyvEfe+1TcXd6m5+UrhZ3aU2Z297Y7NyOetI1jOXJ+CujbMIKStB/F0rrOH8W62qPPHy3waxrEHnh2YqYE4UujRc1As3psnN+oFNfWnmgiJ725pfoCilAEvQAgBMH1g17OlPCMNIPSaQVwQDsw/C9x9QRV1c5Pp6Lqf20bX8qit21cXxfm7KOlCbHf3bnhI22TwW/IXwnFfDYXGADdEKFreB3heVYfbvRrpN821+dvAPtvo/3yxWOrvsw0+mRe2i2QKMg5YT62uj9E2Xxp2bks6iR9y//7MuhT3x1RL4kgbbvdrp4NrXDm7GSEfkT18Hz4Da7RuVDoek0lpejTqWiaXVMIj283muWBZoOjEMHXTyZmn8YRtfmEhMFuokjLcJEv/2b97q5yRTNM3lVqw0+Umms8tBoR2xeH+jV2UxZnOh4e9CwR9hSaijIy2W30Tg+dt48YR5qxziupmjkISdQGpsHz4qXdgxrBwW6zhIt8kQzCzCPjLNDmDv+cmxkPRxIRrvwjmaJPmwK+66/PxaGLiGRb4fQCmayEc/mmXYV5tCNCj/R69u18cC41LzfMov1xZNMh32ly/lEMbFWx4Mhht4B/yUL/jBlLKhmnCeKw14dCCaCl/ML/f7D1ooANojYa/WIeThZoeepbrJIh0OtCcaZZHU+HrQfOWmLJNTlIjFfrct5omPZ6u6BUgND3kBDhmgILzh4HS48nPHj5tgYmnuepua19rgu9X7bmHryl0+mui1rs14AXQFuZ3FO40ivj6XuaBo4FOJAPxYoV3udhRxGrVlzUDDygFAcoJDNE8+QG+tYavovJ2YYKIAgzzP2aTvz+YMrdoRriYt912vTydzt45QRn2/NAHY1Z4NvyEaO6nKQHivGjm5MyWsz5uQOsZZusHQIOczgQ/ZWMJnidCyUTh08IhJDJthMYsbdvpmDx9iltCgPAz3LYkPNWPDX8C+bXhMaI4pg4u4QKHB4VpX+t9fY0ni6wSNi3MtZLxRebMgUmJvGxfU5xBbvP0QUg42QKZgoqig+r7JArw+tXjCKpumI3PeE60VRB4rOPkTRfrCWVUZap6gBXacIOcWlmbrVuFZEbLlDju8HX5bP9NY4Q9KrONYVNieBpxu4kDRGPg2dzDMOZM+kKR7xaoGex4O+RJiURvLmzB9dakibR0YH0P0W7wbVh9rMyne7o2Dd2nnVOesdLCt2N6mi3aD9k1i7vNE3d61ePmBkHDkz5b7Sunf3MmGMULWaBpHShbT/eq7tGleFXBeI0hgLHXoN5zNVXaEAg2eMnYdGezhpGFVHgz7HYxE/z6Yyk+pHjrqWhon1KZ3NQ5Ws7Sk+na3eD5kOna+/7VNlE18f/MyQh3BoLFs8jqa6Qnjy3Q+6uE61Sc51H0hPypU+L0qdDb2yuterTto2pe6CVLNh0CqaaLMI9fV0bQ1Xvht0KAJtvVZFUOvJLND1fKkj5r8Iow6VyixSlaZaFZ2WUckA1nJvQSjuty5vHVursz7Wk3ls9kll1atLfe1nlRZnnnYpApFYf3kXqRh2tn4sNEG+Xm9dAsn53NObPcj2Uk+9Rh/3tV4OqSZepfpw1CHN9QDSVpe6XD4zE+hF8VE4htZNZMkX/eBr5nW67yp9v7rV//APZ/p4OJov5rRq9XlGglSm7a7Wt5jme4QI0DAc1HWUtDPVwVz7yFPtZ07NS7pTSJgBaUKIAZG1kG4EfwG/ONwJSH0yuYMzBT6lP7hBqEPAXJnzqahyf3CJXXT2Jgy1w3gcDWLxwo+MHDDnB+goJ/yMHyR2/dyU1pWhjhN3QoJc5VSXB2XTXD6pJyPa54BAtynYv3/iklFMUdZxLjrxho0Px8bU8QPH9xzf78TDs2Jz5PRZIXb67ifQaqxqqAkc6ue+J96GDuHi8OwV7PcWhoC5N6+HtQpnMj9jKVnWdDuhmBtRj+IHAyDGCFj2H5pnnAPgAY8FuUXgCms4OmM3yTCv1pHfTMnG1k7zg8UWXrsAGYBJfD8+A6/VYV9m72V3wFBhK1BHvt0JabUMJyvQnNMCIjn781ikkfz08xH/CbiwHxv3USva6KVH8ZwV5YYAjbYyRhXGdJrxMTQz/ALdjTUHFb6DjZIdEmitiH1fNxK2/wVsOI2JbVE4vq4r+u2O22ubH/GI+tpntAbDjZhf+qW8f/nPXw7eZcqM1RSfeAdaDiSIQgQkGtgFx1fKnyUmQ194g+7eHXX2YmojTJy7/TRU+Vg5ZSroSNHpfBLrgTg4Rn+dZx5hoFGgjscNpjBOmJGfY/rY2WG3vmtUrLHNkNFXlkMAACAASURBVK5jTxfTVJGXqVvXqrYbDfvaRmYsLEcahTCLcSgcIKKeiDOD4+abjN9FmcHzCfVQN1rTHRinrtdikttFnpAFC+pCrvGx0qwjUHtQljvTULrWW9AH3N+BsFEQgZIeWytUojDW2SxR15S6x+0etZIZeMoyW7G6IG8WpMISWzrSKFq9DANFtRTPct1cTrQtj/r+caM9qE+BAKbXxWxiYdyMUuGF7La1rs+W6ouj2RPMJ7G2VauhrE3MwTNKskxVtZZLi8E4RQ8jZxA3TEXpvuApUvRg14LhL7zPY4Pjvmdh7SB1cOgWKKTPEm2PtSFRTTsoD2WO7lWFGSo2LL4uIJFBdvcjU57DfUO9y8j1UA7yGhBdxwdjLLhMfeO/8Jos2fMs0t2hVm78E8cZMW4I15DxK08T3DJ4awhWxkzlvfDEcy7yIEMUOJiYJvCKGEWwFuD2hagRZXmbdJRjYzc+qChoPaNBsMEgfiCXxfZ6rkHoPhOF81nAaM2heBCPeSIXCSa/JG64xtHIvP1gRsOgrUtfetN0+tD22tS91vDUsBgZFap0hHjl8fDzd8bpHb/3unWjO8eHgsPmzLopxKz/BpUfQCUZS7voRw4eEk7goXF1uS62daOaND8oMmsdD5HX4j0Zp9+C0ge+LhM3ruL3eG+eUyvQucZYUmEELJS3oSV+PE18PYkDveA6GZ/G1yvLKna8ZOv9Qbyx7+k93dHV10ThOQHbx6pW1gc6M8oFNjl0yah88byM1RC3xRpSr3dNr0qeWY3w3RdxZIp1RBK3WE1RlPa9+fWB6vegxRTSUaBVN+iSwg7PswhrDg4UV/RiLMzhxHGzAYXofZ3lianAuQJ3pD3AdWJaghocCkw9WDNBQ/QyJzqOHGEK7Fg7JdoZEsqUgBSoUG+Spd43hX4ZlRq8id53sa6blY3wMUQ6yzK1Pr6hjQma7nyenxQ8TJd1aZ3/fPB1HvSaXxZGI4jI6S06HSlOmYYUUo9YpCVprBE2/xPm8kT4cVhOPF2ZTZCn8pLxaaBdFuqhHBQeQHpL4zpG7Kn0jX2l6CySv+8U7z3dxoiges07LIN8eTNPJfnXXoLBoB6V63e7uQloUGRCY9h3parJXDW8OrBUDIMtDYrOb6+eg7se1CaZyJ3H+3T18aNm54lZRc1iVPAufeaIUj3CZNwJvs48HB867bxKG4yaW+mMFJkYxXCtqIuUZ4N6RCMxQqJUVZCp8/BBDbVnGGXpNqEh1Dy7gBzws1JGbh6cYxI12Azg7ZEQQbPYaAhiMx62XN/DWvF0ogrOs+1NDokzLtg4RQCJ5zm3MSR56iFjaq4dBcJo/jyglnZFijN/RpTQqCv3ymcLQtQdwjRimKeRtE1r8BuFisJ38Ig0dc3rON21vYrJH5/DxpbGL8OmyfnQ4vZgGfdjIejQznHkPSJczgPPFUVWSI2j9VNx4hBVF+eJQNWKIDPK7i0Sc469k3mz9sbPh48Dcmc4Yu9pGxE356Y9pxkoQQ0gfmaE/enTnYI+HPeSj8Qt4jMhQKSGYSrGoVGNpbzb9k8jX/e9rPgax/qGDluBSLvg7h8m3qCLSQtlBU9Kl0VMLwF9jOtGnCgjXeznnODUCWioQxxS5+ocO+momT/x9sZCdlQJn1BEJ/Y4IXcnzsFP39yFobCo3L1wKLDjLo/ti32G8eue5sjOEeRnOcZWAH+iK3j6LKrl/a//y98ffvt4VMmThJoR5CUOFVfkB3YKkkAVsyAUQNeJltNYt2+P9sAz4kAlE2VYLfTmO4jH1f1DqVdTRs3M9jFY9ozHM2BkHUdGzDdl8rHValPJm8IJwpc5UrNhVJiqopvtK10dW3XbTjX5pyMkb0lHRAmzz6WhovMLEzMw4iLGjG7AT6dWCB3XGxvtbrrKTDkhWic5uY69miDR4XC0PFI2uAwbi9YZHsPh4uYaWsJ3Hxw6At8PGJrDDNTnL9cHIyhzA15dZHZTKF5uLs717vbRTLEvslQbMoPz1FCY63liY9NpGCk4dnr9sFHNyM0CSDKVba37fak3x9oI4GwWROvR+VwsU11NZtobzzLVIqx0qBsjnj9D5NNBeHaGmctFoomR1D2td1srrrCCgdQP5w9PMDbEsyjS109v1LWVjmWpuzXZrIgtPL3dVnp1mevxUJklDsUg48992enpNNJiBto1mACAYgVxwFUU2NjWi2T8OIoIOEYUB84eYzCbF/zeKI5A/tpm0N7rTKnJvbYRC9wk37MiikMd9IzCiCJ0x3974rw685pz3RbogqeXpgDyjM9Fegev8d3uaBmblsDDuI4UDHiFrqm1Yswpx6UPmIWjtGzINh30nJigscVmPfBwP0MUlbrxJGjCuwM0C4BBOG9uM0ezwgHAx/m+6/QlcXFwTlu4dpFZlGzqxpIiQLRZRSDl53lgaxtTYdu4XVyvoaic0bX5G7rPhfk0xSxqX2gZFOzYobyaxLobx1PYvhQNDVeoD02jj0Nv13g+oN7t9ITCdBwzON49r+dUspbSY2x7N2q+62mAfL1MQlOS/8PzXOfeoHc1QTutLrJYh7g3Pi+F7RszQe51W7R6pKCyNBJP56Gni8RlHUcBHWqgr7JAL5eJvkqhhXkmcvh/96UbW7aOr5cP0nOcDoZeb/a1CUSyLLRR0TWGt3BAF4lSULZXc/kIqDa1nnfEx1IEenrHAdR2JsBJsPFYTtSHg1Z2mHeqVlijcDNb/T/7Tl9RBHPIRL6eEDlY1Zrh1xp7uu9CVUmjey/Uq5pGJ1QfD3rcDPqmYFQdyUeQgDdcN+gcn9GA9RxZkU3OMBzsiKxXmu6u149Np+/KTgtf+jJNLH0D5SHCFGu0JP0yDvWPZr0qhHhlq+148NOc0CBXUaDLA9xSTx/hqsWIkWIj9fM8znGWOB/UXoTaHCq9rRNVbaLfbld6spxoZc3eRO/2qIwzi6i7nEWqiqOu86n6fWFOBIkPSpFoP9QKiFLzAi3Wic7aSL/zI/2YoaiulSRzdXGu9eGg2fLGbEBCujUQH/NbBLngPHFcTCI9Dw/v9OLXf2pNKx57THl6DLVxE4hcpjTm4pgh45VLIwBH0esOFrNpzlwde6N7ZijWMIS2WDrPoUatjyq3t/dmmTOfwMsUCgCIIuiSGTebJyBm6IGyFMrJQLSvFQKI00oKwmyiBqGII9wZl85ZvLlRLIdxOVAokW7VKE6x7RrTpz6VOuOIkcMbW626VV0fNZvESnMMkU0x8WmsfOL18V0o8OxzGyxoc+mxIHWUpLHE+DTCpcCxs3REkay4s6mwQ5XcaztlqhsUu0H6p/HkKHCwotFGuA6Lci/hBsJGwQF/G0fUAA1M9EZ8zGFz9mfoMvCkfQ1hbD6G9i3N6w/1OBfSfQLXqY+fcSTOsV865IuGmbvvmTjETLXLyrxlt3BW4bsTcwkyZjnDNN+sdaZL47e2gtv5Xp7+sd7/NPodZ/3wtzlT+Uyf7FuYutCoAVRxzuBIAD0JUY95Djp/QmcVQ2E38g3tfnduEmvI3yjqGZXA9i42vh5sv7BSFxDBtmv3WmZVdbonPzO1thjXU2PCeXW6jCPD0FYGEx9sZ/7nf/PFUEdutElh9/YOBXBg6i2C4xnZ0WVzo8IMF3lfxQp0zy34Ej5VGmh/V6g9NMb3ub0tdLOINc193a5aXS9Szc5COzSDi0zJWaTdbaX69mDIC6cwCzO7TFV+KI3EX+18zWaJhvudpiBYtim4z2njRVYAxtnjCBBEjo3OkEFOME/GQ8POgREalh+MPotRBo/a9Xw5U5Q4/mQ29HpalopdzrYzmYxko0mzp4FXRQEaR7otardwR+XkNE2tA0deTsEHegASAz8lRNmJIozPfDxqlibKgLALZ+ht6zpwhz3ClAJ0MiS2TLpD5HGiEtj4zY1ET7L6r5+dWwcDrM2nxN7m/brQxTxX5vX6FfE8facfP9wrj1N1YaDn51M97A96c7tRUXXWHSGcuSSlANEBIxlDuULVdHOj0nIBGmSSNrcpYG3AgcaYGYEFCBxdvnkhBp42BekAblwA2rclFi0NTFm5L1obU8G9OnVoeOAhYGBjAAHg4MbP0Qosul/4WhxmpKKgBvUHPaizxAh4hBSKcOuu0lRvdkd9AbkdNgMKUyuaZIgdED9qXBS42HjwEL07MIZ3KBqcPexUWjLh8Q6EP4dHH8gXoo8Aw2v3mtxfUCPWMKghxR/FItYx5tPquZxLFKIgVyBI1zFGt/DmPN0eWytS+d48Z+xD0BFsPMu4BPQOhTHPGUigPH3b1YYuXoaBbsJQ3xwqu5avMCsf/a3swIenBncSHmA3mJoXtJGN8r1ZtDj1MIkQ8FFnvuw1z2JPsygw8QaRbozj+Ydn6Mdjp9WA6r23opPr8+s8tsQNisdFBifHV41f277XFjSTR5E9BP6c7+uFIXW9zon3I2ptIGnF00NDKo1vJto8C9hSUBxjXM89LAZfv8ZyJPD0JPD06/OJjm1l8XsX5JjHIAKd0lmgehZoKAbFZa1mGilZFYZGBU9jFfNM29Wg5tBqP73Q/IWnvD441fZtpWQeystDE+XM4kFH1CX4O0aDau4rBeWhNrXjchZqXwQaFrHuNo3xMRkpbRTqr28TBZgog9Ied6rCC12niZqhsdSMRJmeW8xmo9Vho7v5uYle1BWqipV220f9A5SS3qDb8FJDe1AGxw7e5FmtLBw0wVfQCgrpfgPPOFMZZvImcJpjFYWnIxYrmI0nvY7Yhg1H7bcrXSetfnEZ6npolTelkjmxeZ4mE8y8A/1u1es3b0gjWspfvlAfEix8MNP7LppoiBM3rsIyqkUcBMcLc2hGlql5kfblQSHFVVcpwnC8Hywj/MX5E1WsuX6rfXGQF0/VhZgVh2ba3aa+DttHRVNPWl7qWLIGcG1IjDNYUXCFqU0OAvzyTH3JxkTByPjXNWcT3waVqnpsT3gWQkPcMHcG7XfIkLVcY0M5EvMdj39E+EagyqocDmrHBjSs6ZOtCabKCCvdGNftYiB94+h3LNZdhIeLfhvLpBNTcRwHjoXIz0bIHORYg/mg5oiTMmNxf/qPfe1PooNPb+SKmfHs4BlzHEhXQIB+8j0c4OYQshMOeEIFTzu9iV+Md+guiBnJn8rF0ebFja3dWeyu6Ilf6fiObl86jaDd6Niu31iIGIYG99MF855m4J+gSTcWPf31aabrPsQJMzx9JvfubuzsYBrXMAfUAOMvuFmDi5kbB9j2Z7s94+8bC/qTvc0nnYf9PHfPRsqjdcvPC+hTgX76jp/4fmMxybNKc3iierobPyZKjcjfJ9TPvqGbvH0q58ei18bfjivghEzjRRq13u5+jSbjI3PzZ1zIMUd5LGZPnMbPwlLe//g//XKwXFB4XxgxziK9Xbe621RKpqn6Q6W58UqcFxwXardrDD0LU4f2AQlTEGzuCy2LXr98mus9iBKcK7z6eumLrxZ6WBfKFqnlezb7Rse70qKR5hSI95W8LFK/KhXj43dEZk7M16DrjkEDehbGTr2qwKyvrJC6Bn4BJYh8/Vg1xiGKekajvqlW2QCIBLrdVc54Oomt2KV4I5uVEedyhso21Ms80A/rnVb7Qs/wj6NoQTUoX5t9acXk47ZWWWNc7PhsPGwYUIKWNgncP5zsHbfhzcPejKkvZkT/BcYx49Czbhtn+LrRMor1vjwaAuGT4JJOTPrO+O/d3UazSW7iF1eM+Xpmyu5GVZRqU0jNsdBZnpniNkR4EnmaLi/kMRJZrwz5PZZbc2TPUkxGUd0FhlpRhU8nvurWM8+2l9NMxfqox2NtCtqHojP+KEWlPeooPoPQfODqalBJgP00VtyjDOycSIaOD1EPRc5on/IjaDOdSY35rm/FyQxenBU9Lrj79B6MICnsQJdY5BQD5DOfOqsdRtaSHigKvd5QJ1A3OvVz/Bl7X4vIUQBOYxTr/MaRMr0CymCeHwpDiiVeD8SNn6HA3eIDSZeJkSkFC/YOUCEggo8bBmsIriLrDvsLEDeKTRoQihYOA0bN3DasT74Hje17fTbGJPL/UxxemFWSTLXO7528Hfne7OlcH5sycd8oUHivCmGObygl2Z2M2XktkBDyabFKAX1kBHtF1c0a5XN0nR7w0iQiLw4sV5iCY1d2eh56mmWsSSwiHK+QwQ4I1jKO7Frve1/fj5MD7GC4j8vIHTQfGFm2lSYkgDCGi3pNSf0gJgv+8BDo267VHyLaYiND9BWH+mZ9VGeWP51eVyQXJGbvQJH6B1lgKt194us89pQx1qw7M45FIOLhxxjF2hU1cT1KGT3PIqWDi5HULDUuYVyUahAuTHJNiqN5F/677wt9/k//sdLqVn6wtWe7uZzouBoUx6WCqWdNx5YGre50dpnqcUuudSO6teu5p9lZp7YiWpPrGGiT1frm4Ux/87FROST6sKs1XZzpYj7Xhqx4xsH4s5FzGudGaMeSAq87DFBAjeC3Oe8wF4cJzGW2FaBVWDvh9cm4EnoAqiAQL+x2nLuZa2XJpG1K5X5v6KE7HGobhSb9QYvqnV7NS/vRPI91MQm1KQ/yq0ot1jjwkz1fT5aRuiDWau8Qn6YqNblamOPC27V0TK5VBhOznzI0P4x0hJvH5COZmIKS3PPch1qDAoVnPVRMtrLvKe6P6g63uiFhYzvocsi06HmG4Xg16rTSl1+QtFFo03p6FDm2oYmTtlWubRtr5U+leGqpNq2XCHOoxifusjUbDxBLhHF173hu5qNnB+UnNz1DaRjzWiEDRcp4Vq4QdAO/E0Tg9mDKRpo9muKoJwWcJ8VNjuqO9e72QNfMj4VFR477ONrj4R8LsZNqFMs2HDDMEm0Uedg7M/5ta6klgWmt+c0Le15sRPiJ5TciR8YZG4sc+6587pMUxu1dI/NwLDTGzzFyJH8qrxziZ+WUVS5urO14lE5c4+J0x3LKCuVR3HIqFm1qM6KK49jUisCRguIKQneBXX14KunG2bRTdHwSyTgkjKb5pxHpqUo8TTWw5CFMAuGmS7aBziQ7C8z6SLimOFsfs9gZCypXvrprZ59kROnGCa99QIe8OXNnuybmZjKqpu29+LSjSmhE5FxReEJsT9/wJBD5qcg7CVasaP+Ezp6uyankHVHYkX5gcKwt0pNgyKGAJmDhDD0pzw0pHq/z6Z5+iqwb181YO74KC3l/9q+/HLxJZPP9pmrU7XvzPMJ5fDjWdpEaBB/P56ogxHqB5Q9DZN+vakV57Fyxq87UyF7d6iaLtds2WmLWekU0nKe3zOERE2Cd0kOEb1StySvttdv2Ot4ddfE81eEB6jqcr1zDEJiqduq1Nl7Emwz1JOR+DvsPROfgZg4fC/4BMKMnM+xkLAg64jWD5pNIbw6Vi6fDNy2NtC5rk/mC2IVxbDE/ESH3u0p50RsqFI+8LAoXEBrbRiIOVvy/UisEtogY8Fnbla7Sjxh/shkxvmPMLZ3lqX51lWs6y/TFMtNQDvq4P2qzK8wQuOsqXZ3NbQzepanW2702RWEQc90wY4307n5riOSTJabHnfYFi8/Xk7PcxrgUDlwTNuuEOMBOWuL5uMMU01M/y8x6hutPpNQesjnFwbhgfvX8XJtDoYd9bTNUilqQP4jpbGysdcLjLzmYOjeuwzIlTUI7PIioq4pG3++xukBF7BsflULvjCLSd8KOWRqasAIOJ6+5AF1GvUx+ZIeNRWdF2dM80cdjZaPGykgdvo4F3C5pkoe6ihlDe/q4b008xI9cKzB0i5E065PPzfVHpQlqi7iEApCOEdNakFDMvCEZf7er3T0eyPTudAycHQSFLQXhDT53IfmnsZZ5aGIPfvaOZ4RifkBJ7w4S/g/zRvRlhTWKZ5BH+GoX88AIzYsp49ZYfRPpd68LU0pzKHyzLW0MzMGP3xr2ONAtvitarevOUL+vJ6m+TEnfCPX7otFfPB7NcPqaSKcWVNYJQrjm/GMpLAhpMiwc3PjmaRYYbeEXeWRRV7xPOm7hH5tet1WvP8rgF3pa0Zw0g75naXjwdB07+ib2deM7SyKMaGO/1X3XqwoXqg5r2wrhcTL8mcP1DHx9FwT6vMZmpxOo83KotWZstwxdckMyKC06BYtEdepQQ++hsyYv2FZqCpe/+W0F8s8eUJvB9DQITZzDSJrGFYTRElCIqqtKs31BSHRFUQ1BPIi0Ob/Q/LjSlLEi9QoekhexupexVvNUj4+1iRfgBJ49CeVVhf1unZCQEFuG8YvrXtmxUb2bqCwOmiFM2mX698VcD48Penk1t0LqLn2id36qs/agvrzXdHquw8AoFuQPBTSFDObgrbaRr9tyqzviD7OJYoQRUWZ2NSgt2yBVRBtvxUJhqsv6UFikWuPnhtyTs+ynC63v7uTXVHSV9iTL3DzT4e6NFsuJNSsJ6URwgveFzsO1nk6l+cTTl9Ne5V6akFrSOH7q4Sh9SGMV24PZNdFgAmW/uAYdj7WrUn1/kA5t7vbeDJ5gaty7JEMVPlWAiINnpysV+qCYB0PHaWQSo95IftOoPWy1v32tL77ItUjRLQ7qj51mQ6fFDdZRjbrC2RmtOimZtnrYx1pCvQgTfSw6rUoSMy7sPFwNmYZ0YuNJ2q7GS8znzkZtWIe0WEadDnj3OSgoDe2DO2gWMu7k9HqMiCmCOz0JNzob9jYmbJpCx2ipLT60Nq3A6ilSTaBbmOixmdoeVzaNTcEQyvQoh7GrAUlmdH0qOEb86zR67TH4pvCMM+NguhHtyZjZVVcOoXSjRFdpnYrD/whhc1lnJ5aZ7V0cnBRr45ZxKus+KWQNd/sJ1jpVyiN3zf2++5nxV0caz6kENZXsiXM4Wq/YZx1/fry04y+7/zHk60SAHH1Lf3qnUcU7ZiybjIYo1KHXs77TVdtZShf3l/MgIkpPve78yJpiAJvrJNYxCnUP2BQG2vqsUXcFTsNiG+HyOXCwMCX5qXZ1lexJpOOK1VEIYmr1v1u4OhT053xAV7CewFnnO+mKcN7PqGou6mUc2Tv+ob3PCZl1F2MsWB1Xk739hFjaiNtB52NtzWcc2ZFjUevsTdzPvAIh/G//68+wL9UExSnw6lgksKnQ0ZBMAnmScTKz/xxFJjc08PX69dZUo4zKEDZB/tSuVvvQ6NVFbJFVMwqIsDXRggfHLYv0ze93OiJiuDsaEZDcydzSPKRq7WxqgNw4TK0b2x5tHLPtO91aZ+xI4niGff3FEx23B73/sLWxkCV9BBjQOksOzFApOlkAJ6LmLA20oIrCEiaGDG3vojO/17UHgZQFALdn0IvLqUX22Xh06PW+qizi6iLMdF9jK9FoBfoWOO4lJOGqoCgi6QC+iOMpwKGb57EKv9d+x7KDo+fr+nyi123lijZIZ92gySSypAq/jxXm5ER3upjl1rn+7m/fWn7xGRy0LNOuqbWuSw3w97AigZjeE7YeKssTvS0OWiahPm5rHUD8MjYgeHielhSgkac320oXi4m+Xx2tcKAYPE9Cvd/X8vBNRPzCBo9YI/aUk5AwkEjTKc8ivdsdzZ8SRIACCrI/3ejJtuQmg5xv3iqOYN3JoptA3FaoaEGxGK1iM9K1mlnMmov9MlUsEYn+oOdZZCNbOHdszOcpqApcT4sUVQRSC8dwtCqh8CPebJxk2IPEOJe/w/4jgIcK6ochNaNaRr6WAuHpi0mkX80zXYa+HhAmIOjo4SLWZi48I1czj/RVGmnDQc0DFYW6DBlxO84Onp6od8m+BSm/w/Ig860o/f2+03nX61v4kYP01XmsV4yHA2kFUrjvzNQbwQO+jqRW0PwwMKK4/M2m1uuKUHiXOwyiCmLHOp/F7n5RCJLby7oBuaYhovhbYvob+LrqB913Mu84SNM0SnTOKy9SWxc2Dke5DlbzNIlUehS2jgqwbhpNR7L0BmFQFGldNJox4h2kzyaMFGng4AsGmrLJQfQHIT/U9nmenYRAUaBwLrOPCf1eh4vcPD7hC8YTjOED+TscpUtzG4hK1pJvaUB1FOlNQ1Qe0wDP+Hbw8Ph9fxLJxzGgH/Tn29pMqQuU7XiRguQHnn2vfVvrhmJe+NOxF3S6wmFARNpFwis7eJqp4fNtGk2OtRrL8I3kY2qPFzt78zxUgE/S48H80/oS/lNn/nE29vdive8jXQ1brb1Y11jFdEdtexpVl+u9SzOtQQrjXt8XjbLZjYmk1O2lhJTdUMcs0y+udpqeOZ/IxyFQE/Raea1u14HKIVOd59p3ob6599REuTw41RQfcaa23JugxosiNQNjVMSEsa2TT3wyG3ENljYx9LWG/b0SYSIdG5JclKVlk1PgEOuFMpnrj6E392U2zWxszUMWNnuLPyNFZPBjpZlrPSK+T4NFDEbzFuzpnBsAkPtW7/7/3+iP/uRPtNlVdkgy8oW/SrQm/w7/FB/CLVFvdtiiLEUQY+WNoaZF3VsuOgIb2GU4NGQ+TVyowxCqg+OJKfDIt3PjTUfBcwlr7qC2Ymb0COTMNXDmpDb9NCgGkxtVqXbAuykHPnrsW1iQwf5q6701c4PXqPDOTMjBtTsx9Sj0nAmxGeeqbRrV5d6CCEKMxz8d4u6TuRGk41AD2Bin7GfFh+OruW/iEDnHU3N/HCPUPlU6ozLuxF3jso5V22m8+rOqyE08x3mulXxW0btC1QFupwpqrFbHAmakRRuy/KkqOhWxo+jF1Zej3+H4Of8ObjYqbF1B42gpp9EqJxBceQRf9K/Qb2jSzRrHxmO+ckvkcjw+ahc4xkxSEvQFADpG0RoLQJpVGyOPXpAU8DaBPHH9xrHtSdgxrhV3g5yf4OjO+End7NTZJyrCCY+m8WAdu/H7qQDmB0/X91RI/l2O4yhQ+Wm4PP7bz1cwU1cnOrTP4rqeT3fo86T9D2S9Wa8kW3odtmKOjBzPfE7NdYe+U98eyKbgVpuEAFMEJUEkBYsiJBN+84N+kZ/9ZMCA/GDYgAECpIg1KQAAIABJREFUhkybFCmq2c2+3bfvXHPVmXOOeTDW9+2dmbfd/XCrTp1zMjIiMvba61sDnD/7V487RiuQJalTsh4tArpKs0YWbIcVBxS20n0wCEUr+HtnCf7pR4f4n/7hFWalL4tRb1VinyG+YNxIgIj9qAxdHg7w9M1CMvM4mpQy8aCHmoaVljq5NRpmsUUeTloPq8sUByXvKQUMPNpFrj3L1G4Ne4H8Lp5VbT9gLI4PP29lxFmX1Bsx967FURzg7lGEG+5wVynSlOMU4DvHMZYsYOfi3YvEMDGjro3doxwHN4707t4WFT46TeCxd7J18WqRI3J8CWYmSPv+WxN5cFBPVja1jFqmrHqS0SyjWziuabE/jvDewwPpGL6apnhxlcvCzY883cQH+7EGD+ct8kATxmmgedgb4jv7A2lSGSQB/u7LS4lWYWsJP0cHgwD3DnqyELN1gF2X908irNMSbx2PMFvUEl68P+zJ+P3z82usc2aO0aTiYj6vhe3gQs00eeq6CMbJwGXcTdHQQy1Owr5aRvIw4LiP81WKs2FPmlgYIk5nN/JagBY/cVycj3u+gLmXaYMbw5SecpROgMb7IuCem924noyOCeI4widQI2PBaBXtFdYmAfYbh/y0Ng4umhoFo41ks0Ls3olbm7sjjqL5EYil4F1drlxoCBoZ9v3bwxAfDhMB6//r+Uw+8H26SLMa94cxMi8U9+JXqzXW1NdJtZE6tiYmO44PFi7gxO/8cKlukqMiDXCW8bQDzCSV38EFOy7Zpy0PGmDcergfBPivRhG+Nw7wKm2w1/fFQdp1JdaOgxfzEncmMfpehyOpsnMxYkmOE+Ai6/BqtZYsu3EQ4jnH402DvKjwOTcpMo52BPw+YCxMQM0hhdnAF3kt437ee0/SEvtegM/TQhpBeC7oAp+3Hd7qBzjxXHzO6j7PxZucI2/gsmAOKV34qkPhA/07oxgBvx4HOIgdTNc1bnPWW2pI9WFInZcj7SAvqYdKK9EDEjhzHP3RiHo7Gk5YrRgjd2txnDOMtlvVMjKdVQ4OD2N8iQYlI2cWhQCRnxz18ZQ7Y2KPohawSfMGF8fbiq7mBkNmhrI9xmGPsIM3FKJQl5hXeMnJhge8G0fKkPqttOFwHEiG9e1xDJcaZtSSRkB3PjfFbDxoEw9F5GDE4/dpmguwvG0k4uRmeYisWOK8piY6ALpIunc/83vo4yUO7h9jfdng5e0STpChOroLj2NNpBinOZ5XC6y8CqP4GDXWOJnw+dMgdUMJi//dRyucMcsx6rCe5qjCHq5yB1FVwjuJZGT/+hzwkxjLBvjZRYRX5QEwOEQ83JMblAu9MhxG12VDiIWZMWNTE+hfZQvE1O+t5vD7AwF+EqFi4jXYgCOVWwBm529w58E7JrqI8Tc12qAnUTbsKu6xH5hGvSA0Qnl9vvNYyJLzQ7+8vUHULNE7vI+60zGugVgbcyEfJKKrlv9r8K8uvJonaN7ZzqIttIt+L8e6MgO1Y0l9I3b9V2PGDuFlR5p2wTdgxA5ueWySiGBGhHJexS2s0R8qdNEJBMfJ/LNCbi1M0FgSdczKYZnXkaiTuoRH40xAMEjWUk0jisPsERgEq7NcOQfqbbGUnW4MmTBhp5Ib9tGEHeshb8+BPV4BEBZgqvDOnHFlFDfWCzM6FTBr8J+wXmYUux3D28zg3ePbAmJRlhugaTMAZaBvGUr+V2WfytqJoca8CF9PDkgNJjzXPAN8/stXJb1C/1WaQixraeUBwsCpuYYEiLxd6+o210Uq4yyvZgChoisDundgsF4kvfYGjYuMQJSmhh7UI1cQryCPx8DXMPFA5r7YQmsyfUYCYMbS+hvtOHqbQ2iPUxlI06JiAKGFm5aEfRSWcP7Nv3qru2Ujw9CXjuKS7lBGa5wNRJNDRJnOK9GPlZGHlCCnbPH9QYDfuh/jv1xkuA5C4NlCRohke7j7XN7mMr6iHu7BYYxZ1qHMKunC5c7s9culPIirRYH9oRSmwr9upNmB0pklx0pSNg+EoSPgjm0CedbgJm2RhK4AFYqgR3R98R5xA1SMsyiBVVEiXVU68gwc5KyDKyl4dqTpgOyJPBgITkIfy7XYSFjGosyIRItwLOdI68b5vJCH1cNhJM0YHCffcrzKBwGjaXIu6oFef77GfozTwwTXs7VEpRRlKQ/EgHVN1C56HSa9BG4Y4na9knifi+UKl3mOVtzODu71+7hzPMD9uwd4dXGFm5ulxPDwWAlWbhe5VK4NI8ZIuNJp6xNota1cpyUZG2F9HKwKjimMmJbsr+9jnuWY1roYMK+RD6F7XNSjAG5dy8iXFXn9hkaLDl8VzO8C7tOF3inDWRQN9kJWTDXS4UpHM5k5nggKzNmtSlckgR5vdlajnQYe7jI6wiGLxcR+SJ0XQRpHndO6kkJzYai5MHfsFWY0i5CMYnCgboqMLUdox3GID+MYB14nLMuLvMM3eSmv+Yi5d9QI1q2YKYYm//BlUQrIJMNI5oysHVtipKdWQpgZrq35hzIK7qjrZJ2fI6NjsiN0kBFs0UjATREfSmS1+VpkpZgrySX+NYPYPVbHkb1p8MAPcDcKBdAd00jBirCmwkkUYo8mEBcy3vyalYEclVcdEo7sWOjuu9jn35O+sG7rLJNAdYZBF64yhLnbYepoT/A6z8WEQ9DHMfpneSn3A5mTR1GIAwe4YXZn2+LjSU8AIU0dlAXQ6CHXhlVt1FIyNsiokj5d5UjQ4b1RD5E5RylcvMOAcNfBdd3iuqwkD1LclTwWw9Gf0oksHecceXKXDdG7rdmtSt2ZhDjbvmlIREyf1XrUS6LFPbEUujgah+jiDt04xogO61uaoHwM2XvbUoHm4Jzg16eUhY7RWBzAc4Soxgf4IGkwfX2O4QOCEx9XaYNl6qLNQjgcmSZ9pGmHPt/1gNWaDWI21OzxweWg8AMBiARXTDJ4tmCwch+zJsRi6SJNp/BDjnrZbV4hRIJwcoKimsIJE2GAzy+n6I0GCE11ZEdGLl8gKzJhaZPRHrz8GlWaw3UpZ+f7PsLBkPq1mQTKX+Rk2KgZ5AarRBf42B+NkK0XysC4Lobs+i1YLhBinPAeDaVmbdYMxeTUdBpa3YUsa4vFfcsmDdXLaVxVla9QF2u4QU/0jDLaIhPDDRO1vvzZirFgDXq9RDbATpdLHeGqCuEyUoZtR+xfNwBLK87ILGqAcU2XsOPj9s0zPL4zQhUeapYcI0FsEK/V5hmFljaI6OhLlkULHKSjV6M1BNyJm3m7cHNB5B5zd0wqeEo2gDryM3yZWezt8moWcLOwyjPf8D/mCWtYMwWxW5Cl4K2lSFp07jxWeybM7zYyF2EkzQLO5woNiPoG9XfKH+03CDDkeNR+j0poBLYY0KFgz8Zt6fhXX1GBlmq/FbYYvGlcM/adbZlAO9o0mHdHjWlZJ2MrsSDENJrYIxembSMPtP5lZd+UvdQ3Z7mrDeA0wFSyEjej5K0pZht9o+fHahxVQ2vemDl35hvMmFxNo/q+9P3bzYT8XVg1+w9mE7XZR5j3stk9mFGwfe9mE7B5WW4O7MjKXENl63bAJK+NsKT6f9U2WjnDZgJsug1MlqG9GIYxlv2aaUmRa22AvkZsb96pPVHy7w+jCs5/+8ePuwUT9jniG0ZI0xKDSQ9xj6xRJ6HO3JNQEtvFFDbrTmpxnmOYFXiLoz/m2tFRyyDTrJMk8MgPZQxNTduMIK5jEKSDybDF3HGQrwuJnon4wG1rRMMY9yulduUENJCO4LToRCjKxgM6TJkN2OuxpsjDm1mD1ZojGw+D2BW9GR+QBHJR5CBNuUNQUT7RBRd75rVJjiFbNDqgR8DodjiNNQaC/asEo/sjX0wFjNHgqOzFLMPdAzZ80O0JYeyGoYYRp3x/K0YEtFhx5Bs4GI98ZBwZNR1GPcaL1LgtShwkIT46G2K1rPDypsSbaa5MZ0LQo44h0tyTguaUQNgpAkoCW1aS8QH60d0eFpWD5TzHb797hM8vZuKSvHtEcbWPVy9nMsJmJy1H1jTiHBwlol1p1zVGBLjrEq+LFl9khbinOT778STBT44GmLOFJmgZTYkV9ZyBI/ExjPEZDzwsCorFNZdvxWsImlQIHtRdvKZhR/K76JoGpi47b8kQE2x0OA48AZ4+w2AltkUfvGywIGsr4fLywKT+jUw1gaIGglMrxl7tFRr8LC3w2IvQinobeFGU+MOzMd7qheJuZibkr+epPBgYmExDFPVaHBgwQoU6U+kbFVJSHyzSQOOwNox6LQcHroc/Ph2JXvStcYKfzgscuh1+cbvGg4TAuZWAao9ZdkbfSsMJtUzjgOYYgkTWtgVS0cSg6k+XuTCH32FOIVhtx8y0VqI+fjZn5howoPOc3bKhjx8OONpiX3iDuh8j3mPPs4fpfIkPwh6G1PRWrNijPIJxLQR4bL9oSCjgk1QXW2YzzjkG7YC/XZb4KisEMPA9cvzLkGuOIPkw7LM1g+0WLrWRPqooxlnkoM1zYfsYBvxR0Mq/UbfJ5x9bIlYdO5JrhLUjmYMFY4d5LQkSAh8nnYfhAHi2YjRDDWd/gmCZSd6fdK3yWrQOrhnDyY0TReI9F+8MXGnXSAcdnOMIz94EGO9VuPfYFanFp284oneRcjTpAz99vsBNeB8X5wW8Xg9ubyjPscmwh8V6hjuHE5yLOY7zxUDC4nlD97s1FstMjAh34gZRV8CbjOFdPUfQLlFVPgpWXGFfupyXboz7B+ylHeJ6JjlDyHtD6SzPsxxOu0bi+FgwTDxJ4FFT50V0g6HJ1siKHB5H6jG1bwM02RzL5SUIH1klQ/2iGwYIhanz4PX60uPb70dwvQbdqsBkOIFX32AcTPFynspGctXEeHhUYXVVIvBbnIxL3K97mIzpXG5wQckzWc9BXzRV/Hz81Vc5XjYDuOMHKFeF1OoF4wPZZIrkt2lx8fWv8fDDj0g9CpgnSIyTvuily7IUYxvHuRGPs8iku7vL1wjinrByHvvXg0hAqq771sG6ZbI4EVlcX+B7Hz/Gk9dLuAyVlhVKXc1iVjG9r7q06XiNrArBgoI+rYCTuBWO9jdMqElo3gUrOhsWQGINBnJswv5YM4VZl8wkT6vgzL8LltiaKkTfJ2YwXejleOTtsXlE2WuDP6y/2bCJinPMmdlgCGXL+BluhW3meFuBpjH78VyIsUOTCgSbmBitzajYACRFYrsAdqtt2xlQSogxJx5iijEFC2Y+LTpMr6U5Tb0GxlFh4aXBaqqjFmZXTAx2bG2MDBbQmeOxSEziVCyZtuFr7Sx6N8TaZPHtjlXN9ZP4GxPDYq+BZdfsO1dnNjciGtci94fVNhrgKfytRd8WwUplnDVzqFNZOGlO10Q3qN3EIr+w0N38Do2NUXgrrDGZL9mkcGyu95KO/xWcy3WSiZcWF2jNXaPaQsNEbxWAFuQZUGtAJ8+9sMjSmWxC/u2dtXEq6735wC/g/Ot//XZXFjWKZYXwIEYypNC9lotJho7jZC6Ws3ku7F5AAJj4aBalmEQwq3B1WWDfc/HW3bGEThJEPL/KZAzND9mM2WlMpT+I5cFCVqhc1zgZxVjNOtR1Li6vKNUgyIGrN80s1/otagVZs0R0O2K1WtcJS0PwdUqdnujCqKGju04dn3SA9rmQocVNbjp3C83JY3YVg1s91utK0C6znvRYySoxLDnpeRJnsBd5eHuvj6Sn+o+ubnB6kKBktEGl7Q4kCegG4+6e0yH+mcf0zdUKA+6kOQhKczHl8MEWw5OgbH6d4LRghVNI1oS5g7kwmeOCgmlPNJzDEYEod7suegGwt9fHomxF38MWhsMx9ULSpYZ5XuJ6nYlTdDIMje6FHbFqyOBYlcB4WXW4zmqUpNQZwRO4MhLl9RlQL0r3LjMpadknQycsQAuPDQBkXXg9aFwgo0Vw5RGw0mnM0G+GnSpT/ppzVYrGoZEq3JEzHJr6DraDsHKMjKL0A1N6IIybGkLoXs6lMUCbVMjWnkWhjC3Z0fsJ8+CYY9dq0wbH0SNWJjIzrGUYMD8AWnGnjLC6cDna5nkg80UgJiZO84TO3E6AHg0Y+66DR3Ruuw5uKy1Z570xaWu8MwwxHHtSzUiHKZt+OI4h98HgXzqZyaxwo8SxKx3r/H0rqSUjg8WHSYsXjEfpWh0HU/Bc17iTuDhogAfiEO5wyMw4bthGgPsoYeAf2pS5Sh3S2QB1qWC0Vy5Ej0TWZlazbpBjeLLt7DaO0HaF5GGSBaSekXVofIyM4eBeqIG7edBH3/Nxxy1w7BBWA1nMpt4Yt3yI1imCvJS4kxNuAoSx7fDEo7NT3eEf8mJ7BN/aR8xImmAUIPZqOEMWc3eIqwpO0SIfUF7hyJg28hoJoF03PqJ+Dd7s7J7NxiF8jyC3RN6DBAYzwoRif2aYMsVg7vtIV7X0/i6bApfTCjdphOt0jS+uCvRHY3SDdxA2Czj1Eh//zo/QiwJUVy/gFlMIkdx4OB2lyNMVXlwBD/oe4oGLxu9LnInHXmCy5bWHRTZClAAvl77k2jWtK7o6Zsu9XPC5SYCpMV00jHhBiIYVltzUOg2K9RLeYF9001dvXiBJPIQ98tcBVqtLrBYLOG2JOInReUPE/ZGYJaRZwOvBCRJt3JBw4QZNsUDkFqjyUjZwKDK0foDDWJ2ZvGf8LkQJZgeq3jKIQ6TrCm+mM6SrHL3IR9xPMBwMZFx7UfjwwwlOJ9TXengx5fOhRHJ4T9YGaWiQdU83vp6vixezPuPeQK4PmhLteoaj431kbH5x9VxI9IfJ2uMCtwE5ZPU8Zt8u4KxvcPzoMZa5mm4kqJkGRupDufjK+FNjXgztYQd/O2PRnVEZn2WbqJNdVoa/WCO4FGhZhmj7Z13fjcrP6ubEcGKZJ7ZFGIMZG0/Moi36PSF4uNCTLdcFWkBS04ihUYs2bAyMvqblPK3pQhd+/qwaSjYkk3X6CsDSr1sGSJkoay5RFGCVfRsQbeD05t8EfWr3saYbKEARttSwjTJopTyAwFQc8TosVRxngL28tGEfTb+zXnNlKjfaOaXyTBTNlrva5PAZblbrAw2hZcHthn2z78Zg043/xTDDBqoq4N+ab/Ts6Ddb/eYW99lg7C24VBmAqbGTUTOf4fYnt8N5S3/a02/Pp71m+jYsG2nq6CSxWs/LZmtk5QnmimpbienZ5mfHQvANQ227ppUd1ZtkG/ijUgKjj928itkQAMoQ/tmfvtM5YYd63YrLLmRY7qLEsO9Kw0fBAOmhL2ybNwwQ0hU6LdAfBCiWJUq6PK8zvH2USFgnM+GulgUcJ0DKyJqTGPPQwflnc0xOewgmEdKXLIx3sbgu0bCOKvFxf1qjrT0ZAb+uK6w4XhZwQZzTCKiU0m8HuNPzcbcfyVjNqTu8Wld4kbHXUq3Y+54vVWlZ6+CLKZO72FzhICEQMPE170xiYTS5y5mnJbzawdc3pbp0yAyOY4xjV8bF//BygQlcPDiIdfG7VEdxFDv4wf0xAodVdzpCjUMfvR5jZlzMc+BivsLlNMXZeITxuI81c8cWhWQTcjZOoPMqzcDGjdr3EfradfrDk0O8mS/wwb0TNFmB6RU5MaW+mc0v4IMMTF5JvMW6BkaxOlLpriQYoiYvL1uMmKtWMYNRx7MEWczto2ObAE3aVBwHdx0fb098XBaOsAq8lhXzzmhj53iFMTDGQcuatyynRg5ak0bAxQo8ajBN5AoBxmkS4igJ8Ot1g5cZQbQowAXQ0+QS9Jjnxx5mV2JSbqgBdfS1iSUJaMis2WMdRQEcokkvwCeLFF9K8j0zA10JO+aImVpWjv1lnQiAAc+TJAIoS0iAy9YD21rKDcZRP8S/2A9wgwh/dbXGf1nkeBC5+IPDvnzv/mGMPYIyxiU1wG3j4Fnd4SMCQxfYq8mykHVk5hUzGoHPixoPfOpRXWlTuep8PFkpOLxY5fjeIBQm8H4cytiNQJFsDIOeKcsUcSVZUzbmUEtJh21Wg0EXXhQh7/lI0gKvywB7Xi2M69KjmcvH66zG3Hfxnlcgr7QTekQHd1NhEjl41bo4Fxdbh3/CgmkBxcxvC/Gs6mSk++5AwUzLdhver2SES8pAXHFJhmEfX8U9rD0fy7qQMPkPmwJ7HY0IFPM7yKJQgn37jF5KF1iNfKzdhHZv7PcddAcOLssOzkpNLR5ZQhHPe8CdFO2bEJ1XonB9vMxdDA9aDMaqu/o/v6hxdZujdT28uq7R9PfwaA/IpnMM92O8F/dQr9dwVxXe9yPsrT14YzabZLjAMYY/foikeYLKWSMqalxXId6UFQ76Hq5nDi7WFe7uxZjXLo481amdr3J8cV5gkPTwZg6cjDnyzOUz27U9PLzj4RfnMdKFI1WdvreHZV5iul4hGu1jPAjRxAcScuwxG5SGcp5juiDpcmT8SFchm88R9vtwA24AjNNRBPCUzrB9qUK1XqoOjbtbjl7ZokEGjqxCwzkGN0kV6oa6vSGa1QxutYJX3yJqCkzLBE4y1tosnxsnAssKHTNJmSUJH03ZSqRLuVojiAJ47FNvNVqmpHSDAFW0ewSFjerUgkgmCAIU6wJVkcqGMewPUDFY2SxM1BDGDGeWBCxthCGYlP5ex8Vf/W//M/7wz/4NsrwnrnSyMNvBmgr1zU5OfpaGCgVBGjDN6B4eF5+xfK7z885nmEI4BQckPtTdy+tn349qC40cTxdWQRLaIKRTJ3Mkdgorv9akwAk22zKR2g5hcwE5SfGkvpAqalaTSvC7AXp8IctqyXE61PebCal+SI3scetYFYDJ9yiCTtW3SQOFABYLe4zu0NqRLelmwJUwoxsdntGz6Vk1ejdlwzaozI53BWDbsbM1Pmxg4cb/Iozpjp5wg6M3Y2IDKY2LVvSN5vWkAs4CR8ksMPSZgDvLOJpDMw5qgVyWJdsB7cIE8lSIPcGaXzaUpFwn+3Oy6djRLfL8iLTBRJQp0t/au+VnrY7PnDeJS9vo/Cx7u80QVHBvWHIDFOW2NmzlZmtiyDW957fnZgsfVfcrC7z9Z5NLqwyuBlNZreFWMmCEA12Hx3EJ50///L2OcSHxwMdyWgpjw90e41Nyzgx7oXzQD7gTZ+7grGCQGyo6ZbNGHLQMd2Y/pojMGcNRAMFhiOw6x+EgEiBCPRtX5X7sY3qToR8FqMce1mxIzzoEqwbvRoFUpdFNXHJRaqjDYiI8d+dbev6gH0gILh9WvDlyNmfQJeSwfo/sVYuTJMY3y0wqufiWTxJWyzHqIpBKG94YpNzpLCL7RucxRfE0jNC0wbufocTMUwypkcsrYTE4biTYIlPa78fCQrY12bFMnMuMcmHrBoEHg2xHIx/LrBAQQoDksd6GsQSevnc/9PAmzzDyYhwPY/z0di41WqzX4wj60TCR+i4yYNTZ0XTAEemaDuq8wtkglEWEurUBc7fIusHBfemHhQBBGmT40HuaFnhe12IgcGsX52Ul3bD3kgBl4+CDUSgRLRTTz6n96mp8SYNKGGDI8TVDo+WDRBenYBUJvV2yRYIO31aZL4lc8cjo0e3KGj+Ok2rc0sFMzScDZXNKrxgZ1GEZdgjvRhIn5Hc1CsfDMV15swruiveBJ2zWs4K1gA6u8hoXOa+RAtzTQYRjP0AoNWMuklD1aKzE4nyNrRL8vv5JjAHbG8parjkXrSr20TMhzet9avkczJcNGk87MrNlI2NrPlhlrNxSX+qp5rOqpfaPy9RlQdkFtWiuaCyHHsPFXRmZs00j6CrBd/wgsuHgLPLwkK/N8TAd6TT6RGzkaPCqYGi0rPFSl0i2+xWlFzSMsL6vbXE3DvCqINtDw08nSfx8sAwISNkP7bNKDhINU3QOnnQ9fC9ssO82+Gnl4HWa4yB08VuRqy0nZINb4GZ0gBfDAyynKdLlpVyL0SjB+14Jt6SrO0dWZRiGEaogwuuoT/IJYBuP02K8uMEqTpA7PRzXS/hthXkyxKG7Qj/iplN7mAmah4MWTtzgzVTjQ9yRTiO4wWAa/9pzBdg/nzJwWOspv/MdFzeZjzoFkriGV1Lr6qO6qZAtPBzsRYjqXCKreqwey5l5WmK6LBFMAtQJc/WYSXiGdXeLcb9AM2oxWwPlIMTL67VkPYZVj/w94qQHN0wwnXuYpQv0R6olpdb4/oFGY71Zk8GK4LNtp2swXaxQkynzIvS9AFNnD47bwnFDkVa0ToyyLiVztCOTRuDFe5mbPDKnhJ4c0VaVPvfILhFEmGtMNMx7Q52pXNZaNHUlC3YYDbX9wDI0moMkGjwNGdYWBGVKTAetMRrI18k2EvBb5snltICxOjdSwccIGn4WgiiG6/sCNrlA6siNfanG9LDz+nQ17w0TmeLw0coxCr+fGkNZuEUjog5ZjtsoH+iqAs38JcYPP0BVkxUzbI6RqQkBYugUC/H0SW+bPGxKijI4ClospWnAmhmdqSbNMFryH3Ws6pTXNErI6+vXZO0w7RBEFrKc2/O6cdca5nDDaumirO/TMDhiDOEC9W1d4EYLaJkhSxntaM4Up+g/KIO3Pc6N6m93om3PG9/ZDtVmsKYByeaEbIedm/Ni/0Vf1vKM+uft2NIwfBtgaX/KVHFufr3+/NbQZK6V1qmY864VbxL+LMejLDDH2FZvt2E7jUFze/SG2d05b/pbDdizx2fBnuC6TVK5vRWUmzTfa491M2zfMJZ2pmxf3WogFcVuPb7CaG0OcaOc3OD6rZbU3ndq5NHPr32VrfJzd1tjHPAChrX/WBhIRfAbYK1DMNOMYq74hpF0gEdhBeff/ffvdbezHKNJD8ubVJy9zGzraCxglhXDeUMP2bKSxYh1QPKwYvk5M7pCR7LNyPI44wBN2sjujOODkHmGL5b4+CjBmM5gWuLTDr9KGxSsqSHz9ybTKJS8w+XrXDRPfPs/eTSBHwHPLjOsFrWof6n18xkXQQdhSi0Ju3NpSGCThIubqsYkDnCyld+iAAAgAElEQVTYC7CstTVkynEwH5qZFnyTiTsOAgER/B/JkbSutRWhdkTj9c5hIjv39TrH3ZO+6NXkpm+ol2ReHplTsUJj2I8xZJRX7OCby7X0+B4Pezily3e+wnRFRqdFXtS4dzREWhY4GSe4mqeYznMR2ych4y6AJwtGFjSSqUgW6a1hjLNBgl6PKr0Gl7crjMkejkJUlQOPQi/mvJUt7sSehGB/sqrxUS+UrLi+2wlrRiXPsqlxzmdP1eEsphfcwbNSmyoI5Ar4+HKRSd/sndDFYejgcRII83nCBZfVZ5GPq4rawlZcwhwzkxm5w/DqjFEivox0OL7kZ3vGbDd2qdIl64faMMPRFeOI2AHLHmTGCVUlmuMAy8jBy+sKK9dDPM/xXudh7rq4bhkO3eB+FMJ3a3G+Hz4IgaGpj7mlEF91ptiLEIxDNCngZmv4J3wPHpzLCsXrGm7GlgiGX5PxcXDuceTvigN2UTuST7lEh3d6Ad5lFJJHVpq9oGwjqHDVQMbtT9JKNk2MyWELDc1KZwEzFTtcdy1OIxd3PU8Yd47OeK/OffZTMNC7kvgT5uedCDvo4Lqs8eksk8VxxpEYXMlhJLtBIwt1jRxBc+nou9pC0mshvcN0Gh+BbTEOPh728LO0xlfLElkvwe9S5uE6uAkSzGvgcXOLwC1w2yVInRrHgxjFOsN8tI+nj34gvbS/vgmx7wO9r/4WP6hWwPEp9usSh12Fp22F23KNo1EfdXKIm8EIo2WLS5FiMCR+jdvFDRb9CJN0gdJvUOzdw4cHK3znbIb+qsBq5qO4LVD4CaI6Q3SiEotq3aHwargT9pDHuMkrHHot8tKBK13Z7CHmNW9x9UZd3/cfkMECyinEFHcYtHBvW1QLblYJyF3M1jWWYYTnTYX3D2NMct5vP0TffYpsegvvwRBP0wADX2USF4sah3s1pp6LTy4DVH6F2bRAElH36qNzG2RpgX5/gNusxqIZSvNG5CcoixXmqzmSvbfguksE1Vp6l6+7I6ReH5NghYomM9M6EcQJLs6vMDo8kogndkHn6QLZaimtSD5d1dQmr9cIfI6wh0gGh2IIcxMCUoJFavYYS8VosK07UXPqFNTw/pNye4efQdVGcQSlIJD3OPNG2V1two1lNKW9uoZzQlUU4nZtRbPGDZ8vJiCCUb4OGa+qrOCFNI6oOZGNR0WWSY86A5XZNkIgqBopG6hM1kzDdKu8QBglks2azS4wOX0I14tkTZHFeLOI2ww35T22xJCOXsmOMTOT/+Pkxo40Ne9OGVcuhkLO2bGfYXIUc2i49LdBhtHfGXevHWsqRjKvYLGlwWtcfrVWTvtL1Lxh2DgT7aMoyAxcFQ1sLC3qht0iNGEBTRixghODCwVvGlBjC+Q2wG37Pmz4sWUVDb6zU84NGNr5CUO9KfzSerits1g0b9ZnbF9PkYeJsNb3sxFN7kAi+063b0E3FhavqfTSumdVNaeGFGteMRpUc39vp6C7jmXDXhpwJJhTRuuWzdxsI+Rd7BpW7PhdgaEeuDLEFigadm0H9m0B9jZU224qdrlpvccsLLT38nbkvsklNPeDXierBzAMqbTemPMrn3O9j9SkssvomrH4RierQN6Cewt2HwY1nD/5Zw+6gs0dUlHlSjh1IKxehePTBAUjX8iCMLbCUteMEWEv7DQXNoLUx+I2g0ejxX4sDs382RoP9hOcuCGGQ+DF1QoHgY8Pjn38xasSFwxMDgHp3pzW4th1Bx5mN2QYOxxCncUMDl5zx8jYEQYdS+0bcL3g7tnB8X6E4z32JreYS6ckwQiNJz6GUYA1WwpYTE8mgQHB80rYBrpAOZLmh22f4286cwvNWCPDdtwPcffAFx3OuO8iZoxKRsOKi3lRyeuzVJ75ekHg4HCipg3uFNneQbd2vxfBZVgwnXOsT2sdvF6luFznEsI6gIuTnjarfL4uUdBZ27qIWqZZtXgU+vjxnQG8shQ3MEfjBMVjuPjhOBZzwIDMDkchbP0wYdjXOXs7te/2pu2ECfyyo7YTGNXAGWisgThG7TjlIGSoq4OfDCPEQYcbmolcV5pdWIP2jNrEknl7OsYgO0adIXWBBIYEquz+ZBvMOWN5uGjXLb4p2BKgNyg7jumE5NidposfjSIxJ7RDF6OBK2PfdUiNVI2rokPvugIzDA/7Hs4YuyDaz1Y2K23fh0MzAkdRPuTv6zzETVogW1eYdx6WJZ3hNdJUdah0BJ95Do7ZJesRJHd4WimDx2BZKjyZO8cMuvcjD8s+MPdC9OoK7m2J0KW2lMwrm2kaOH0PXj9Ce73WkTpnPww3Dvh5YwZeJVrLBYV0pgOZRhayuc9bdlk7WBa1jNI5Gr/sXDw8iBGSzQo4kvXFIe/HHoZHEQZ7PvplicWVh1d8qSaUEe/dA6CYNijKDousxWU4wrJIcXCwj6QOUHgxUsfFNAyw117gp5czyVxkQPLDIEIYAHff/R38fTcRA9fHQY7XNw2idIbbb/4Oo9/5CQZFh/UY+Ox6gdXVc3zE2sTDx7JRO10sMWtTycnLVjeYDSKkqLHfrVF4AdbOKd4/Ysh9il+8JqOwwNrpU80mGX5ZusbRsBSn8c9eA36UYH8QIaALdnGJxA/w9jhDUNd4/76PYVejKgMsVjVezFucHTsYt644jolVOOXgQ/F2XsJd+1gzTzNv5VkxSXr4u3MHh7/9Q4RXX8HJLoXV9XOXEkKEZY1FGaJj1FPPRdrFeHDSoXUbREGONlO2gg0+iwU1hBGSXoXAKeCNXNysPPzlfIDrKYGkj0Fd42GS4otqgtsqQkC2uk4FAHvxCAxoePr1U0yOzyRxIAgjaVHiSDnPUoxGE/mM1ukKVbqCm8Toj84kI426YOb8hVEfQaiTHLJ3bHGRDaypfCQLJWNOs3Zwk2+NF5saLTJcpsVB2ih+g+XhMWXLWxTzawz2j1F1DJ6PNNyY4Eo0c1Ry+CjyQrMvI623a8oUE+mAj6TFJozY6c5Wllaiq+y4kn8XoMYR+uISk9MDFFXPBAJvmQ2N7TCrs2FFlBHZAgRZxM3Ylt8rchueG4MaLFejgFjBi0VDamowkSPyMhYIGsZFVsoNxDQQx44OLbNoAIQFQBbzbVzFO/+wA5IECpqYkQ2TtxkRWgioC/GW4Nrl+cxFNu9T8YJRm8k1VUpqC/iMs9cew8Y9q7yfQtgdpkxh0Q7DZ35wh20T/GqyEc2cWVlFiwvlkIy5wuBZdVxbfZy9FCrfsuBpg8oMPt4aZkxcj3lXhhM2elDDnO7wbDxUxdh2jG5G4QZdK3u+vT4K1XfPmN4TKhuw/Kh2ImsdoLn2lGLYyBrj5lZArfEyqi8Vt4jG2xiZhRqELJC1B2O0oJb0M2aWnen5t5zQhlbdHLkysiolkHB2kTVY2ljvibeoIfy3f/Z2x8gRajdY5cBoiN44wvQ8x+AwYhksKo7LeGFKdSsyBb9gF+iyxundHpq8xWpVYXqTI5HQWwc/OOgLSJvdpuiPQtyuKowHsczgn7D+TUTBLfpwxTzw8k2K14tKo0fo1Ku0IPpRP8DvvjuWhX264tc1fjKi7i3SdguOJZmET3DmM7VfAmNLCaQmY8eHL7VP7LYlIxgFAZbM2OPM0wUu1xUWRY0LRuoQONAJ6bk4G/kSf3L3KMHTq1QACSNWhqNQSm3LLMXtosaS+YE0tQQaPzIKfIz6kYQ4D4Z0A9Io0eLl7QqrRgFSldd4N4rgtx4uigLneYOLQuvNCFJ5s92JAhx5Pj5MYjzsh7hmDAgLz5tO3M28fz5bZ4jjAH3HwU1WiUEmCT2c7fcQ95kTWOH1ZcqUAyQcG9UdrroGn7GPlc5Ql921DsZhiHuRh3uhh8+XjCJucd8PEXctSm3wRsOAXU3cEDPGPGf3cYDWa7FOWxH3a/yKAk3St4w84YjrbkAGxsfHiSeaucw4rG7kPXNnqAYFlkCRNY1iD6c9HxNHI2oOPPbdNrgoWzwvSgH0ZDzJ2PL+5P+Ya8dKNtbNDSOOzX1xOyfMA0SrncZNg0UX4GVTS63Rw70EA9QY+QqmujGrCB0B9GXhY5A1OHY7dHGEJqamjuxODXcvgUNR/3UJ3A3hPHbgZBH8oEZaebi+bSSQuZun0q9dlayxa+G2DW6SPpy6QFjUmJzFqNYu2qhBHQJRjzFPPq4JHEKICSNtXBkpMwDe46ySgb9ZiioLMW0P4a1j/Pqyxvz2C7y3f4p5meJw1CF1j+H5zMrsRK/pVwWOyzUG5S16xRL9JhUmmqHp/SBEEU6Q+RS5t/jl+Azf3LzBfUxRDw/woBfLOPsiv5EN4mqwh+v9h+jCEm9WLhrq1+o1+uVzNG6Mu4MO18saWXSA9XKBoDdGXuRI19fYH/WwqiMcjga4LVys56+FbRomjGspMJiM0fo99IZ7mM7maKsC49iREOO0oYY0kNGnaBZEO1cjCiiqaJCu1/DjRK65y/Aa3rvsyO5y7I328GrOkPoWx8dDlLfnyLMp3j4YIXNGGAdLOFWLZzcLYbhPRzGcPMBowucM69daPL9hgoKLgRuh3wQ4GTX44EGN5eda37g/dPCqd4jPFyHeLHI4ZYoi7ME9OpENE13tZbFGG/YQ9MeAF5v2AdXONWUmLDtlJVEcI0/p+PcRxBwtszGDCxAlIHxGVHIOCB6FvZHJjIeWZjPJBGT/bygVeSJI53NRYl7U6aoskS4Uou2lroLnlT9LUMnvEaOZLt51mWI9O8do71D0vdrVXMtiIi0f1FiJYcIVbZx08PLvTYGQFY8NZTOcIuige8vAKCrgAilOys5FPr/CCU2I3gClN9g4ASxIEjCw+QUKEJX94pHq1MPgOv03w2pp7CDvlC3bSPOj8k8KduyQToku8zdj2DAoyQrWtkyLiZCRIf4OsWhfm1/S6gddiDea/y2tpVMIQSOq2d6CAgYKG+Xct0aYW/C3ZU7t1zbqsw2gMsTdVgdouMhdHnTDeQmCMKDQauA2E0jDPm2xj0FAxrRhvq4gxLBZ9gzLi23gmKna2x6z/IxeDj3VIou0X9iZgRuQajWSG7y2Yczsa+gvsthHr7A1j5s3tHMC9LroBkC0gkbjt3V72KHtdhwsdYdmvC13nzXNyCk0LnjbLGPBonH+7pwezR0kHy+GOQWFAjp3byIbH2TQtY3WkV8rrnrrjNoZyW+ukx0f61W2o2XRYaLDY46M//zfvdtd5rUswF3eIMtaDA4iTNMKdQEkx5HE0Sexi2xN8a0+N9LrXNyvSd9Fu6gwbjq8eLZCwBaPcYCHByNZAMjOHR/EeLGsZORxcZtKyG2vH8iYjRebUS5vnqzgswcyazBgJ2QNHI4DvHN3gL2Y7RbaRsCgZYIQ0eIQnzNHrh8hSCKUmdY5JZMhnr6ZSqL+5c0aPTR4cDzA7ZqO6ExYRL5PVnxFPbJxGq8zLRtxpLIVhe5iJ3RwOoix7koBHnHgw2Wcjmj9K3FB84MqNUDUw/UcnB0mWOU1QrqO+X10y3Ls6HEcWcOtGqzSFi/SAtO8kpo9apKoA+RlYmA0WxR+6+0jfLcX4PzJDIu8lRE2mUf1KfPpTMbMEcDF4naO38u8xZCM3ijE2VEk2YO30wINHcbopPOW5gq2g3w5r8RhTEPoHnttueiQtZDtkz4cyW6xGYALKM0ijEpJQu30JeP5YlZiwDByyWzsFIBXkMaROUej0n0NAdesMGP8FiPk+HsILFeMzwgUlK5NmDMZNMm3pvxPFnVGoGiETe50AsgXVF3x94XsIG3EyXtbNvg4CXEae3in5+Pd0xgtF/LzAsPcwfO8wk0L/CDS46Hph47hZ3kjo7K9yEXeNljS7R1DjCB3hh4OrllD1cIdOGgPI7hsVxir49nfL1Bf8SK78CbsqgUu33Qoey3WdJ+WLoKwgMPMwbciXKV9ZDcrrKY19mlEkPgiB1elC7cfoQgIen3c5h2SQYnPb8Y46De45xR4t3YQXOWIYhed36I/LBBMQvz88i5eFGO8nAL3na+RTBL86qs5blgfd/AAD+IAH9Tn8OcuXngjPCqusaiW+DJdywPgLfYoxzGSsIfSDxE1QNi4+Mo7xjB9g+v0DaqPfoBl2uAIazzHWsaIrwsH/vAuRvEtzrsH8KsFDtwLDP0Cz249HA2IwxLclC6Ooluc7EV4eePgzWKGtCaF6gPuCL1+jPntuQTVT6JUMu688BBVOJBmCW7aavYWi7mFMReMrzKOVgJCOlmDEE6nYItgwEZISFsF8Y2JXOBnwCeLFvq4ev41fv/3PsRnLyqpnGNWIDd0flPICL/JbuE6Bc68Ke4dBKDcze8CPFs6+OSCDSKHqIMe4uFEZAFuS9WgxhexlaOilo56PGFkVP+k66s6/61xwGcWIz+d3LRQriOOW74NjRmR/D0pgFUAZfVum2gKA4LEVCBMko56dUpnNUV8+JvRasuNcGViSiA5iVaLZUGFgG3RFWpHuHUsMnxsMb3BYDCU0TRHxTSwiAKObCV1kH4sFXvUD3Oxpi6QTmPGe3Gz6gU92fyRCSVoZLoE2UI1B+jxMjKJi8+nf/Uf8Qd//Ac4X/qGxdPFVTGR7e21SjrVNvNc8RxRa6YgcUe7ZVgYEgSy7hjtnVa3WfLM8EsCGhW8CD4wI+ENm2mRi6GEeHZ5xeQIja6Oizqf6oJnSKrI+F2NXNZIoCNgu2LrTcJjllvFaMhsKqJeQwNwNkjCaCMNlSbXYidP0J4dpVHMCFacshYabYGnIjD9l41pRsDUtwGgJSw3OMMclT0+NWboa9l7SoCWAfG7APRbQ9MNk2kNLhvvrxy5AC0L6CxINfBdNwJ2FK8RRPY8yDHYyhELrozOTnclZsxqALJ8cr51jvjZUwZYdXmGI5X3SM2qahAFwIlpUQG8suc7GtTNpkLjfCzw3IJfEw9jTrDed+aK7zjczU0t97ANUNcT8229glnKzS2ww3HuZFDa989zJRrCf/kvH3ZuHMhYxYsILFqpTuMHnbo3+QDE3FkSeDgSFxMNfOSrGgeJj4ejAJ9/PsNh10ld2i9fLGUURuMFd0JHw0AE5NHQx/mixsuywTiJ0KaFZM5xfBtclMjXjYxk2fvqBg5GY9aw+fAqdgprxRgvCm3u61JzDtkVSzBBEfibutFuXl5UxpMkIc5GLH73sVxkKOiY5nOubnE5L+R73jroiTZpXtR4dZ6jWDTCUEp1oe/g6GQg+WBklWpqeZj75HjI8xbzrBQTBJs2yCZxPFPJB6fFMIkxYiC0BLdSrN8KWKKxhONjAh1mD17mlYBH6ROlBsd1hH3d8yJ893SCF1dzvLlcY0Cd3n6CXt/F62mGak3jCkGkxrOwM5qRK5QI8fyQCWMlj962mk1FXShNNdfrGnNqmupOtI0jx8GjJJL4nkN2dLH6r2oxiX2sqxrzljl0EMBMgDjsMeJE6+II8Hj+xXnKthB5mHdIHRXdE+jq0wXSLsN7gqYHutc3jzZVKsgImV2QXFYZ+5J4wK+LWn7fENTMaRCDGDfYVxt4UnFHl66tkqNm6hW7lAUg1BKM/otFgePQk+N8dxTibhSgKRk2TaezglsuftceM/gaCYBmFqEA87bDEZlY38M68JGuc4lKohHpuK5wU3c4LCpUhyG60wTdPBfWuy1cCc/mfSVs8sTD8EWBkJmNZ33MaJ7oKaDn5iSX6iSy5Z308ZKt7xqCEjIwFfx5KbpJ98hHd+zD6ZEaZTyLi//94l18MtvHenGLoLqCVzV4NIgwamZY1Uc4iy5l15iPTvGX6ztyOaaLKebOAE67QtyWCOsl4iDGncMh7oQzoB3jVxcNfv3pT/Gdd/awf/pdlK2D90ev8cnXt6IfDfYfomgdnMUOnq0Ar1yizGe4XeaYsPXDCyUrkRrjw1GEg+gC+yhxOPYwLxLURQ63p/3kdZZLfiWbiFyvxdN8Ajc55VVGSXawR7cq2a5ANo9JwAYdRyKjXq4ZZRKbXK9WWi0oKpSEAtk4VcLcMYidGZ39WKNbYp/RVSusuj0JeqcWjpEeWsSgRg1uXtTxyuMiN6dghLFIfA6IfpfxQZLTxmtmJORySxHM8vmpkU/UkZHx4wZGhs6MohHQqIucgC+NX1UwIAwBASEFIcaJKOwdx0vbuZQukDry2R11tS3132pakCo0w9YoyNsCA9USGWerWeG32ib9grAQkoOncSk8biu434QJ12r4oslEDP5MKKhKmdhQM6zHohtkMo5c3CVTT36nao4V9Co4ZjvH8tUXOH74Dtp4T8e2m9gSZWfsEqcjxe0Y14KDnSmfoYWEQtgENOtpNODBAiSdpek4zQAdle1tjRSKKXZpG3PuN2DFeFvsZdqMSvWY1Yah0S3inN7QhXou7OhbD8kqDw0+tCjMMlfmKBVg2OxEQ4ltWkyMQcP+7CYE2fCBm05eOzpVYLWRDRiKyhp/9V7afq9uPiwjpQ98MbpspX5mHbChzPbMGoWgXat2mUG9NNspsfyurfFiW723OSGbz9H207FzXBu93u643FywzX92ZtoGKCojvb3W273DDrsoL2jvFxNibd7Tb7yaPVjD/hpz0eYa6om1z5nt79z82OYPG1BuDkhvW9VzbowsRksrd6s1ve/8qp3HiLzHRyGr6/78vY4LIftSK3ZqDkK0zC67zKROazAJcXORoY081KRGAweLpyv0WDtV1Pi99yY4PelhVnZ48izFxXQtIc2reY07ewE+enuCb54vZdQ3OuxhHnei01p+NUNDl2TnSq5evQYun2ugMp/kw4Ev1W8nowAHjHZg6O/ExzVnxK6LZ7c5fm8QYy/0cVm2+L/mazFA/GCvh1EQYk1mLGtxdxjgnXEPb8oan68K/Pu3T/A/Pj3H31yv8U4/xmdpjrRsMPI8/Hg0xtNZgSfrTNo6jvqBuEfvBQ6cwMWnZYE49PBRFOGD/UR2vC/mBb776AAha6yyUs4dK7HqrJZcPuoqz072xPlcFDk++5wMSSfnkSNEml4+n5cozc6So/mkc9HzPLx1dw9V18CvKwwqCrwh2rwHoxiHezGmuaTLIitaGbuXrI1jFhsaAYsfRiFOYh9/z65hGgvogC41cobXg20Zv393Iufs/75M0RQlfkKncaStFwygflkU+FXJblYH/2iYSIRIUdXSFnOX3+c1cu3TssV+FKDzO7xh928LfLEu5eH6uwdDhFGI/+XJFfZcD//2/ghlQYNGi++exfjoNMSdx/twX66wuqzwX64zfL0qBbSSybub+HgceYgiBvR2OBwlSIsa/+H1HH+T5XINnUJHzt8fRIgdD+/EDv7o4USOi6aPvYh1hgxbBYJeJJ+1v3k9x+fLQrSEbMP4rX6E7+9HyI96uNsDnp+3+D+ezbAoSjxLGwGpH45DfG8U42Ec4GlR4chv8dmqxpfLSsKHGfB9fxDiw8MYR4ErjTMExo96nYjl/SIT4b6EYlNET3MW3cFEHx3beYDW67Ci3u14gMWra/Qf9BG8HWJ1k6M36uGioMPYxS9ejZGN91C3MZ5crXA9e4q3754CQR+Os4LbRjjbD/GXTxnpREdRgP5kJHKNtiIIKOG1a2FVGHi+H87w6OguEifHXz1fidNzeXUlY9m33vsIXrlAlpZI8wytl+Ds+Awvrm7wwWGHa5o40i/xYG+EX5670mJSNbkkEHx4N8R/836Jn7+IsF7f4O2Bi+/tZUiSCMuLEum8Q3YnxLR0MPaAo5a5m6wbcuDs5WiSUL6nt2wRjB38PwsP7xy6+Owqw8Goj9MxNXw+fnre4OfPXbxYxfCGI2Hb+HzIowleXdyiq9boH57AjUf4+uf/L/6Hf//f4ZPPppgvc2X6TTSIknqq5SP4Ya8pN3X8O0ekbseAeD7xuekl8Aokd1ElSZppoaBKUZqMguVBT3OSjlGrRpuPZrdT3Lv/QMa6hTRDkZFSZrwls0/wRamHCOfVdCYjKuMQtjErugiy5akSVk8woHniKxxUh6v8rNEs6e6ZC78dlqobmYBKM+eMrskOXHc0U7IgWy3WjkGFQF3hklndzTHwFcieioljB2zoQJHfS9OJZUT5C8kPaxi3dvua3yto1oK27ThST76W2KlpwGwgWWtoQJUwgyYImBstyTTcMImmU9cwTVqVZ0CNYZOUjdke8SZMWE8UWmFoNO5F375Wq27BkysTGE6L2OjCcT9zCHkuCaAZ/M//aruMuaLyqzi21/Npx3wKysxFMmyhspMKBrV2jXegufpmBLkjjvv/YRU5F9Y0sp1p691jNaUWWO2irs3Ye8tequzS1rNZV7VpTzHsnr4fut/1cyPnTbSfej4Vi5kRrd0Q2Ltrh8nUjYJG8sg7Ntduo8ljXJBcuw1Nv3HgWsuU3Tzo55reAjLzGja+kQ3IBIJAfvvZ0vtuC1XtvSY3OjdBtgpPwwK2LOa3APQO4LQ1ghvhwu5lUqmHvp6CUIGA8pjRa++KA8nohY3BRH67AYQ7FqDtLsZMkgUQ/rM/fqvzhhTkM9pFWyPiQYBAhMIdhrGL15eZiLIPY0+0g7dXOcb7ISas/nJcXOUNzkYeDqRD0sHNtMDh0UiE2GRwXlU1lnS65g3isSch2OmXS+zvx3ArF6uuRJG2cLIacezJyPb+hO5LzbgjS3ST1XjBvlwTgqrjSCaNdwIi/1E/xqlL8BDgdc5OZo5qXTwraxkVHvVC3FYt0mWO0yjEvV4k75HO2cfUhjk+Ltal5N3NqNELqd9zsBd7uCo7zMoSP08ziQZ5JwjxJi/w02WGS456WuBH+8wtjJH4IfbRYpnXeJNV+PvVGg/6Ic6SHj5fZ5L394jmmijAg9BD3rIH18GbihlxDmZkMOsOL3OOkgv8470Ej5MEeUmApDe2xKWgxUVdS6DwYwIlR6RSEhvDrlnG8KzZ8FLTAc7eA+rrqIFkrpWKcMk9/HTJWrFaACJZlBfrAtO6lgzDvg8MQ7q6uVC7AmTJYLDBYjXdCWoAACAASURBVEyHtZhYGglbpjbpiKGENcGXi7AXoM8xa8i4jhLFkuxriEnHsShF8zXn40hR4c2swqerCi/qBu+HIU56Ie5HjL5owPIH9iFfFo1E4DCKiIZ1jmdDD+h5Lh5ENLMEUktHxu8KndSbkVR8UzQCvvryqXAxrSoxEA18soad1OilNMOIrscRkEqH7nVRou93eBhGcgzUq7KHldrIkjdmzV5cxu6olvNO4KEXOTja91Cz87WpEFTAO+yMjYBbTjYjPZc3OTBLG+0ZTmuNQeKDKPFQHvURjiq4w1aafNyzBBXZ5qTBOu+hSmuJ5pnlMd44pzhf1vhswXrCGvPMQxJ2OPOuRJP3utrHGhH8ciru3LlzjB5zA8sMr+koomHGryVsmiM2jwsqH9Asf6fOtWzEWTrcn8i4lm+bi3lNLQlZ71WKOupjP2RlZImofImq9BANxyizOY6CHHGUoPN6eJTM8O4+MHJK7A8qfPp6H1e3DdzeDcZ8EBUeHox9HB902B+4KFK6WR0sZw0qSh1cRg9x4gAsrzucv3IRnVWIe+xPJ2vd4DoHVlkg+uKrdS73a+V4+NnzEl28j+GgB2d4Dy/PrzHul/jRP/4RvvnmGrcXcwGPXrKHymM/rhGyc9Hm4Ifsoh9KVJTmmJlFguG9wiCaBz8f1qaVgp8U1QRZEKFggbEsOqLaEXUTsGxK5g2wYfyMdHFrsL3yI6ZNwyyOduynGXq62OlypguXLqZ8Nzr8tGu6fL9dIDeL89bdaZegb+vS+PMm68yMJXVJ2iKD7cRqOxTciuytKWRnJGnXaLO8yZjSjrrNexS945ZXUcBl8uEkXofvzWF7h/kmM2OzYNy+Z52eb5lS6yAWfZoR+G9f35owFNgZmGJLSzajTyWGLINkGKzdeejmwE2moXEP6zuyfbiW3TVcr42k+RbYM1NJAWz6HoxSacNM2ROg0HqX09pSQt9iNZWW3sDx7buwXxYR3bfOvI669RU2kS/mCPStbmvw7P0qmk3zEbDMtrn7DAW4fQ2byWc/Q7LaGVAmW4zNJsViGcM6G95VL4e9qezGwXxNNi/2PVljzZbCtLytgC37EbeDdXMtLJOvV08Z6Q0LumHg7KfSbKjM+dkyjYr17Zm3363QfcsyynNnl82Tf7Kf6S1I3OQK2nq9HZf27pW3f7asuPx9V+zaAY9pKvkXf/y4mxYNYrZhcDTqeoiaBuHQR5kSJLqIGFnydIVoXeODjyf45Ks1oiF1fMD4fl9yq7JXK7jnOZzIRcAxZi9EMtQxy6tljuEkwosvl/j4B3v46esUh46Hy18tRHvmDTle6PDBSSJO1BWtaHzzBByFg7QocTgJEEUe3IYRKa6MgG/SCkE/wD5H3AxKTrV7mVocnr/rgrtwB9OCcTIlhomPVwwWzmt8t9/DP98b4RfXuTxACQAZCv37Bwk+GHmoESB3XDyZpnielphmDX65zHHA8Wro46zn4EHfx2NmpjnU9tU4Lzv8elEpaHU76Uh+EPi404vx6xI42hvjuJgiztYsocJV0eK6dsUkwVy9/b6Pu6GHj4d8f66wUn9/m+KLdY13+iEeHvQERL7v69ioqxrRR1VeiFelmiSY+fgNa6e6Bh8MGB/CrmfmfrXiUiaM5k73IcGH0+I87/CEgcKJj2PRsLUSbk0R/dgN8Dt9R9zKDP9l/AlNEWSTJNOYY7JxhG7sIXiVyviM43WuQcwAdA8GQO7jl5cL/KdFiZuswCdpjSdZgfthgB+PY/xoL5ZGDg6DJ0GAv15muFmVUi23RwNK4OCKbmrPxQdDH72mxdD18LO8xeMDUqJA3LIysJaR4tj30EtCNGUNX0TtPnKGdcdAN2CVm49ZEuBmEOAeYz2uGRS4AqtrbhmSm9UY9RwE+z3UvRZenKA7X8NPauCOD3fkwdvvUL70cfO8xRO2bhDonHTo8b6nQ3zWws1qRGcBnAEQNB3KIEDzZYrFrY940od3nSG476Jd5qju+pjGAX75lNExAR4/9vD4OJUFnq9TPqvgXqyBe30EjwZAv8Pfng/wH6bfQ7C6Rff1L/H44BSj1pexbOldYzQE/qJ9F5+1e3jHL/FPvCWumgC/yFPcFBlKp4cL9toGa9ydFHi9HksbSJquhV3wmhKdH8OLQoRNiTBypVWjdofChPBBnfsDJB7rCVUf1TQlGt9Hs5oibtcI44GYp5z+HuKOzRuUOdAR/UoipdicMRkAf/h2htCt8c1XLSZDD+EkxCdXAabrGi+uC5Tw0Qu1oWW1WuA7ByEeHVUyaThJPDw5L7A/9jEZdLgz8nDo1QhCB0/nwF//ao2fvqpxdjyRJpDHxz5W6QoXow/w3rt3cPF8itvnn2IcRbjKB/j8/Bx7kyMMmKsZx6jDfalbJGievn4uztmW4/yWQfix1Laxro095R4zTmVs2mAw2ZfCTwU4bOMxYcWG3dJ5mD7k+egXrd1GI6j5a/rQ9o0wXUetFsjpRMo6HJV5UAG8Wei34iOz+Ni5mK6qG55rhwlSAmUbR6GspGmVMAuIxLHI91idlwJdrqJbfeNWl2b+VYGcZQvNor1RbtmqOUVYutRaHZ1hPvTtbJbtrfRJhFaaU6iMnB3HapajmpD13W5NNJa/VAAjYzo7IpT+Yz1HotGiftgu6gb0KEI0Wm4LCqTSzOKzrV7L8MRmA6Bn3tpW9JqZc7WLZzeg0oCaHVi2+14UKVuUZPIFLei1fb96YgyrtOtMVgQj64jdHNg7w46QNwDMmHXMvaK9uL/huzWSBR0ra+6jvj1zLn9j9GojVOSammuwcVWbe0sYS4PoDd+smyoTJm6lDfotlmX7DRi0s1GwWZkWvNoBvu7ZtsYkuwuwmwnjMZF10/hMNvendTpboGUhnWU49f7fDHH1UuwAPQvE9Q41HyVzlxgh5kYuYX9S3669OGajJvXuZkOo44EtIt0ZtW++aCUHm00SNYQlnD/603e6Nd21pFtcNlE4Wn1EBi7y0c1yceeWixyTYYA1M/IOe8iYWxL6ILsY0t2S1sinhbSYMMPtelVj0qc2scDZJMThYYRnS4Yp1yiZKXZT4PplLjvzwIMYISYMlV61TK/A/lC1M7zBGOtCJrAUU4lWvY37MR4d9jEeRSiyXHIRo0FP2LBBHIrOsF4VckM+XVd4uUxFBzcrGhUJdx2+H/fwXhxK0PDY9/FWz8OjyMe8UeaJobA9arvYesIE/bbDmAG6wog5MvJhdhhPPyEsF44oCCWbj4tfzW5cOhMrF7/IOjxjlI/b4MjR6BXmIT5ivEnV4E1e4XlRiJOYD11q6hgDQwPEY1ZKBQFW7CKmM9inukofFuyR5rSKLTG62WecrgYbS65Y4EqLC2Nr6G5eVI3osFjD5rqsevNwFke4qmqUVYV3ez4exD4OvBZhL0bFjtcuRBUYli3s4QV1XFWG+90SUdihY+vHlIHFmsfHDcI/kPHLW1yjw8uMuqIGP+xHwkLfjzw8iHwchNrO4HJ64jlYtY04jll5RqZzECrB3TK/LPRRTHw0/Jm6kkXZm/TgZC0cxr5MYjEWtDkXYfb2uWhCYDXy0MQtBqMITqo6RZ8bkKLG7azFq5sS7z2IMGJVIa/LvJPaOwaVM2B8llfC9taHGuURhpQvcJDF4/Xw5pbShhx9Oo1auiwrJF6Aw5GDt45dxF4n7StB7qC8Bq7XDa4vC4lYWveBvUmIOGgkSHpIBqqkw5vauxoHjIOaBWip5U1Ygcu6Qh/+yMXPbkZYvByjnl+gaiNcFz7e+D2cVTkelZc4iEP8Rf8x5nsxbmcxHib8LNRYrF/hk9sO4zhEHmu7UOBUaJMzGUeylWQvrLBkw875V6g7Hyf3HokpIOvouu/Dcznm5vg9QM9t9etSP0lWiwwYdWZ0EPWUn3JciSPimKxtSuSrGQY9DwHr1xwaC1I0ZYFMCjdCbbsI+/IzTKAu0wVQUmKSCVj33B4CVKJJ9dwMw6DB2dCTWJqDQYSjPRffnOfIsg6FA/z8ZY73zxK8e9bHsgb+86czPK0H+NM/+R0s/+EfcJMtgTDBrKAGNUHZ+Rjv7QEVTVkrOL2+mKjWsxt5JsTMeyoZrUIzWx+tF6N2ImHYBUj4ESKpbttZ0O041LQZ2GowYVwMmODnl88YMpGsZ+PHWXSGO8zHJkR5hy20AbSy8GwE43bRUCBkR4Gy8GzotK22SKCYAagWdFhR/IadNHjNslTfWnptgoVdRQ0g4DOK74Wj6J2XtVjYjPn0xWXx5PODkxABaFpTVxUZoiQW04kv+mAD6Hato3xSSIwHtaCmym6HnRHMsYlq4Zhtl3fUZ7qus1uGRxf7LXzbniNTB7YZmQtU0AaRDdVmGD/znN7AJ/uylmQ2ESQ7FOcOMPhNkKN/lzHwhmXadfJuga5+3zZyRUexO73DFihaoL7Dvm3Q9nYrYaCwUn3yKpYRs2y3+Q45z9YAYX/KOLt3f6+eZoMiNzyndfUaycWubtD82ZaEKDja3HRK2m8A+074stlkWBAm98auqUI+sPq7hEHdxA3pbkLH2HbbpnfDZs9lWDw7Trdfly2gyWRUHPztHEP1t2zZ2e1xb2Ccbrh2TtGGCRQXv/kgWjBtP+qbc7DDgG6OeAt6N6eN9+/mY+DgERnCP/mjR10a+8jZQys1RHzW0Q3mYzB0kSQBXn4xk4U+ockj8bFclRgf9NBRcF806Kjfchme2mDChfT5Cm+dDvHFN7e4cxChF3g464eoEw+fT3N0KUdmuS6q6xaUdFEn//qa4yQXJywEDoF1Ucuo6jjyEEceFmQwfQeXS1oPHByw7qyvo2UCp2QUCWD85ibDbJXj7Zhdxh0y2Z1zPNsiXdf44biHd/shlqsWj0Mfv7XHhg4FnbWhyX0ubBxByv1SSUUe40PIhJTsPKbUsXUkpNhh3ETi4qbx8fW8xKzmeLTFa7IGYYTHkx6O/A5N0eHTdSEPDl6In03XuC4L/Nf7AwRuINVtD/s+7nudOKPbhs5JbWm5YZJE4En/L4EJjSnMs7soWaPWyHiX41Jq2EauKy6/T7MW38wzGf9+lPjYC4AJdW1czBk1YaIp6Njl+JxBrppRpAsIx6FrcOza4SvuwusGUV3iXujgzPdxFKibj/fNsgVeM3OvoamFjF6D45BsJEfiFJM3aBkazcYYvxEzDyUJwXkNb1aIBoSxK13fh7vvo2PaMBeSeY4FdX9JgN6dPvy+C6dXo8qAdlmh5gVijVZdYr3o8OqmxZN5jbuPBvArB/cOQ5ydlejCGm7AUXWC9QpY+zWOfLofI3FIun3GcjDbDZgXLq4WHr6ZMmOxwLjv4GpJA02L03GMp9c1/vq1j6v2BH49g9/c4lfPpvj975/gl1/c4vGdCC3vwzzGu4cezvbYXR3gP37d4J9/P8bdcIWvX7XIwaiWBsN+g+dXKQbJAIWzj5O4xY+PC0RBCoe0Y6wxFF997WHgMye6xtcXezhvD/H5ixyvqjmyEjjdm8BvVpi5e7jIhniw7yIqVuiiMb6s9uAtL3ESXeE/XwRogwG67BZv4Rk+eZPhrY//KR6f9pGtF7hKO1x/+Z/QPxygdRPEvX00vaGww3xk8XoTBPKh5kkXK80AmlXGkag2avChrjYJfs4lIqVlCgzbX86lf9ftUjheD2UXyOeTDG9dVnIfU6vnNTX2kwBPLl4jIBAvVuIwPttnGHyAi9sVii5H9f+x9V7NtmXnddhYOex48rmpb+iAboAACDZAkUQVZVGEyCIpsWTZcoku+9kv/k9+1oMfZBf1YKskUbZBGGJA7EaH2zeee/I5O668lmt835xr7wurEfqkvfcKc8055vjGN0btokICx0txtMNknCGu8xYfHnZYrDN89vISkVPjeBIh83bRVRl++x9/D04Q4K/+zQ/hpFM08UhKj16boypy6YxlI0VbsFHIx2g4wDyvECRDiXsL0olM+mQDxaeAoIU7WV6bGojjtH++7OrJ8dUzBFsid7vhFwbLMFS8hmJmbBcww6IIIDQaItH69SU7XfLsQsTfkcm3pI92IFu+Rhck29Aiy6foJje/70utNmfW6KT03vpb7OSGu9ksZ4a1UMpR2GTbVSudt22tBr/Mv5Zxoh3LZZkLAyu58OiwWq2kOsX85GC8D49zgmgnFQ5YL0W1ZzHlZlta68GMNogIEH4LrJqVUDbGplxuDZ975naLiZFrq5UnvlILvob1NGV3YZz6iLAeGQpzI1Y7hmqyTKXcd8PkWRWahaaW4JV32Vq0LYOqN9YWFTWFxh7Phgm1QGRL5mDtWix4MowbP0Q3Exak9RBqA4ktQBYrGOrrbFnWwF05F8ORbdNgG9y32UOYr5TtM2djY/e2tIy24aY3kpaha+UNW0yl6EYNIDZRgbzuIjkVg3YDu6yli0H3dvRa6G03G7Zkq2yovq+m19hnRF+pySmbzYVlYzeM5dv2SBZc9g9mP6L0/XTjosy//MRoK/kJlIrJ9yR/zHXgs6vnpibvdqwQdPJv+hqCAdQb3aniYPFFNNf/YVTD+Zf/6oMuZ1rHWYbxQSxNCawHRglj0DwUZYXVvIYTeMjmpeidkkkoTEk49ZUaW5YY7kQ4uy6x63q4ebOEy25iz8E793bwy5NrfHg4QDPwUCHAzjltTFYCQn++qjAYepjfVmIL894uM4o96cJllqjdlbGLlSCIprPM7N2NfLCBU6LKZDCzTMnO6AZJ5QgA3fU86bZlJ/OLRSWl39il6D+WSedqmWHguBiEgbBqv7xeYieJ8EHq4+NJKro5sh0XWY2bpsXPlxkqduF2wG+PUxGsS4582+HemGki2ulDUMloNDZiMFOWWr79wFdwiQb3PDN5eb5Y8YSMd6uB5WCIQVlgr5iLnoAAVSw2TCmkSGLR0IVFIQNdhbQOAmFglJrWiUQZXqaAkD2kfawUpjgxhx7OW2Yet/LzfY/Zz0bszQaVusVrsrCejyPGvYEMkCOaPTceoknGSNoSSbFEXGQqaI1DLFnSDzp05yUCdh37DYL7EfwDB86E0VwecN2ifF0hZMmNzUF5AXfkwzkK4LMMOwzQ5ExNYFBuB4cYgmi+6tDQPDjoNFOX1OuqQbdHz5oInc+iIu1DHOSvOxRnOeI4RPROhDRtxUy4vijglkakLqXvEu10iCro4CYN4ocOArJgpy6aIXvKKfL2EDF5hxqIKMRN3UrCSHHSwJ2HcOsaO0ctqhhYXLsIIjbXFDh6z8cwBL48YxtBK0C8uu0wYZJPWKPsKoSrAN11i7XbYTDp4BZk5mlqHcFzGzjDAtGeB9dnd3yA87mDm4r51AF+9JWPRZngstpB55TYx0vMu7FIJV6tAzSNghECrQQlwjTBJIkxSHLUxQJ/88kLzN1d8abk7791P8R5+wghlEX84rNPMZ+dY7p/Fw/uTpCVARo/xiAcMXMOCXLMaaFEj71giMwbgOHGXLg1Io0awDWigBGJNbp4gCafi9VIsZihym/pNimdwOnkEEUbixaVDJt430kMJmPyOgE1ndgcUfZAm6EKbrNSD7xyiToYaLuCWaxjije8WK2LlEjRJA0mg3DTFI9wfvYC3/3NB8iaBM9PSzSyu6BmWv37qEtryxxtQ2sj3oNUMr+Z0csMX8onpEvYrAWWfbM6IWkMkW5ZMtmGsZJYwwAtf1YV0jwQpKmwYSxLshOZNix2CufrRCTfl39MqsjWgitl1W3NmfEC3CK/TCFtmw3brMm2TLWJXVNKQvSsZqFRMkLnIdV0Ue+q2kgBZNLwoYuZ5WX67NbtAzH4SD6LGe7sQBZPQnN9xBSbMxdTnXJE3IB4HpoqF8aUYF0tWXT1EqaoLz3rOVmNoy0lKpOlBTvtrLaklC2Lmx9Y1GxYJ/kEacrQc38Lj/Xf2WYDLZcrPrTXwrCNZt5VgGYYQ7v6GubIEFjmk3Vhl0XeUDfmbA1YEFiwXVc0bJ0FnxuaT9ku071twKtF0m/hl54ZVuQpkMeqGQwqkc1Ezyzr9bQlUq0225KoAYMWzWwXR3sTZHtPDCSypWTTLKSX3OgADWts31+Wuy3WUC75W1hsi3WT8ulm82TZYXtnjEq0b3+ybKpssCgVkCXUwMQe3G7Ve40NkTau9CdsxqFx0eB7KEG4NcJM2bl/Mm0VwWxqWt1cCwctB2sbvjY0oHk6Zc4jRjAktAGTm3J9j1X7G77ZzthN1Xal/UncwPmT/+bdzgtdcZK/uC6QDAOk4wDuqsbtosLFWSYLFeOymtTH9WWOwdCHE3nCFPDBiVMfq+sCWVbjcOCLFxytOj79co7JYSwND9K0Evt4Zz/G7OUa9bzEl1WDdQe898EQb366kHLs3OmExWOsF4FfXraYhK6UjVm2YsLEfF0JMGOk047vSWPAIXN8XeYZM1XFx4tZjikNmgMfh/St8Rzp5GXgeZ130jixkwb4bFnhdF1gJ4jx/YMUURwhKUuZnHyHrCS73Wi4XIity5MkxHuxj9T4fkmJlB558PBVTuNcHi8NkYHrosHY7bDvO0jjCDfpENdOiNKPsKKJs+sj6hoM2hae5PC22O9y7NYZUmq5ZBgxQcHFMkhwEw0xLNc4ymaqTJBINd2VSuceN+6MG2S5fcJ4QZacCElCiYzCIT1HMuQvcgmoX7Qxaj/ELExRdTMUtG+e3MHKabFf5piubjD3GjHHHjS8NykKeh42Dca0EPEz+MslmiDAOuoku9k9CuDsuajCBHvJGmnQoHpTwl84yNIOCz9GOe+wTIBV7IqFCSUHTya0scnR3bgMYEb9hmHJHdrYl9g5fxhKAgjWJUCQNmB5laCRVjWAMxnAGwNd4SKnSXbQIi0qFPMaIT383FaYKrvHl6FLsJD4WO+EGM8L1PNazm8ZuHCDDnvszB1EcOJOc7PLBg7L22zAYYl67KCh3GJdY7WbYtCym7eTpqli2YgpNjcVTluJTUpH9ozG4jRU4W6OOeH3p+hcSjZcBDs5usMYiGrJ9X36OsTBPu08fHx16SArSJqWuHsnxee3e3g228HJ5SkOBx5G3RKfzVPM3T18OLzAz65HMm79KELJ+DaHcYwhwvUbXK2WaH2COG2uSVoC+xB741BY/tcvX2C5uMbxvSd4fLSDxo2Ql2sp/dLChf+7vj5DPN6F35aIkyGaYIL57ALT6jUucYCA5xSN1DjcDbSbMghRU79480YM4oPpEcqSUgYy2sriE0wQaDHtKKQ5spgpaxehePLJvMi89UrBElkFYS6VCZDpUygc1RqRlRMLjapCyjgYx8X87Bn+4T/6Nl6e5LhcMvc4Mmay1qhZvUVt+XDj72f8w/ryotqoKKliAZslDFgq7VBXK81J5f1v6dsXiBaSZvrcJBF4zm9nmB4ewaM+kV6L9N805y1lPqtpo1enYaEsKNLfKVvDjk1dUCmbMA0IMokYHlFKRJuSly4kfXFqm0/obTHshlyXNMtIWYCzaY2wWjBhvLaEVsaZ7a2VW0X1Gh8nJeW+y9mWZ22ntgEnAnptuoNVZZmymOgqN0DB3guFNkafpgdvOsB1dd4wKxYlqj2XXmpdlPnGCjxtt6kFMSb6TH5nEcnbHcACyAzbs7GVUeBkWzL0uC1Q3Dr3fpW276FIiIbf2lBjUJztYLZCzW1wZM55w1RtwKLVtG3SaMzWQICtaQzpsY9lwGyZ3mDf3qrGvNt2Cd7qB02pWPGSkiDiPSw+hfZ9Nwf/dhOTPmvWt1F9Ow2QN5GLCtatTMLW0FXLqRtEC2RtV4uSJvwDYfsMkLPNRBac225ycfmzzCOPmRVE+56m49uym3qKG4GBTbtRIL2tG+QRSMixtSc1E5YygKpnM96PpoytZ2FK2uZ8dZQaSYNh+az3Ys+Gms+2T7hlOaX/nppvtYfvQbUwhH/8L97tGBo/SGmk7CBMXGHrmiXD4iuUeYWD3RhXNzn8mD5dZItcjEYe7hwkUubNr9YyiR/vh7g4LyRVwtmLRZi9ihw8mqZiYfLpZ7c4Okxx9XyOJRtQjiK07KBkLvFZIckSDmtiywpfLgs89Ni56mPtAE+zEqfCGDrSsPBuHOLjJEZW1qLTYyl1P3JxPwlxZ3co3byzssPXBgEWVYtfXud4vsqx6ICjOMLdhAthg4AWNTSLbhx8LdJIM+aMcrfuOzULUdgTQzK9VyxB86Fcc6BUtegFeXHZrMDdMr/mzoy5nTdejEsmQHgBhjKfNtKww2Vt7ob4NBnhqZdi5YRyY77ZLPDb6wv1+upanMfM0ACe1AsUFRBlJRrmCjM2qs0xbqnRc7FOKjz5VojREf0GE8xmDvY/6FDdsIPVQV52+Lef18iuGny46+B7Hzn4VbaHXy538eliiG7JrOALPKsrFHvfRby+ReB4GDoNjrOn2KFhtn+AVVniTtPhDAnmRQU3KjEPQ5RkgtIcZ6sJ7g2W+IMHL+H6Hryyxmq1xM9f1RiPh7i3H+GgXSHJavgNrU98hE2L8oJ9KA6iU6Y0qNm4LLFhraLnoY/wToLmpkHDvGu3gTcM4S4JwAj0CCB8XDQdrhsHI5bn4eDu0JG0FhEknrKbtsJp5eNNw2aeCoe+g9/guJeNZIOc3ap+gOz+EElaY+ekRLNU2xreVpYHCE7Y9Z461Hg1OG88/NurUs7XqRrsBS6ejELxOJyS/esgMgYv6jDei7CceliOPOyPGhQzH+1pJYDTuR8gue/L32Vf1mhSD84wgL/jos4JUFt88cLDKdnheB8/Xx0hK0vMshqeE+HIeY48uSv+be9P5/jfnt9HtV4jiBxc3V4j2TsS1iyIUtGgFg3tR4D19QvsJQuMoyMkaYzX6yHOnv4UNxcvMZns4NG772M6HIp9zzvlCb5ctdg/2oNTrXGZ+RKBuFjcIkkmqJsScXOBeRUhY4LQaBeDNIETJpK8wUm6zlfIrk8kYm54cB/ZsoLDjh9u6KTcRjP0ECV1hLRmyQp4o6mUbaWLVkyFJQVvfwAAIABJREFUa2HeyNYJXyKGyAHaimVe3YETK7Kcy5g08SGUXF31nKvnZ/ju732A2c0agT/C84tcNdEC6mw4vM6mtgSrma2cqbn5MqutAVQKUnlcVltmCjWWzTBMvu1mlZwM8eaz5U8uUJrWa+tnohQTCxjDlsgKYACvKa2pVsss+QaUWnauJ2eM7YUi5i0toc05tho2izHeosOU+VNt47af4aaZZXvhUwCkgEK7dy09InW7HqKYtg9TPrfFUq2RGU7GMJG6AeA5qeOHzr36vNoGm00pXK6GNYU27JDtvLaaOgPplDMz7OG2Xkshrn1PK8oysWvybd8KY9+qPy9bkZb9yNZi3JfqjcEzx48triogtN3DW+ybDirVxsnh8KR1/NvSIvGDXNW3/rans7aO679Q1rS6ti12q+8iN4DEUqp91alnCS0bq7BEj+ftNhNr+aJWNltJIdubJ2P11G9eDOwx+Ed1pZYRttwox5GRiOr7WkCz/SEqXzFCAcPyGmbSgPQeZJnzV8ZMz8Hckk3vsnnOdG4xd9e8v/VDtCNDxqhxrNjAQH2NJRw3uN3cS3ML9RHdkm3IINXtg2U27U01T2Z/7w2k32x89IE3pup6dBYQ9nOBmVv0Ex08io3tDMultHvhU8fmjNmsxPIiQyFOzg6+8c0dYdguLmgm7WJ6b4D1mjXOCsk4wMnrtdhyJItSMpHJvM1GgcRusetQukDJJMYegkWN+eu1NIa4KZM/tANv97zATt7iLHUR5QRqXNg9jNwIt4GHr85vJdqN1ipR6+A7cYyPA0iOLmHigiXmusFtTdNZX2K2xIyZTQ05s2JdDH0Xo9bFtPXwnUmESeBhJ+hwFHgYRD5WtYPzrELZNniVU8Pk4muTQCqUnKjJtS0rB3+3LLEqGvz50QAPIp1CWNaSB5isUteiCCKsaczbtYibQkrJ1+Nd/HI8xXNngKQo8bDOMWoLVK6Pg3KFuRvjhMXPtsW0LfGkXGLclKj9AJ/GY7w4vIvXLJ1UTFpZ44TNPkGCPF8gqOYY1de4k6zwR9+cYG/Y0Z8XHx56oi97dVViWfmYpg0eT3SyeTob4UfXxwjKGdZFhLOLU1zUhziM9/F+dYJZvIPPuxI7/gneSX2EToPCifC6ifBoTGlbjdNshKerHTz2MxyPVvC7FY7DNQZehzAuMY0cSb+QMZe5qNeB6OKcuILvN2hmDqo3NUJHl0Rn10dIpo9PT0i2BCjOgW7mwOeiTZaE47TssJhXYvEi+ta0Q06/SHZ373dAHsC56VC91i5yfxoh84HLyMUeu4XnPsKv5gxBlA5jTGKKB+EWNCF3cEGDbY6FYYiHoYN0UaKTMG/j+SDsQYtTNvFEnpRfJ6mD45jBJbQjUf1KS3+xsYvwKECzw3IbG2l4LTi5aOSRO3GxKhwszjvUiw6TOz6KoEOR11h2NOEOEMQd7u0wxg74+89ifLJ6gqJqUIYlBs0bfDkf46adiOFys77Gl+VA7s/68jWCwaEAcj9IcJRmeLmORbrhdJUwfEHX4IM7KU5XgYBMd3WGq7MXuL5ZYLx7gA8f38M4HWJRsrxZ4W6SI3VqvKzuYOGG4kSQra6xLkssVyvpTI7GR3J+vAjsoGUziVPnaPIbibijjZI3OJYJj18TqAqwY0BbWcBjtBtLilz9aTTN0F+B/pymOC8RodNeipuxQHxKq5JeOpSUhlqqJUgnOKlrKUcnZCld4PLFZ5idv8af/vk/wbId4+nLS+1QlffXxiMlYSw8IRbbol+kTKS+fn25pjfiMJO/gAcr8jcGNCyPsqRuqowW/vD6baZsbcLoGTczscsCt6X32Wi1LCTUZ8zGudnSmi4KW8CmX1x6vNCXYc1H2aVEF3IBYLbzdmspM2VQuUL2Mpl/99FsW2bOlrmziM+SXP3CJrVH0yBhuptF2yfMkwVkZqHvQczm/gjoMkBLdVj6zracawGALZv2r7QLsL5oC8TaE3t7CdbvtkGX7ZJ9+8dWebZhvcyS/Rb7o4u26ebRz//1pV/AoGU6N1STALCtBpi+6cC+gwVeWwCnPxOTJLKFBc0hGAbYYKt+t2GOSQGLcpz9j4zu0Ja47RnobVN9oGXOtElJmXz7epZnLdiRlqA+31f/xGaqaGVU76ct99prZz03Vfu+Gdf2HXRHo++1Da22O523RozeYXuLZU4yAH5LpmBHgWU/dfgq+2fPZzM6reZPj6jngu2xGtBvn+T+FH4dEAoy32580bvex9WRTzUv7pt2zHjoA3HMc0vyT8grczz8SppK/se/eLd7dUq/LU0oIYtwfrISUfxgl+yWh2Hq4fhuipdfzpCOQowmIWYs27kuxmv1dZu/YbefK9FaXtFgxlLv13dxs6iwcxwLw3A4DnH6l69wXbQYPkwkfcA/TrATApOfzZEUQD11JQN3tqxw7XS4V7gY7Q7xbL3ET07XMrg+TmN8I/LhhSrxZGrHX87WmDNW0+kkDePuIJA0Esaz0TtutqrwOI4wbFz8z4/3BeAtshL/YZ6jLR3sRh5+usjxs0WGrGnw/d0B/uLBFE/zFk9vMzwe+6IZvB8FuMcKdEl/O8aL2MXBOIyT4eKwcDr4nYPclG5ejw9xy+7FsYvxfCbnnjQVwrLQRcyhzokMrGb/UkP1dPcIf+Xt4Xk6wiuPtkCVTM5Bxzxkyhs7FPNTrC5P4JZz/MvvjvA/fH8Hk6DEZ2c1Pjlh96WLbz8O8JOTGv/uJyvcm7j47z4eYnHj4vP1A/xodYB1t8a3pye458wwiUt8furgX/9NJukLj+4xF4TxdGMMhz52dwd4VdzH5WqA3+zOcE3h/16Ed8JL/NbRlWhKHRp25yke3ykke7dadHAjXxpZ/LjCrAgQ06i5ICD00FW1dBCGA19i4UJ2QecuhvsNyhlQnvqSkuLVOdIHMYqiw+3KQzHtsKxaOEmCHWToXgFR1yGeelI+zk8rRE2L9EGIjjX8hBpGB/MfZXDjGPMdF0cf0ozdQVN4KM8oC3DgR8paLM8Av2Ip20P+xRzDQYd218dqzeNvUQw9fFVEcHeBnR1apnQYp8DlaYPdxIPH/N2ChrsNXFqh+AGWsw5YM3mnw6tbB8/Y/PAwxGHUSPLL8nkB/46PctlIUxc3YKfzFnXqYGcaIPY9rPMK//rzD3B9yc7XN3AOYjzL7uFxcoNstcS7Bx4+uU4RY4VnWYpB4OBw/xBRNcPPblmrreF6CQKXKldlPJ2mA4NqqrrGanaGx4MlfvyTr3A5q/CH3/829hhX1rW4blNcs0xeZShYogwCRMkAbjhQfGTABy2INNTM6o06lHmGyK2wvjxBFPsI9+6jXi+wnN0iikeoHU/0sE6TSZZxG6Ti/0ePQ/oqWlDGqDP5x/OlhErrJZmgK/L3VnfHeLRQtJRM6OE/0+kAy1WF9fkzeF6GD7/xMZ6fr80CYGo4khNslw0t7Uh0nKvJIZsF3CRDyCaeGxFX476o25WGc7oZaGOaRnmJwnibC7Doo8cBdnrul7S+pGvgjNHQWU2axGv1ove3O4Z1pt8sIBun6Q27s9G2bRZKzS3esg2xeMXYWkgWsgFFvYjfIAdtkHBNSpjRUfXslZaHN6jLNIUI0N2Y7VrWR0TyPZC1zTVy0/sGJgHJNs7MJDwoo6RLsYJCe7RmhX/L+NeAKnOMch97rLetETQsXg/6ezHbFjzcMIeyTBt8ubmXvJAaP9gDyu0u6R7cyRZx8yfCM1g5Qg9rDWuoZXQtcSvwkiYkq120Zd8etZvhS4C/5bdnWkJMA4Ieu9VqqvbOgHWDkfVnKuPglZG4UwMAN93Dxq6o903kc2GAvWnNcCnnEA2pLfFSEmM0cybDuGeIyQyYTvJNE4Uy/gR65mV6uQ2Cs2V7Wq7ZS71pqthIJ+z5bxftN2+0vQnZArdG36jjbEvP+jYi3TKofxv46zBVnarKmChtMePWjhEB5paBNUyx2UBI4o+59ryO9smSHCRT3uZmShvTrOWSOVOrO5Rp0zwlDn0IGzj/4l+9361X7KJtdZfdMhrUwzqrMYg9tCz/TmLJrhSxdMXGDg9+Qn/AFu11Dpdaw+tCRPmHx4lMCPEwRF6zmzRAwXzi2MXxdYm7iwAragq9CmfLHC8DB5PHI0w/m2HPZTMJdWBM+WhxGzh4cZXjDtNGXA9ZwRJdhweuas8YD3bD4RC5aAkQXXrZ+djhhaTRM4+10kYJkhU7jit5xNRx0efuaV7ji4zMhYPHSYQHojkMMGUDTdfgLK/wKA7xD6cREgohGU1VNxhT/M9uY3bzcgCwVGz3M3KnVey5rltheJixGjou7rI7qIXkFtN5hzsbJhjMhlNcJgPxX2SZ+VUywptohIxlrrzEXpXjYTmX+D7amoTsQKkq0dGFyQw7XoNH7wV4dJ9lKFKoHhYrD96aGrcKs9rBdUNj31b0f984bhGGLr46H8D1KpRdjr956WK5KPH1dwZ4sxphMSvxAQFA2SJfu0jdHaRNjkE4wXI0FKsfFxn2Ujp2VCiDAnUWAV6O8ajCV+ceRtEMd+80mAxcHA4cSQMpbh00bktHEuFjbmTH5wvze7Og956PxaIW3zvHDZF6Fa5zMpO0EvJwtnawWrdYYoCHx/sYLL/Cw2mFwEuwO9JyIlNULq4r/PB5g717D/A7xyuU6wKvb0osig4RNbOMHYGPJ0cdvjqp8PCYsWauRPstsgbzlYNF7uF2xeaBBtHIxb2dFrfU0CYeBpOhZmuXOVIW/Epgf+CK3rboaIxc44xuKXWIcLAHb/cA52c3mJ9+hTRqcW8vwV7qivflIu/wLDsUT7v3klucr3xh29gx/q2DAo/3G2msma0cjMcdXp0l+NHsMf56HuJO+wVum4FoQpclvQLZVJHAC2Ik7gxnWYw6u0VEc+U4QRaMpWkidho0xQIVGVJ3iKG7lPO8KQCnKZHN3iAdpIgGI3jxWCxkZJGQWEcCHZ2CPOZeC24yLFfXoK4KzRim+TiNnn0fDhtOqHYr18hWN6hX10h3Hkh6S1msJepNLKhoK8IHww0kLYD6S7FQpxbReGBKt6l0qzbC/nFe0sXGLFxSiuKeyhhD072mrIQxnKQxnv/8/8UP/ui7mBcpnr8pNCHDLCTaGW3D5fXn/JnM89rBIYBPQJNMtH0BdCMWsjt+K7i3nboWPsibblgSO5lridCAGHtAfI0YSRuwYrRbykwYrsRiFwuAzGLf28OYMrpcFJO5Kl9uwyWDYLR8ZxdLRUeqgTNLpImX61mMrd8JCygkjilCbZXceQ4KJIz9rmEnpAy3xcjI58t105QPO87MgRic+zba2oAXiwb0Zf2d6Rfp/qi3MLcu+IYa3KaG9D1M56pKu3re0VwPU84390qsZwzY6UGGvY/CG2zLESzkMMdkNxtboEtuvVxU/Vz9cnMOpsC8wf527Gwxwpvr9mvXzIAC3fFsmCIFk//l69TvMTbE69tkqe1S5vu91RRj9gJbHbs8DzYnUcphQbJNSpGXSw6rdS6gtKJDK9ZvraytkjLTKAinlEdLueaaGoDPn4sExEgJ7LmqNtEcoq3J202Oea1lId/ewmwGqt0iSONOn0ZifB37JBEF/7YkaxuUNuNaN21yxWXu+vXMaBGO9Ey3HIvpWxJWUJ63fgdjYCVN7jVAgsEdtktZS+HmelqW0D4uZiPxiIDwj//sYbdeVILy13WDyV6Kpqpx550hPv/xBeK9GAG7Px0HI36dlZgta+zsxvjix2cYHKSS+UqfwZc3JXb2IqxnlZTohpGLVz+/xj/+aI/UDS5fLnEfLu6uHLxmJ+Wixk/uxDiPXDx+vsYTJ8C/ObsVceWfv3sP8+kAR/kS89slTi5y/Jw6Qum+g6RVvLef4KO7U1RnS9EBMUGCZb2qaPDtwwEOCGRdB399tcTT+RpfG8V45Po4SlIBrz87WyJyHDyZJHh3GOJ+6onFzeubQsyrmX5wum7ED+/39yJ5TF6UDViRpFUOdYSDKBZPQU60J8sKfzcr4DfA7+4FOCKgrmoELI9Te0aDW2MeKcmgtK7xIrxODlHWlSxsLDHe9RqslwscVRnCtoXf1si9ECuafg99RBlzn3O0YwfLoyG+LGs8eD/Gtw5aLH6R4fK5B+/D+4g/fYa1kyB8OEHTXKN+4OHxPXZNVsgR4OWFh6dvWvzt0yFGuYP3sMTdvMb1PMc3AuY9B5inCdLlCpk7wJePP8BTfx+npYOPinPxqyuSBi+aK7woaMNBgBrhcVrhj791igO3lM5exvSxw6FaAkU9QJSucXILfPJVideVi9/7jREOhx7Oiw6XFw1eLQocBi2eXwJFwMkhwQ+fLjEIGvzuPQcPpw72dwI82WWnJrViwC9eBlgWjDRc4X/9WYVBGmNn7OHTTy7we+/tSN7xet3gv/r2CA/3XPy7H92IV+PC8zCZjPHpTQx3sIOoXqJj/3V9hSGWePZmjv3Ywdfv7eJXZxm60R66aA9OPESbX2HqLLGYrzCgAjEZYNWEcJwKq8USf/RRgJsl8MVyDzP6P7ohqvk1uobavhDrm2uMxzEWKwf+nW/CjY/h3z7Ff/+bK3zv3QiRs8DnpxX+9oR+iAeYzS8wz1w4gY/PZju4OX2G5PgR3MEx6rLG7x6VGNQlwjjCa+8usmwBt1liPr9GmbyDprzFCkMZ+5w9gvYKZZvCjwJ8OL7GyUWNtefBj3fhRSZ314a8k/k2tijsKJblVv5LuYQnN4Esr3bFWubGNINw8m9LaehCfo3bq0vspBUqd4DhcAensxU8P5UGCy8ZoKpaROlAGi/KMpfNE0vyzApncwpaD+V6ia7NaAIAN4ikASwkCw0PRV0jDENJ6aAljCwVpjGFk8ftVz/Dn/yz38P1PMavXlzJAtM3ZIgiQAEQy1l2IlV9mza2qF2KnqOUr21ZSRYXld7IPxaY8v0MtlEgtwVcDGsozBt39IbdEEBrGbUeEJjlyU7s/QLRoWK0pbVeMcuQ2G4oMjZ6NLP4GwsZPU4DcvgzG81lFgiryRMwZK1ZTGlXT8EwGqaEqmuynqgucDaua6vEKIBHwTTPWXGtXdQ2bIWiRAmiUycDKT9v6/dsroPiGS2rbsWdGZZXAb0uniLh6NlDix4USFhQKLIFSY7R85POZ3OeMk4MY6fgwnaQKmjTeqh5P8PkWE2lhX/qSacgQexoLBttGmwsrrGdvXwdGXAZkqYZx+oixQbHAuuNAaI5H9vdvhlr23o3PR7VS1o4LJY522bnRrMpY8SMGVu2FaBjNkRyjW3p3TBfFmTKGDINJT13a6UBFtAQGNJhwPeEcBFLG14fbmINM61MIauBlT53RkKhb09TfDZSGQmH0bzy3FTLqc8NSS0Bifru+ryYhB8bW8lSqt392FKs3i8zRu2mzcZcmufAbqKs5tFuCKyUwSJnHdZG3cj3kM0eny+Tld6q/6jhHRXkmUg++556z3X+lb80zTb2XBUEa9ODdOhzI250xwF1yf1TqrvCjoPLZhn/+R/e725uCyS7Mea3OaJRJGkjLA3zOi5nJcbHAxSLEsmA0XUNwjTgyo6awfTsEuTbEeknPlzqvHieoYt2WYoJc2JKR/NlJTFvX9sfYtCVOF22eJrqDfij84quJPB8slzSFwv6u5RZi89CF6csCa8rMTQ+jFy8F3n4MPAwgiPeejwGdkF2owSD0JUosqbSqDLuLFi2oz/f0AVuOw8XeYU2ItCt8WIBJF2HA1/NnJmnSlNodlbTiONNTs+/Gmd5g6u6xVXd4Eka4jCNEVSadzoKaWzMKLdWfPi4ZJ6vCrG5GXqdNLkcUDzm8tJ1yMi0dJ10Uz+tGpzUHtbs5nVbfBQCH0eONJawc5cdzFlEHZWPosnFdzAZOzgaBohp/7Fs4ZSOaA8DprmMPLRJiSrekXI3OZZv7pQISxeZR+cQDyfXidjD+FmGiIs9vQJdoOzo1xhglsR4FgFX03u4zl1cxfsY7YxxZzXHh8tXWPkdXgYTMX0+3lvCbzrEWOOhu0bqNoiTCllXo6g83FQuvlimeDhqsGpLrFYVLmcl7u3RDBj41SxCXTnImgqDLsdyVeD9e4F0rLNcuBMDTw48fHg/QEYvx9cNPr/ZwWUT4/rqDV5frsHGKMnjTT18dNdDkTv4958XQDLGYOc+snwOVNSmDeXah1GCuqMNkgufLBS7YhsPoR/CLS6Qhi7mNRd/2glpWYKCxqNRhtmKFiYhijaBH42xylcilWhb6iypy1uLVGI4naJouBGgBcsQjTdCWxHEMGsnA5PRAqfAbuLjepWj9g8xGSUI109RYoyiYy5zDcdNcVV50qEbhwHKzsWi8dCVJSSUkP6TKPFgUMBzAtx0QwFTcbvGZbMrvoddl2Hp7qJZn+OqaJEVfGWFwZQ527k0e9D7MYwHAthGtG0aDMRsvQtpPqRWKpy4GseXEi71hHW2Eqq3cwN4XiyA0EACNNT41YVoFdkOwfmryG4RRiOU+RLR+EAmeXbv5cVakj4I7pyWpfalnK/D78UrjZukGUI+A5UDNxkhDGhV4sANE1Fu0NJFF3MHDpNrxDyekyJQrtc4ON7H1clLPHo0xf27x/jVi1LuUw8GzMKvC6ABPLJAUvtpCUKTm2oXCK389KBCs4wN47K1uL7dQamg4deqS/K9XA/FWcbezIjMDYi0C4VdoPSjLMNjGFF5bwU1G5Ngw1SYNxe8RjQtDRqbxW7DohiWzmrATC6q4Jx+ybSMoDl/y2jJnkDfUwCYafQwZ92zjZbxMtxhfxYGqm28Bd9i3SyAUy6r/9utrxSE9D8wzKQBjIbZ3hyL9erbvEb9AtUfcdN4wvfjM2A7T+05bgqOlgGyJePNEdh7bVk681nmQvZNLbqVUkDdAxnDDFoG1/5+21PSYL6e2bNjoifNLAu5uSj6J9v3XYHzJirQjDDLNhpNor35v/7Wuor/uoZv62wMzhJg33+u3fRsrPx0LFj6jvpVoxM2hdU+f9qUmQ1t2netaGOX0qziEWjbKbbCf/pTN5td2wBlta+b+2ZdPreMpbc2PZsnQR9YPa23r4HiYwu5N8NSgZ7RA+psYHY25kszAQgYtT1qG6LeDAozT9ixslXp0HPcOpZ+I2I4d1Oe3rbfEduZH3zvoLuhJ91+goq6unmJo/tDTHcDdHWL1WWJ4UEsgIF2HurJ3uLefozFvBFbmnVRYXo0lMHsRR7WNyX2diNgVeKj3QQnX91iMgnFhuUgiZEzXQKFaBBfmQnq4zWlVUT6mqjhJyHeHY0x+eUZbqoWvz8JsMMEDk+bGwQw8hNd9drjvyVnNopEOyRsBhfjrhLgSmuLZ6sSf3NVYN42+MYkxO/vJ4hZynJC8UTjeQmLwcHUdvhkDfwvr+bYT1x8OI7wKPSlc5oA69ObEq8WJe4NfcxrR3Ju+UAeDwJ8vBPiDicU5tkKi9BJ6X1WQF5P/Z/rOyip12TWbsh8Yx3TreyQdAKpPR/PvVjA952wQ1hXSGQXp356bHYR935j3eDFoVqk0CxcokpcCaqrGOfHyYzkhd9hGQ5xGh8jRolkfYulN0LjlDjzPPzfu9/C09ZFtbxEOPsldh5/jLr08b7X4rdu3+BisIvP2iGmTYbjdoXhuMb7gxxFliHbdfAfLnbw5dk1vrqq0FXX2J0m2JnEGLgNDsc+BomLz65TrG9PcZi2NIbD3WmCbx3zbhb40a8yvHsnwXqRYScOMR40ArKfnZf4+9clMi9FG4dIdr6Bh/d28OVP/wr3J7QnyvCLNyWCeAIkA0RBgiYYCcvJDSd1chEKpO0Se/4K8SDET75id3yJYdRI3B2tYL73eIpBXEsTzt+/XImOrfBSKWGEwQglU0S40LkEYjHGDjW0rI7myK5eIPACxCFlDGOUwlqNUPkDJNWN+OZV/hhOONKEm2YBMcMpbjAJMszdfeThAYJGrUpaNxIdHgEYS7Dl7UuJenTSu8iaGHkFzG4u8fG9AqsqwWtaP7UBnGCCcQB8fLhGMo4QMlLxvMMiPsKsbBB5KzRtjaBtEHsNFtkaPpnraCjaPoI4AuG6WEveccf6vliZcOOnnbHs6K3oESc0iQs/SuA4dLY0JRSKlrlJM2a1HNt8ppp6jfb2DeLpMdpgoO8p1A1TWJhisoQbhIhpKp+vEPgRKpepJgSKtSSaFPlSkkzkxnY1HC+UjuMyWyFbrzAaDmVHLAxVlKJpCvzGe8e4uLzGm5PXcNsaP/jjP8AP/54pL8ZuRCZQ+rZxXnHVrPgt0GYE3HyuTdlGYt1M2UoxiP7HLGlmtjaL4lbZcgMO7QKtn6msi9n1G9ClJVZlMoQVsc0tdnEwYnZh06wGyTAOtqS00UQq8yCerWQB5TurCdysMXoNTMclx6Ex+tV1Tc+Rk5UY7BvhP38mzm+W/dE1WR0YbLOLWWmVWbINIwokbA+yvebyWtNlq2Vbg5KFtbUkqwU65tobhloJIW4izEU0DKTYF/WL7wbw9uVwYwfCGyxsi6Q/mcQK+SiiEK5dRu8lXxtAaMT+Pb/UH5oe97Z2bbtE2zcLGYCgFjw93Hq7RPwWGNfz4zgXX0h7fNaapQeXG3hjx6aSt7bcbYyN5brq3bSXut8UmbKqlja1cU+77q1MlVfEWKmYe6tg39xVAdfK1Fs9pL03+tYKXPjIchNpd0riDOApc26ZQCkdGyDFtVKkbOL+wMa11jCFOkJs17DiS0qQjEG1YZSFaaWFlQFscl0sSy4G1vq88PNlPjFbHMuYmsnrLZa17/y3z7scq33tZvvSb2YMk94z61IKtvpZ425CWU7PRhu2XqxjtphbC9iNRZNeos0GQPXX5tnhs2EeIpmvzZ89Tho4f/Gn73TUaFWRLzm4i3mOwwdjRLEHP3RQXBYSf3Z+leP4naHsvhfnGY4OY3x8N8H//qMrRHsJ0rICnaLJ4FRljZ1JgJvXa+z66l22e5wgX9Xw1sCyA2bPnfYHAAAgAElEQVR1if0BDW9dLG4rHI4nqK5u8I0wwM+CDmHZ4D6Ad246vHJc/EHk4qCuceMFODa7fzZ1UPcY+o4wRLxpVRgI00DgKuaxaFA0ZOJaXFKfNkxxpyxw0FSIq9I4mTMCSydeT9CYKwCCjSE5F/vOEValpgE0kXbTShoBWRhOEEz9G3suErSIpDNOlhS1UDG+XHrhSQvb6cyK4Tklt7hl04RoplzELntA6b9M8EgvtU58DXl+vHZMJ6FBNY2I3yNQJGVOelgqs2Yha1l+po+fi+A4RHqPOr1KDJJfzRKs1mwCCJFkM5yiRHEU4q+693HSxBgmMX47+yneXV4iLT2snYHo2bLJCDdBil/5+xJxOHQ7HI8XYnWy8krMC6ZKLPFkn3R/iYfRHFM3xP4EGI5q+G6K80WDv3vV4KuLDIe0Xxl2qN0I+8MEO0GJq9kKy4KNpR7GUYPKBW7WPv7uRYmLnMCOBtIDjB5/H4fxCrcX55hRz9jWWHcuBgF3lK3cs84ZonNjARKp7+BR+ArPThaiaXw1Y+JFguMd4K9+fot4uIPj3RiDwMNVwUmgReWPkDXUsgVoRbfGjmZ2jWeoKHqMJwL4O7cFs3O4+MVokNeFgAbOcATk7FqWpgI2RvDBbpmx7CDoFsg9mvpQXK3jta5XcP0B3LZCacyYFYGpQXnNMcdxzUxvJtlUOSZujrRbYZ55WHSxbHDa9Q0mUSNJQ1kXybFl8S6qlpY/ObKajTy0E+pQlDXaYo1k91BGT1kUCNOR6P2kPOoxIcIwf5xXCN5sWVA2GhLmqEH0WzO97IJNl6pMhQJCaMKcSxyiXA9ZdLUUS3BHv8BaGjIgTUQZS6FkAOXvXAHmZcYMdFdkFmHI+DtdMFgeZjMHm1yqnGypi4J6RsdDmoTYmY5xO1uivHmBf/SD38XPPl9iRh/CvuT1ts7KirH73X+f+/prTIAp4Wpyhp1pbfIDF1HTK2lLv7KoWti4ATUKnEyJy3qsbTFdChX1/7YLqBao9b+3XxgM9RZINQuVsliGlZCOaT0nxU4bzso2juivhYbVW9nDFgWIPSlo7WAsoLUlSVM1tu+zzaJZQKhAU++lHCb168KcmC5tI5K3YESPwjC48jICvg0ct9dI/t3r3gwYtXdqa0HWO6FaTb0PWwDYrOWqpzTH2GMtLW33N8cCX/sawxopGNr+pWGweg2ouQ3m4lqu8K0NhPlsezvs22nVT89gA5gNG2QdJM291SMwsggD8gXA9aVhY+qsIglLvZirs3X3jWZQyUtjL7NFb+tzvTE65/eiGTSfL/dRpAiqveQxqVuR3jmZccy1EEAjdka8x6ozlanIEC72uqrGUCMPbQ631c5pWdc2wOhVEKlI32luzs3e/P5e6Wv6e9en9mhPgJ0f7Dwi3xsLKquLtBBfWXsDzex0Y/OE+/G02fTwGmx4SjPE+iFkHvD+db1w1p6cuc2b7BM2dm5tN9R30pTfn9B25n/6b59012WDk1mJcBgiiH0sbkuM9kMxtE0DB+t5gTxv4TMWbT9GvSyRjEMc+y6+vMkR7iSI3E4WyctXSySTWC5UGnSYn+diKhyOAwR5hXDRoJmSfaiRpBGqqsb65Rzf2Unh1o1E0S1zYLDM8ctRjKefXeN+4OMP7o2wlzX4WsUUDQcDdPBrLvxaY2d3aOvTr01zbwnmWtfBdTDGhRvh1AvwsMlxd3GNCRkzGVFkEe2eUWtCcitEtKqAbeUG2jxyuAv22+LyBsFqZZ49jQyyRqMUrQsrQgNj45+lnXebB1OWTrNjJkikX6Fywg2ukqkAwoP8Bi53SnwwfD40nqShcHBccp4cOhinDhI2ZkyphYhQv+lQXq6IFdCGLdooRu462HtvjOpFhuZkDnfsw5sA5U6Cv8y/jRufYPoSJ7cuqkWOdPI+7hRzHJVXOMyX+DIEDt6pkY4qPNhj83eDSeTgx6cpfnx5jONBhl/cHgr4jf0M76dnovn65KTDt45bJF2JX5w3eMMYtXuPMa8KfHv8JbrawTAt8XA3wXQYIHBa1EWDedViXQE/P21xO6+wN/Lw7MrHy0WBgx3g1WWNug0QTe9gEI+QuDXOz86wypf47sMYvzhbIAwSlE2KYZRhEjHxNkSY7GKxbrGHZ4jCGLHn4P/6YimlzjSdAoMdSbxoWl/GDA1gmYjjdTXcao7AqWWc1T5zfAlkdGfJtZHpONRONi7TpdUKJWwzAWW0E5KNQFPA92NUjN2SDsIGzvoUu8ECy4LspoMunCKNU7jdAggm0hxTsTmEYgjugltfmj0IPNFV8KpbFOEBEt/HrsNzvZW4OhZnLzIfQRxLqVQ0fQR/sqhWcL1Y9MAcU+VqBmYA8pjIql+fn2GQDkWLx505O4k5OfthLGOfaRq1y6g5YizVC1L7R2Bnp6oNwaGTGps92AIodQXqfJjO05YoReeXoq7LHgxzU7cR+Ltoyhx+wOzoDsvVHF4YSNdxNp8bdoQbugBR5MOJB9r0JYwJS8QrOccwSUxZusZwf4ImqzE7fY4/+sG38cXLAm+uMwVBFij1uim7vpuSpxgCb2ZT4URMVJSCHNucoAvo9mJk+CtlOf5/k7mBIVYDZjRKwmj0DRcb1c8mpVWbMfiPcEpK0Bi9lpYYlMlSMPT2ovdrC4v1WXsLcFrmRs9f7rW1OrGaMINOlVXZEFtqU7NZQOVIDeDoUy/6RWyrCcWyVoaV6V9jdKl6ruoNKUylaLMNkDFaMPEtNWChxyY9o2jIL8uuWnC13bxiQODW6Sh8seysaWjgh0jzeV/qs6XQX0PwW4u1jp8NyNmQdAbEmpW6t88x0FzZVAvENkfWk85bTJDoXiVFQxm6jbTQvLnxH+nZQjmIDbDQV5oVbQt86vvZbYAFjBvwafqs+mEg+lDDUvWbCaPLlTMwnr1CnhhdvepA+VwpS+pyTZe5b8ssRuTPbDAx4FF0qtyMKlMoy7d5ylQDbO6d/b19Ao3RuX6WHbsmxnCLo91cY1sx2Gwotkvu9hbYzzODxjybFuja62W1qfq8WpcEO1R0mjE6Q0MwEiZsWHQ9ll5Fa1hBy+wKilGaXP5rX9dDwR4RbgQo/NEjloz/6z9/3HVNI6HvjH1jZuyA/m8xPcka1BkzYD2sbnKkSYCd4wTFPMdkP8VXv7zG9MEIQeBilLgCGm/nJdxBiK6s4VUdAjIZqgrW/OO8lB17tSgR1y0C18WgrHDJTl7Hw9dvCrzfuXjhAl8wMeIkx/f5+aMAWRtKF3GaFziuGsw9H+82kq8h1gVk4xzfkZgz0Rp4vkkDcSSmLWaeqjAzerFkEJFVk0HmYM2uxDRFUbq4dgIwwGxEoTsZJpbY2IktaSceitDBVTQV6xi3bnHrJZggx5R/z7IvB6aIyVka5OewtK2Ak3Y0bHbh4jkfDFB3LvazhWovHZaSWRoPsQpj3IQRrqQ1v8b/c3GNOzsh0kmN/cTHb+15SE7ZVepiOAkQ3gkQpQ3mZxXy1sPthTrC770TIN1x4Yct/HGA//j0GP9x+T6Osy8xW3g494+Qrb7AXlHhIDlGEjJq8Ar7+x1Orxqc5B7eOw5xkXEBr3E673CajzBNWny+PsKhu8ZlxVLqDDvuHPASSdYY4xqv1gM83HdwlK6xLEfI1wVWZYZXl3PkTYDD4zu4e3SAsiix554gjToUBZA3NV7NSuTrDhfXS8SBgyd3dnGwmwL7HzEIDDevf4LZ7Y00mFS1h0XFDtdGNIiEXv/g4RjvHzj4P84/QFveYi86x+ezFEWwb0AAWWUF5D5Lon6ApvUQBSGihuXHSxbmxbB52Y3RBEMpPYT1LZpshd2oRuH4AtzaYCrspUNW0C3Zx4uKfK348FlbCPPId5QXKAaxUW8EoZzIKF1gSUayaGUyqE0XpgOPgmOOJ45Xll9d6nwJSCmNYLmEr9fJlox3v/szYmuOdzFtlsxmFWZziFZljoY6ymKl3XflCuF4qiVFh16iMQJm/JYdcn+IJl9IsghZRIfaQRujSJBkNmhCahq+xkAk3Lx5gZhdxPU1Gieic7U0UsUp5SaO6IcpGpdnl/aDZLgZ8+bHcj5VzU5lVzqXLSso3cVSvmYKCC8MbWsK5AXHQIOiapEMx1JO7oIY0709LC+e4c/+5Dt4fVLh89cLw4LQboYbOVtqssuimVj7+6W1UPmPZIpahk/tM7amcn0vs1L0QLAHhcqMWC6u93fb6lC0An/VJerCpiyOtfQwTGEvWzR/Zxgx1XxaZLbRbskxS4nZMDPGU7EX1MuYUtE9z8k2vPRQxyy8wg3a+DxT1raNC3reGwBk2U9eIbLVG9hkWLJee2UXQplpTVnb7JkFt/D/dGzL1e+Zra0SpQXG1q6lB6eaRrvZoBurMLtAbjN4uqKb0qou3AI9zVjnv3vPPGGntaPT3iMLsWzajV2MLdyygKFvIjHWMQIye1BjNiGGETMnuwWlzaco+7BhbS1gtsDIjEHV+CkzrNffbkaMusH8xLJYPRA25Xv1ETDg1BKihqPVW2OMkM3XeqAb6KnPjAHzBrWrT6FWEhjjqq/YNDvZgSKl416np13GWjgx1jvy9WZTpiydZI1o44iVOvRjTzc5tutdnimRoJi9Yb+x0CtliWG5anacmM3D9rMtj6rBExZE61U247wf+Ma6RxhN1fsJsyld9qaBT66jWTu4+dkaBzruze/k+Exijy3Z9zpUc+5WtmoZV9kwqhxCx7Uxpv6Tf/qoW7CU6zMr1sHR3RQvXi4F/LEmT3aMEwM1Rhnj5wIH02ksC9DZ8zUmRzFCr4PvecivC1C8lK3ZrRzKAjl7s8KdO6nEfZFZYJlxdr4WFqJY1xL9VNQN9t8ZI345xz0K5j2XvsIYZC1GC+DjUYgfhgNMuhrfW5e4W1WS/DH3xFYYC2izSFzXaOhvlkS6O2IprwtEc8Bllec+6LhI0AjZkXM7SaZ4Fk8xeXIXB4OaEbn45MsFkrxEWuW4z5ipuhILmXe/8xALOLi8XmN1ukCXt7iLDNNijYiReSwVOvQSpBaCmq0IATsiwW7iEHvFAvS/yXk3g0CaONIyxwoRzuIUb5IxbpMhLoaJgOZZ1oix9f7yHM3sAgdBi+8gx72xB8fnuTqSF9vELprrBtEBmyIcXKDFZ3MX96YOrlcdXl8V+JNvhKJvc6MOn1UHeH0R4KCe4UUFxOMOVbvEis0GpY+bWYH9qJH3fv8wQePWeD3zsagC/M7jGmO/w9NbVyUGFRtzXJyvA1wXI+lsXS/meHZVIy9qRKMDfHAU4+MHFbyOWbollnWN66zBZ687HOwfYuWMEbsFDtwzJH6BKAiQ+K3YoHQdYXmExgnwn75Y43h/gNHBQ1SLc9ysVjif13i8q/qlz88KTCOWAFx8cByjbGMs6givq0NEzgq3VSAm303H7FsC9QZevUTS3UipPXMP4CZT1HxCnUr1h7X62vnNAmG9RFUWCN01qugIbTiFxzY4sBRcw20yRIxepJbFYxNJLB6OrsMyNqttBD0EcXbCU60ItSB+V8lOUSLuTEqFliJsX2SrANFYMvAcy1ojygiEeoMC2r3AM91lslIYjY5OSwROGgNHXaLVzKhPnuh8jJls09XwqCFk/iH1e14gYBV+rDYzRrDMXTyBpngZblnP2AVCJlKZhNXHT2AvDaRDPrl63FIKpqWnadBVUNGhY6MLk4MKzfkt8kxK22QEwsmedqraTseGoJBsaiOdym3JvG8fTVXAj0LJz2XzF197O7vFD37/XVzMfHz58sbEotm0CJ28NSLMirLVdF6mTin1Cve5AQxbKiLFDRvQYVdvG73VL5K2bGT+oF+sTSerLmAbMGrfRzWACgyFsNF6cc+E6Os25c7NImmqhEarpZjBahYtDLblOtsFrJsZ/antmjaLsWFWLLjUdzBNGAbl2FKnBcVS9tPyyJYtouU6LMVpj71fQ+XUlVlUOY+W/Tag0rKfthxodWo6tjZdwm8t5hb86A8VHr3di9LfX6sL6yWGPdDZYs22QK68W1+itueh4K0v/xqW0gJCCzYty7MB39bBpa8v9my8LeZaOlY7gTeSA71pltXbJA8KJ2Y2L3pM+oP+L98CQ/q5Bjbo3/a0mY7Kjay1PyLdSFhtoNWXGmDGcSC2Mj1wVaCv+VIbwGk3Xty42AxtYQPN5sg+a7aqoLhXrWbsmasw3/5MAWPfCWw3UkbvaAlQZRo3DLxeHbsR66l47RK3RvnmeRZLm775w24/7ObFzgu98nSTtCLPNOuEbIah9dem3UPl0AbCG8Bnj6cfvuae6POozLk8u+qKJ8NANmKigTaTQI9k9f0fxS2cf/pn73Sl7+FmWeHu3QHWsxxuFGK5JIwB/EGA3UmIYl0hYxcDvcKmIc39cPp0humdIQa7EfzWwb2gxSeXBeqqw97RAHNhahza4iGvHDHqbZYluvMcO26HR5WDFVmtW+Cp3+Bu7eA7ZYf/7HS4doAPEIAKHy46d7tYNEGHdYGP5jm8rsNyEGIex2jLBu/QD65tUIcuvDjCbZrip/EuyrbFu+tbDOpcvcrcCE/DAa7DEQqvwUfFXDzQxh++I928PzzNpGz5LsHd/hivZgWGWY6vzc/wcByhnOwgfPMaK3Z9shG6rBEGTH3okFJflhe4SAb41e4dnA5SHJ1eoTLC8KM6wx5qFCbW7tSJ8MJL8JpMph/JYKDfWtC2uN/leNRkeLCa4Sib46v1Am9CD+8dAu8GlWjiKq/DuefidU12tMGHjyN840GIxOuQM6Zt5uL56w6DsYN/8MiB59FHscPzWxcnNyX+zy9K/Oqixgd7Lj64E6GpOsxXLf7zWYVsXWPgA//k2yNhNs/mIX7zHQePdxphCOlCmIQevriopMR/uQb2YgefLo8RdBUWBRf7JX78zMF7O8Bo9y4Sv4R7+xkmcYd390OMRzFcP8QwdbEfUfPVYL5ocV10+E+/qvHZrMTuwMeLiwxJEqJogIggOJqIpxcZo8RbIp+XyBoPo0mEOB5h1o1RCfsUI3TJ8TVSUvPcEl6bo3VYpqY90VJ247Ubo/FTKV3TKxFdhKKakwJTFqWaw6uW6PwxKpZuQ4J5hhpSzK0GxNKURABr2Go4zOBVfYoInqXUVCvgYkNJ31FKMEghNTdHZBTJaynjwL/1fR+h66CUCaIV6yJ2eIn1QsP3MfQG/5ZNV9Qnur78XFhGWsSI9Isxf0zK0IYpKXMLWNOJR3bntHfhJpCfxXxtu90VfR9Bdy0AjcCKQmzqXCnVYN64LdPpJP22KS1/yc9Z354LuGQnM49RmFAeL8f/YimgnJs3/ox5vwR1ARtG0qEmnrADnBMmS8Nk3F1XGEWnYzPKHHm+kuxkahCTwY54blJnSxlAzdPMM4z29sSK56NvPMbLlxmul4USL4pgdfHrr6kuBbKwmSYTy9RpScw0HThaThW2QZoQbBayKVcZsEGw30M8fmHtaES7Z7oUTclbwLPLK2x4KrOo2fslnrBCV9kCmQWH+pm8hsokWlPazTpuS8gKFjadyWKob4X0Sjrp8ZrrIxYWSk3IQmY3LBasvsWCCAlpy3HKYsvVNFow+UZ+b1TVxqBYztciE6PJtGyWbqT4TBmZjjkwvV/KtlqcI8+ZebPN+aq8SAlO/RA1V9ZOdy3pmuOU+7nh0awzjl1DbfOBBZGGn7F8sWGktsruG46oj3qW2282GhbEK7xXAKIc6aZESRmUnKE5CC0FGqCyDTa3YKDht8xf2iYEswEwJ6Uk0dYmxtxje1+tF6JFfzYuTvGXsln9P8bah8+DBYqyvWvEQMg0axkZRt+Rz2deKxcyT5rOWm1K4RyojWzWc0/mWbmJJglFHkp7WbY8Cc09tM1OyorbwWWvhSGyRT5mFZP6wHKuFamLKVlbeyQLSPvigEGfMqaMj6a9TXqYplGI1Qtzv5SkVzs6qz/l67np55koeNOraka14gOT5iSl8beMzi3rq930fFalQdXuI4TJVwcGNqX2FSSzEeCgfJJ2cP70zx51F7MCu3cGSHdC3F7kKG4LpOMIledIrFwYebh9s8Z0EmJdNvBGEbqyEasW6Z4tudh2+M69CH//ppQu1+EoRLcu0Xgqtqcli58G2EWHB2dr3F21eBMCrychjtY15o6DuHYR74X44FWNy6bE5ZBJHyGCLhSD68OSRrQOfqurcZSt4Ym3m4vK9/BmOMF1ECPkopVEKFwHo7bS+DrPx3kwwIUTgenAY5Q4XpXCSFyFIaKHhwgfjqQ8dvXLW+QXN7hTFxiUBQ67HDurDFcEAYxJC1wEhyM8y308vfXwMkxRhBFazxXD6FuHIFbvwthrMeIAqVuMalqEdLhwYtw4BCkEaC68FlJ2PqhXeFQucYhKVIlM77gKUzwPB3jRNMjLFepigXJJI+oVfvt+hPfvhaI1rDMXB9MAe7suytyRhgEysp3f4rOLFtPYwe8+8PDOvis2L3/9KsHfXobsMcbvHF5gLwR+8brGTd7BHexiN2aZPEOd08C6w/7Aw7xo8fSmQxo7uMoS3JSpZs567ECPMK+nOIjWeH1TY71eYnlzI6zM3QMf3z6o4AYpHLJ0qxoXRQinnCGgWfhwgk/X95A4ZGUvcMoGJ2NATNAyHCeY15GU7dlwkEQBmGJWIcEs4w7Nk6YDLgjsGHX9SKPSZEskkREyGUUhH6ZGG37akom5ffeYXG+iI4mYIAtBDR0bGNgIxM5z7SrmZ9mcXD7Mvng62Z2bLmRcgAVAMIWabJLnizRAd2vbBUkya/a1bDLRhAyZr9g5bzQ44oPGSUPQGwGb+otJpyg9OdkRKTmzDpLQF9aQu2/uXgU4CZunDSTymr4ca8sNBFj6+l6DQzDI82cZJwxksyEdrGWGhvnBoo00YMI2JBjAIrtR211sJyGWtxsCVV18JcTd86SrWDKJCah83W2XZSl2M3VRoPV9DEIPnR+JzU1VFFjPrqQE7A8nyG6v4UdqS0MQ2hSZeBk6QShgygtjeX+WYrwgkmtVtxW6YoGwWyNMJ0Aw1ZK8gDmjZ7Lrm6wdhmHQmXnjvWZ8+WwZS+6vlPt7dGmE8gqctOFEy69yFfrd+RabYYrXBOXq52jgoEUJygMaNmfLQ80cm2UVbYneMh1bHJEpaer56nFtGA+V4RlYpSuwrHn22BV46fnYY5OPFjrImIEbHbaAhC2cIKU4UzI0FcwemCku0PGkTJV6OyrYMWXAHpy9zZRZNrAHL2bzrayheb4MRbI5HHOP5HMpbLAMUH+hbbG1L0m/xfgZhrJnDi07IyyMGTJG62aZNTkXEfAr66zdxQbk9ObXPRW3ja82rJ/5qWVEDSGm48oUWvsStGXR7Du9xRzrbezj4AygsSy4luIt3NzyGNQHoGf/7MtkDMj9NydvNatW32fmPVvt6E/ODEzeKdkgy+bZjDC57+ZaUZMqjL1KYSygVzs5s4np51Jzl63+1l4zIwaxpWSBfr0MQ0vPPdMuJ6bnYufEzUZAx0jPPhtGTpuNdP633L7h7Q0Tas9ro3/tqwlmE2bBu7Y3bKQrOg1spBT2e8t02k2QsIFyUrZ6oa/T6oQBlxb8m3VFgCE3l12Lx9QQ/vO/+KBjxyo9CEcmW3h5W8Ef+BiOQ7Rlhbpo4QY+ksjFyVmGwU6AJu8wGfqid7u4LDAi2Nv3cXVWwok8YTUoBl9d56BGcefOCItViQf3Urz7bIkLAp7AQzFiR2SN4YrsT4cz18PX2xTPuwLlsMXHyS4Obpe4mQHXQYA8HeDD9ZIpZMKETYoCV34iC9devkTiACfjMXI/wus0xU/CQ8ldDT0H95bXOM5KtJGHlx31eQW6dY3vvTvF0e0Ch0zEen2KcZmhDT2cDPaRcXfQefgsjnHhA3/4Z7+Jq7LEv//rN1iuQsz8BGlboKlryWtuO+2cZHrFfbfD3PHxhp1M8j4c2D7StsKuC9xPgG++ford1Qq10+FZMMXf7R7iK6ZyNA5cRnSxWYGdlasVFmfPkQ5chFWGpGVpdiWWJKU7kHSZwyHj9Qo82m/xz78zxMQF1pWDe9MWKa0CfAer2sVJ5eOnLzx8chPjoD7D470QP/oqw2kRYEo948TFbzzscDgGPjsr8clJjTY5QDc8xG9MzzBn04KX4G8uHuDu8BZPwudYOi6enzvStTnLgFWRoG5X+K13ItFSXuUJimyJZr1AHgRYlhEOpz5m8xs4USoZwrOK4G6MMJ6g8gJkyxWccIgk8lDTIiVgx28rARgEO3DViJjAzPW4U2VfAQGHMjVcWOjNyKnNxqiJTZFo7UpN9SB06wiefDRkrcyCJ5MUd6ayNnHi0V00QRInJia9yHPaqhZU8wbthKmMhUxeEllm3fjNRCxsnylHSvqhDbHX3b+cGneVsoskq0dwShbKEw2n8v+6eLY0NGe+c8ASsC7u7PIvmBXsB4hZLuV1KMUKXYAed9wEXnYRrujsLQtoo81ZbGiScrIjDJsf+vIaWr5QHsAxrMynTr6SAiyWEQa0mpxnLRup4Fs8CdnkEahGpqJ2s23EMknAdRjI8ZTZGpevPkc8GFFEiLasxdJpuHMoMoq6WGE43UWNQHSMklbAzD9GJC5naNhwkw7gBQlWlxdo6zWC0QQ+KwJFIZsYt55jmLgYTYZouwjXc2a0D8THUBhBWds2AncVvduizZYmytqhGENfuZ4sI3HM2TKULGL8RmPsFCSxBGagguk2VosTTX1RKGOivnriz1qgmKW/X4AsmLIrnwIzAUPb3ZOGGekJEgs2BcjblFcd0zzfHmBJLIumRPSlQvNsacOxiQo067Buhuziao34LdWh99ourvpq8508s1u/60Gi/b1ZLgVNqV5Qy382O1YvrWyE5H4YNtZUx3RFtOVRvRFKCG4oFAFB8jF6t5Vh1ffSv+8pG/2w3lBb76vdP5gDNND97a5S7ZjuUYqAQstLKeY1I61nKi1xvV02QhMAACAASURBVAHYdjNhgbX9PMUNBgRvbRzsiOpZNKVM++OzGF/2PlunaA+T18KygD1YNFGB26zqZnxsxA59l7EBcjqxKBJk5U+8Adj0ZhrPVP+sUgU17tZmEea5c+Oq2mrdeHGjYjcMfG60tLw1pvSO62n00gH9ff8cbDVd6dyrTSwK8AyQ2jYAN9dX/6Us5dYWrWfVldzWngPdsG51mL817s3rewmHdlH3EZI2L92SBeb9jPLCsPQ6bmRtspfXzENWfsN5UsaybPS1CZAMorZr6zV6krZwfu93jrr4eIAV9Wo+hBlczQsEwxD1qkIY+6iZ28vuXTEudlDQYDphwkOA5XmBRt1XJBqKN4XBFFx0KbBnjJdYiExCXFxk2Ls7QD4rxMbEX1QoXQ/716VoABfvD3B9lmPgBbiZF7hPUOQEuHI6fBjs4KP1GohKDCsfR0UhUVfr0MV+3mCexvjZ3jFeDKbIPHZ4qnZvp6bFb4m4K8XfcD2c4hwR/HqFnWwhpeEnqwXGgYN4NMB1HOInt0CZDlBTa0hbG7IY0wCPv36EX90U+PRljf+PrTfrtiQ9rsN25snMM9255urqGQ2AIDiAoymKpAYOomXapJYlr+UXP/jdf8R/ws9+8xLl5SfbtGRJJBfJBUMgG0MDje6u6ppu3enMmXnSK/aO+DIvqJZANKruPSfzGyJ27NgR8VlrjQMtFdhi3GWoRnvc6xrM6j2qfU1N2bNyguVohk05wlHTYm3NfPMc91cLplV3bWd8Ji5QYWOON9pvWNPjXKl2m0CwXa3Y881ajHQ3L/H+dGlqMJwezvAHP1fhQQlUlw3uzQsUBznyQ5N+dfhyPcKbqx0eHgNfe5Dj84W1Is7w6UWOl9d7fHiyxqPDEb580+DLqw4PHpT47GWDF4sRni9s7NoOd+YnODqd4uFxhhebCZZb4Gx0wwv83VfAbLzFk/mKEyOeLifY7fY4XxrwtPnVHT64U+BylyE/uIO63uJe+QrtdoWFFYG0BY7nJd7sTtCgwDhvWdxh2Ga53eFotICp8J6trTk02JQ4H5fYZCdoLQqyS2ZgMDJTTFW2rBI2vDEhRrKL2FC6YKud2Tzo0Zi/b51jDGzzwpJRs/nUYgHNMJhulu5bXjqNGzMmOSI4AiMfBuGSfzVMMCaOyYARWUJiAkvZJzBo4MyArP2sBNFsLWOAjBGd0q6NVeYyQlYETtZulLNnqP1D/SCNj9oTCJC4U3DNoc0HDbMlMbZAjVLHVhht7J00P8bU2bkuipzAkt9RqFra+nnqZ7RmfRWfWB0z4mQt3QjT2TlboAIGvRNHMJp98PS5Ws7YOwLNZi0jWlZKiVsBjgVFTJ/amCpOqVeqmWByj53pBe35rHXOdAxr2mTOpLTnNqDBlL0Kckybs746x765xFvvfwXb/YyAU3jHDOogxxLpOjoTrZUMe2gLZUxDbM89IvOyZwCYHLD/niL5wei2cN7e+oKuiutggUQ/zzYcmlJSMt7qFTic8hEkgNxT6OnS7wb48bMiNrsXopNdTM/jTGBUgJK+Ue/UxMg5IDUEkZgNgpsAcD2ZGD8aTOVw3jC5La+kjDFg7mqdhYlGwwEfHTAF6A3ONHz3YFqJ3GT/jwpsb5eVeDInVdA6VvLgLhhD//AeRQzaA+m5AsQH6Ix3vU2SOlT2L6FJ8Qpi/lx6Bwez3g5EzxhIbbC+6dV0lwYJz1ugO9ahZxRjx7wYJcB8VKyng+tfkPB8nPse3ESXKa+37oMGZz+p+eMDeLDMFKw+l4GWERVmJc12RCAxmNHtMkM/81GB7D0qB3sbHZ8C7EVwkc55SCsiGiH7rWAnCtTi9PZA27FrAO2oro/vjSDL/17rqy9Q+ZJSvwL5YYH7YEl77mCxh666sn15eAqU+Ju+ibefsa/iJ0kQgFvmJslh5JP600BJb5xBdPjQ+hD+4R+9373mpJIp02o2NsqmXTz/4SVODkucPT7As1drVEWO+ckYy02DzaJBORnhYFZhs9xiNqlw7yTH+arFet1idL3j501s1ujemkVL02Qdfa2dx+E2w8umxcsfXOIr96coNy2+tGKVh1Pkr3b42Zsdvl2NMTG0Pz/DGgV+vdniF56/wbzocGAzDbMczycznE8O8Hp2jG8fnhFw3W/WeLK6QJkXKNsG7WyPT6cP8aIrrCMITucjtIs1fvX6M/zszQ124yk+fvgOvvrrH+DF97+Ho8/OUS53uFuvWE383dkJ/r9sgV/+F7+Jjz+9wl/+oMUWVizS0gk9yGv8Ur3CtizxF+UxFnWDO/Ua7XiG66oiMxNaEat4LG22cddSc/aoyrAvC6zqHO/t3qCsgYtyjEsbr2XOmmk2SzE12CxvsFysMGo3yLeXOGpv8D/+6gl+zQpK8gInPzcnyHx61SJ70eCqPcS//uQlvvF2gd/9asmU+//8V1/Fm80YHx5e4Xce/wRfu9vi9Q1gGtK/+KzCszcmaK3xjccdfubuHmcVcHndYFtO8MnnazJFTxdKiV62Gb5xHxT8/9+fnmBSrvHu0R7Plxk+X2a4bs/YYuRO9YbVnq+bR8j3K2C7UvuVYkxtRV4d6lDWCzyq3qCt95jzDxZ4Xh+gxUOsywNq4wwYWFV6aFPywurLrX3djkDJKpWtNVJjGsH9Fkd4icoqxKc7PN89Vpq+26DN76KaWYP0NTVJ5hgbgi01UKWY2ebvevDUtI2Di0zTYja1GzP13zNGzfaJeMA1IZk1vDGNW2dpZUXDJBWsmjezvpeuxzKdbikm0gCX6VE5holWxUFliLMJ7BQdG8Nn/9S7GoX1CiSgrfm/rYVMVRWqJibD2WFnffmsAMTOn1XLWwQ+Egs1nlgNvkAAO/1zjFKLts3IqsnJGcspUKS0uTGJAngWcfIdPLoONoXpk8wAopt6YTmuaxSjiMXy5q9MXXuHAI6fkvki68sqO/sz9cELcbnDo+Tos/0WW2oHC+TtDjfLJVPTtkaHd++rEtsCtv0Co9IGDmoiE1tOWZOucO+eBdV79+yT8JR7NAeGBo/pAPx3eBYcrIo56tmlBOpcQ8RepW6UBau9AbV64YR/cdjjPJczZKq2DeeoFLLSrbFfkXINVsRTgYnliPFj+jlbb1ZzevBh/SXl0NUmQ+/uveRcfkBdl3ycsy50yQ5uVMU78EHOvCi4kWSCpSgD196Tb3TmzryHs00/6SApvmsIy9KHuQeNedMKqPpxb8IpfoKSfND/N7Nuwxdzni0cPqeYOCvoqDIxd75O0R4nGBivk3WNsBwz+5X+9Pvzmbw/nDY4ac8SoxnAJr1sQFAPCLyVS6QV01f4bN8oxAiGS+vn9/nWbvTBR4Kl3h4mhSBcC9N2+i86a2ZPQh2yF0IQgllAyXFqZofMznXMPvRj+Bys3mpt5DDGbFxjAeCOZ9TGU5LN9sCTXUOCuB0U2CRmdzDCLc5rjMljNy+hx5RiFQvtf+4thqIoResaoNKyI2IvB4sgu8fXidGN2tNebxpVgh44D+0EpTg9e9hvSR+wBnPNZ7SPsmDc5DnutyLdHZ0uCFNps9T3VpdUAaj9zIfGEP7OP3jQ7aoC2XSEclzg+sUK86MK9SjH2dh6gbV4tWzI8I0qS1ntOQVjfjqh3tAaWFta68G9GW5WDXZGu6wb3D0pcXVl6dkSR7Mc6+sa18sa33r/EE+/WOIiy7C4rvGzH53g/PmKo+HuzAqcWCruiy2ujqd4nO2xM4BT5PigmOHr6xpPp4f44ck9LEZjbKxHX9NhWZR4srzALrvGUXWGF4fWAqRjO5gny3O8tb5hmpaHthzhynRn1tvP2lLkYxy1Wzza71DMpvi4nuBFVuFmVOFVMWGz47uzAr/1S8dYTzr8X//+Gqv1nm1obPrG+80C17sMn5ZzLEcVZyxbM2JjJXb7hrI0I1q4/kZb5R3u5Hu2sDHAd2GCejebD7IWR9Yw21JwxphaEcXiEiftEjN7xvkOj0YZps0G9x+UuPfVESaHJa6+5JJjPulwnnf48fUIi+0ery7X+OBehZ9/Bzg7KPDJzQRfridomwW2Nxv8xWcNDsscv/HuCFk1wdO1FUe0OGpu8PZxyXTrDy86fHZTYbk3hjHHzujgYmLDUzDFNQ6KLfbdCGWR4YW10DPd17jDF8szgqVJ2WLfWqNmY5ZmbMdiU2qswailH3fWoNiYImPujD3KdpxLO64KrJuKYDd0K3R0zuDYBVRblVoFHWwE2mGebzCxUqR2g7PREtfNnHt4NXrEyHSab9BaccE8x7bWVJiuOkZrnfbyAjWDrWBiDACOyKCRzePFcQbO9tMMtY0LpN7D9KzWDkUVx9PmDU7KHZ43p2xXE0af6UOCPTMgSnuTPSPwkICa/foMoBDNyYAwbWzvaGJhZ0fMZlgqljo50xaSaVMDc/sXA11MEdBzKbq3ghAZAKUe1b/LmMhOINPAl6dIU5WoGz71l4viCYG3XmvUaV5mzKh1g+kBMIyl1MQJuR77UulXJChnywdPppFc835vSlf1FYvBGCQgMKiCtb+rbYqJTTfZrrG7fIlyfoDNcsE9ffKVr+Dl82e4Of8S3/r138DzL8+xyycSp2u6qRthQRT5ZRlggj06NFXp2f00gG3vxIkBqSLZBeQUiLuIfKA5YlW5f7iqIYM7EFNiOioz5AS/Pm5L6TClkSyll3R13nIj0ts9u9UDHZHb2uPbGCKAkINgZwiHzpMCdGcj7WxxrKijIE1OMfbaHUu0uxiMdksMSNBwznBECo2gkDpGe165Sa5JamYZadufAk3+ovpm12MGQ5bmzvqEFDppgUBdvWC5HKcGiPEz1oMzrVbo/eIJgkWNqJRr795a85b9fA9TyP4DI1Fl6gPqIZgwRPQZ9GfyjbLv1ug/f6rAfP5gt2B0QmP6DJEQt1oMOnD39eV56FO7KlnTj4QudogLQzLBtKS9ZRrLOEhlxy+kagh9foJOPLsWZARhqIsl9n5QTR1rGJNT4nOdwbfiCvudyHbYF5ids04nSiVHUNHr+iLjEuCRD8VITH1hNVHJzwcDsdACxjnwHfNKK55cn2ZCcx6ThNI9cr7RA6WwW0l6ogjHVzu+2X1Pkib4kIuQvKb99z6GcT4jsPH7qh6EsixGJ2ncX8/Y29dqepHOgrINHd43QPh7f/Bu9/Jyg/mDGe6eVtisW1y/3uD44Rybyw0e3Z3gJy/WODie4OZyg+22xXtfPcL56x3Tyq8+vcbZ4xnevlPhi5fWgDfDfDLC5YsV7jycMS3XLmvkRY5nf3dJ9u3tb91Dd1ThzZsN8nWDb5zO8DefX+H4vWNslzX2l1tMJiXxU9kUuJ/ZdJEczw7u4Wp+wj2c7nacCjFlWskuGTDOGlh5gb3kR+tLHNc1FpMxXuYVdvsRlmWOBwcFPl3keGtzjW+tXtGoN9/8EM8eP8Cfflxjue3YmuagWWOa5fiinGGUb/AH/+ARDs7G+F//D9PQZZzXe7zboNvXmHU5rscz1EXFxZ/uNni3XeMka/D09BTXBkTWNVC3OLApGtkIb7oc03rHn7HGvsuiwpd5gSYbYdruMMk6nGyXeLB+A5y/wPtnI7z/fo57d0c4uzNCY7OLXzTYX7SwEonxu2PsD4FPXwH/5w/XePfBFI8me3zt7RIHlQz3sgY+ft7i288aPD4eYTodYVPvUbQZPnpcoNu0eLZuWeH7oqnwZn8ES+BV2R6zqkBXL/HkeIdV0+Fu1eFi1+Hp8gjGyhyWLVY45KgzZBU2+QEvZsnWPwWm3RaH4x1qm4G9fYPDcQsUYyzaO3RYi26KBhONDxzlSosaA0VtSc9kKEW71VhCawfTWVr/Eo8na9ytarx3wpHD+NNPxiinB2jyGdaG8qop2b9J3rDh9IY9qsSMmaMbWesXK1CyqS8e4ZPyz20MolgMAwNl3mGyvyBobUbHFHPbPOy8vsG6OCUoNC2eNYO2STC2t+T1vEUKi0Joeq0K1NKgYsTsDltFsRhhv8ASMIqxIWjWXEuLko0JjN5ZpRdW8Dt83JMMn72d2EDp2ixFbVkA+7sG282OT2LATGlzFd6I4DHdjrSCAmx7tI1mBQcbQNaTxirYHvUhpL8gM+ApqQRGvHAlpS9VwWcGLKWaXbpDxSMriUUp0mla0RCzy2Hd5MJWi2tODWp2OxTW/fHoDurlFVbLG0xmNnbQZiRP0axucP7sUzx+cox2dAej6UkyypFqoSjbxeF0rO4mBEolai/LvvJYqfq+GEBxQujoHCAkds30r62zw+aIrGG4GFamdryHI5+F695rpFpqVfdoTR9hqND/juDZ0SPXJdacOiuDuPZs/IEB29iDyl7T1ztvFS0IGpg2Vr5LLEewuQLJ7ng8AAkElfSlDsASCHORWgJVjrKoXnXn2gOIQeHNEAAOcmWS9sV0FbXV4BmOimH3udFOSTiqZ2t7DBWg2JkoO8+JuR6AlwEDpADBU44OAsRo62yqdbOf20DingYUgA++zZPsjhjY+5Hr7tXX/pDDit0Ap4mQ8z8QsO41a0NA1ysh+t/i/gVb7DYvPjtSk8L/sSsO2mIPXNYQ65jWjAbg9h01IKjz0TNTYs4MyPlqRcsW2lt7F7dLZK+lF7W7ZcCP7BlZ6gCG/YxxHQONvevvsvct9CIqwVqhQlXfKuDq+2g6UPeAIjS+DORZHG9gS+cvWESlq72jwU9NGiLANNvqOveYbxwSC4Ez3d/4d36es8VkQi0I9XOpenv9o0piS7tHs+7Qp4uwUMTiPpS+yBt5BztN35DhXUsZ/8l//1H3+dMV7jyZ4eb1hqnFWdticlhha7TuqkU+MQ0OsL3ZIZsUGM8KbFYNppMRp5pYs+ppB1w2lua0dhgdmm2H8QSYHFRYPbeZpDm6TYP2qsb4zpiVwF9+esVpD++cTLHKW2QH1kPwBLt1hd3yAsVog1k+Q7mf4mR6yjnFxjCtrbmt+dyipNbGGk4ftjvarLPG2pcU2BYZzvMZJvsGd+srPN5v8PXrNwSJ50WJ789P8LSssB1t8M7Xn2B05y7+0ycbgmH7nbyp0eQl1vkId8oVfu93nuDzl5f49JMNmvMd6izDWbNhpfXIJlvUDcZdS+byZVVh5ftrwCarKhzulphva6ztwubW9Dqj1nGZZayqnW+3eNDt8RA7nO5W1nmP+sgLa5lhaa9uhclD4GtPSnx4lOHlsxo/vqrx7LrD0dkER5MMz7c1XlxnuFjv8ce/qOkSr68bXO72uHdcYnYwwV/8uMOrZYajwzk+OFjjZLTBeJrhsAD+3cdL/OBihx9dAKd3p2RCfvZhgd98Z4R7JfC91x0uFiP25zOQ/LoG1tsC58sWl/UR2b0y32DZzjCzsX/FCTbLFZ7cPcKd0RqoL1FVe/zkfIG8muMGjzjv1+6ctRdv2orFIeqUYimFnqnLsxrT/QoP8ktkxRYvdmesfp3kC1xdtbh3WKqH4PiEhTQ3jZovR9rGLtDYdLDUWOzVw4/FPtZep0VhOKgEtvsCdWbTiu0yGagzZ22p/j2yesmpJROriN3vcO+gxvmyJAjetgXTr5vxGR3SuNshr20Kxh77csKiBdtzgho6UxlDFmYwPeDxumvuFLxZYYqYoqY2DZ96CNKheOt6pnHNOFGnOJwP5lV/ZJvFanL6iPciJB/gTl46RBlqY31StacZCqZ31CPQABfH8Y1nfdxvv9e2LC6zj4wRkPZpZHEHTl/6MwEdMprODnCKigPmoFuSz+E0n+ilpb0zBxKpS6VIvcqxbdkD0wIBNcmNv3OdjklIdgtUYwslS7bvIevsgE64g4jKmVKxpSzEsf94RK6KR53Rfk6wO5hBn7BgpkJpzrSSOTZOWVDhieQ+0STX18ELhqLtiSCZAoI0ASVSy64HVbsbYbj+X4VEUu2DvixpBQPfJJYvcV09e6ENjAIVT5/z5f2zHYT2PdyceSSrrc0fpt2df3JX1j+L1l3rSq6Qx9HBSxSbxH8PgEwCoX4i04GLtO3g+eNdnOPS27pO0lGvV5bGRgvcB0hK3+WPlaqjByBVgKJnzbjGCRA6sCLQ8bS6O3zBLoFVMXQKJrRHA41ipLZjZvFAtxlj1CKjoiyAwIKCw/jceCDfhgG1nEgoZ3ODV+7ZSLWs6qsXesZV/TFdJODATyz4T5+5QUsaZgPMzvVrxjMeXKU36mYlrKeclRr2Ku2wL3wmfRfH1nnWxP6aWRLXitN+pulksc/BiyojwxMfqpAAfX6OuIPEbfFO2tPoDRrvmmaPhywiGmjH7zmDnMKCtAf9JQ5w2sNxD9T8DJgdMoDI542qdRbkKCXPR3e7znXg37mekSBbwb/uJMBZxr/3B+90+4kWs920KO9OsDKG8KTC9ZsN6e3J2Ko/C+ulzJ5jtjWLqy0ePpqyvcnWjKWlOE1biD1OzmZYXG6RTyzFCJS7Pad3GMI11iGvNCB+92KFuu3waD7HatPhKtthPjoEpieouws0iyWOy0dYVxnmszvI8p3BJaUx2j21QHe7Lb6xeIVx0+F7Z/fxopjgsG0w2e9xXK9RWvkjRri3WWC9B56f3cWPa4sICkMI+IX3J3jv7RnevFjhP/yoxtbG5jU1jgxx1jWKusHDd6b44P0DrJ9d4OzTV7j38g02+xxfjg/wo+IAnxZTXBQTvtMkV/PrkfVz2+dY5BkWecUee6Y/O7aJKZsdTustDvZbnNisVbRY5xW+KCZ4OZpwXrOt+9bTiE29Q7NbY33xJSc3ZPY7ZYliPGdK0/6usHYg+xp3ygUeHwLfvAt89GCOrz4G50kvdjn++pW1iukwrnb44Zc1yn3NogVjPB/O9nhwp8KLqxZ//vkaVmFkRS1Pjkao9sCXS2MiC+pFDQBYlej1tsCo2lPX+cNLa3w9R5mvsVrn+OL1Gs3kHhmzx7MtJtUem9ogkc3gzVFNjjDO1zhv5tjbOLWuwIgzqq0C2GYAW4uhHXarNZaLC2zXSzw8LPDOvTHe1BOcnt7F64s3yIsON3trKH3IYhK5E6sWZvdBgRwzsuaIeQY1CD0MnLUtsItnDCFRTydWc74/x6Td4HwBLKwZMoCTs1PpEw3gsbq5I3g04GEsoz21FTQYy1l2Nrs5Q20FKG5M2LScF9T1eAZI4uJy+ohSD8H0qUpNDl0Vj/a71sbG+hkm++d/b+8n0BdGiWDRGHB7b+tRWBs7Jb1ISd1iNFEV0CAjZ4EbtWgdp74w7WzrZcDU5pXT+KmSfmSD9QxY01ircbZF7/YOJtkIx8hKaWe87LnZDoeGSGPmjB0KVoq4MvXy8pYvznDROScGyNY7DLicqxKcnvxKvtdbMHSaAmPnnT/pKa/EfnCT1ISfaTFLkVIP6kbV0ZP62Om3+lS2A3tZYKWXvXiEP2nGN8CxrLdYWBaR9RW9IvOkNFOBYzCPDg5ERcgZMrBx1pDLoEkLqmVx3oGLyanujixC32dMbqSqHRTEf3nKWutor+PV9DEOLUE5bW+ApFTsEujJNXbCPdoMrtmgyKAH4g6G3Pn2I+G89QzXzB1voFj/M1c2ykE7lu+fKVWb+R/Fc2hdhY8j5estTgJV+53VI/kEjoFm0LtCiclzECGw4KyuYw393QBUOgoNMOpDvOS4nfXiXGJ/QMdTDkD6NRd4dNzsjKPLzvze9eck6SR97bRmPcTTmUoHYMDuxU9Je6r0fORA9Yx6j2ThBGrjDHjQyc+OFPYQPIcEhdWxfteiKGjQQDoFC2yPErbCmDGHjT7jOmGflJ/tAXav7/OgKM069up+SlOkmU0ALDIb8QchKh8UIEdAx8K9lEYPplgvzl+nfjrs3u3zzAnvt/ZANqI3DYrytHQKPHvpgmck6FY8xex6YGnV9fD2XgaMbf3sWSnF8Y4ZDDy6TG1n/vE/fqtryhzzwwrXF1vM7ow5k9is++7lmk2nzWCvDNQhw/HpGM+f3mA+KzGzaSQrjYubVTnOFw3GdYvDkwmWJmTfWXPHPcZWnbbYYj6vkFUGEjvcn5a4OV/jerNnmtccyc3WWmFkyMoM87Mpbs47HNx9hLG1jLh8g8nBHXRb6yk3ZRuZyvqjNeaUc5hKqJ1MMWt3eL9e4GU+xnU+RTFqMN4tyQZZkcvDZo3zcoLLcoZ2f40ndzOcHIzR5ofoblpcfblgIcA6K7A0ndtoj1/JbjBqdvjoW2/jst7jr7/9Bs/2Y1xaNTM98whjE4jsrI2JpRA1rcQKX2xTbEPmZYbD3Q2KrVVWm1Yt5++ai21YYWVchwMVH8sUjksDvCkkIgixEX0GXgyI1Jsljtrn+Nm7K/zuN6Z49yDH9U2DlzcZnr7e4b/7tQrjPMfzXY6/ejHGnXmLs7LF//bta3x+3eCbT8a4PylxXO3xb/7ims/0lbeN2i3wnU+3eDyvcL7ekWH81mPr3dfh757XeOdOhXExwk+uR/ibN+9gn49RVMc4aJ7i2ZtLgi+bGJNjg2kFNOU9fDA9x9PLGuftGVoWYeRYd6ZLsjm9C5zlz7Ff7/H09RY3mzVODyr80S8c4k//5hqrNsOjR08csBigsarxCqv8iA2rrQdf1a5xNHqD6/YU62zKliYGZqyyOqNGzRsMR0VuzM10yj16YLX7FlWzVhNngpyKBTAG+Dh5xHR/nOxh/8s+1aqYbRKONWzO2AjZBpioAENnQSObHGx541UDVXY/CD44/03tcuwSWxDLP3PDaEGBgKSKV+x3zRBbY+ad9QbltJIw4N5TL1OVsqqJTYRdoCoNsO05scQAYvTFI9HnzYFD+B2NhQWxTPPaqsWMFZEYxrC0uXUCYJraCw+8YTIzFV6AEGkdjWhSiocOnC115EKM6bdQ0xNlDrg8HeMWVYyc3tE0Z9aYVX0fBYLCRUli4Fa4904O5GwNQy2lZ+wrPeOz3Fl6CkcMpP6MOsLI33kwIYbT57Pa3ucjFjcp3+xRuU1zYd9IT7t5494YnRXePRghnlVjUgdA4VvOmgAAIABJREFUTeskZoI60dYE5NFL0IFIaAyHY7uCcfM1CgfQp0yd8fAT5ByJIJEL1CPU4ioE0+iaJU5/5Ie68xkweOFLxYZ6AYm3WpKntMKKYJX8ZblGA+2cgx8GFQ4unDpLjjEUYMH0DXBHD2boV3swz95zPiOWj5/uT8AjXwln40hEBI6KKu8B+zVs0BwkKtnd0BkmMOvgL4GwITzz4CZpUqMkq/9hsjw8BwIhXO5onuxyDbLxDlA13cVDz0S9K6JMvRQV6g2eKFK2AWoENlInlmA2/Y707HoPIuPz9JX67Ji6kdKicbec3RO+9PStw8voQUje0AumpI02IKXpJn75XXscbWOctQ/Wz19PrYrE/sfTSrcsIBfAns3o00Hy+2/E2aBHpmzRoKE7O1QoYOOzEtjLXmmF/VynOxK6U18bT48LQffBVNgFaWzV0zKK7EIGwefg9/aBicC0TjYDVQ+ZQ3esbJX9da7G1P/on73bLRc17p5JP1geltjtgRsDh/OSrWhG5QjXV9a3zeYN5hyVRo+w27Pq+PRsgvXNjpMuDu5OsLzc8cAu1zXGlmK21jB3xgRMJopvNjW6qxrtZo/F/gBVXqKYtdg1a8zuVppFfL5BuwPm1X1Mx4fosjGyprbRKViToVGzW3NK5oyMibQXZ39hzoSVaynRYo4dZm2Du4+OUFYNPruo0aw2ODnqsF3scO90wjYXzy72mJ2e4eblGuVmg4vRDLODHKvFCmWW47/5rYf4yy+u8d3vraV74iFih2BuvM0ntpw9NVvUutmcwuh9ZQjfesnJUTE1krqyC7lrHrObpoFWIKIQsgDra2BziQ/PWvzm21t89R7wjYcjnFgfszzDxarDdp/jP/6oxZNTay1jLXEy/PmzDj95sdf83RZ4sajxwVtTHJTAx89qfPz5FncORnh0VuFlXWK1qnF2OsLPPcrY23G5anFR57ipDzEd7fB0PccnN2eYjDb4tfuv8Pl1ju+/nmC7PueUE0vLnZ0cYrW9xAZzrPJ71BLCKmLtwhMIdahGFnvkaBcvMalfkcF8drXnucmsmXVxgGpyyGNsrYIOD8+QdWu8uFiiHZ+xKMNm3voMIdLgVVmh6WrMm5eYliO8tnbonVU1q2KVF410eQerpJTX815zTEkacFTrEuwbni2xZEodssLWiqtYOSyhvY3C69qaKV7jyanesrvS2s+LbbMvZsNniUH4WQQ1MpUSg0Q3fTcYrbFyBFkCJQKJBhgbfiaNANsICpipRY50VC37TKnpM0dTevrTzujOUtC0zh11bYoWVf1rTNpmu0vOjylFe3d7T36Hp7zDhXpUb2fX5JoyP16Y4ZaagDOts1XZy0lpHmzQKTKOCmplPG1t2VcuHAXvTg8M5Axuu7JgT5w/SU5OyThVkif928AF9kBPfyh84zTBAASG9srNrBi9SBVHKwdb63ByDlitdjs+137eerVGiwiuTbgMTiDwoggygeSFecQ17STgixyRHEdUGasZefRvi+bnwSzG6+rXourYAWGSlLmzSWC6r0hJaW5fHzZtp3PSL2v/evYppPnBIQm921nT74indCfplIj+xP9fj0D6tNygOGk4yYPsiZ/9YAB7h+5owPvnhcZN3Lb2OR47CgrifcimkEzUWRMzF3rYXocncJFWVs63l5f6W/VndbhWAUbTfweIjArdBEz0EzqrvbPXHUpf78/pq+6pQj9gui0pJe2sX4/nA1v5dB59RnxbOr8JPfuXeuTAs5maSw80tNFCJxhGtjyKAj2PkvwzIwiJql+BF38CZ9+VFg8Ns0BNTOXR39mcemkC4whJ4xlA+vaz8R1j+g9thHNxgz6XwSUT2nlgGhmDIXAkex/3IXoaRjB2G3OLqXPygM+gwfBe6RxsYARhPtwnpYk9a5TuqaxhWMS0joHHfb2UipYt0jxj2d8P5x2yf/LHH3RbNoP0PlPXNYs5lhdbzO+P2dh2e7nB5mbH8VZmwNdthtMnUzQXO2zpZIGzkxInOfDjHy8wOjIxvRl7Xf6zkwLlrGCqyKZJHJctups97mcnuK5PsRhleHP+OcZnGSb3cjRLA1J7TPO30Jyv8HhygKvpIbJdQzYQsxma2tpoVCzC6Jpao7gKG3Tvkx2sya6NaMlGTBvXqzXKtsXhtMJkvsWyKZBdrnAwH2FtwI1VnVsUZYXFssPo6BiLVY6q22KzH6Fsc/xP/8Ov4X/53/8c1+sJVktOR04pPlUGqvrJQIqMol9+LxpIB4mHQptC08d0oSU6OfCWEXOihvkpEuvvt9e4efp9/Ldf6TguzoTyR0WDP/zVAwKUP/v4Cl9eWbVvjfPLLX7rZw/xy+9X+JW3K/y7T4DrbYPffm+EZ9s9PrsAvv23C/zgosPTyyX+1a+f4euPSyxXGV5sOxzmHe7OchyWe/x4sccPX4/wYmEgbox/+F6H71+e4qbt8K3TS6yssSiAP/vRFJvRDLt8RnBbdCuuUdtZaw/Nwq22lzgsFmwj83pzF3fvHGDRHWL58oeY4wUmYwsgRnjTnKCd3OdUkdWrpzidmhbvEPvJGaw+fFdY8h2shGYEZoFAFHC4oxMNL8PAvfDUpIEwdXSXRo6aFdJ55sw8PWrslr1DMULNNgeFevQ5IFH6csQCFgN5vP9RgWbjHUu5cBvLRibOGO3K5vGKBbfv3W23NCy22yMbf2hVnJaLYkWutVewPoAynKYfTFGeFRegpa5Qd1nAgmlQAzuuJyxZ9GHMm6cS7WyaltAUdOMp1tua72WfUXGwvDWQlmLNik6kk4k/k3ZIoNRaOFnzau8lSIbf1jlyap7/dl8ZqS03Pygo+NbP8nXtOwnU9ay0b54rE/jrTXG4J7ftiXlQAVBE23S1GsoW0bw5xYQJvPmr3y0LDlL3DwIu9cZTOtHTtO6sglFJrMQgdUfQHo4qATw7U/Yc6uOaWAK5dTluD9MlGBeDyfUI4oPRo1LpZGtZUa7gko4nFTMoxU5w6cJB43QNlZDh9f1I0NPBZDBOA+Sc2DI6WQfj7K0YInpPIWuVo/BLH6jG8KEz1EuocEn91RI4pIZVzFOALp1n2T8Fz/pMXwJntTxwcF2UPFv0sbP2J9auXgG2HtmBHONGZ23ciYrFEeNue8SfT4dB+2BZnx6DR8I+Te7m11OW4qBH60VBhM6n26hYdx3veAetqTgrd+YEaxb42Ht76cAAsOp+6P2IpQOg+v5EWpeFEHuBb2ND4+e4nmS3/fmGwD+dZ9eN+tlkh4E4sYH3HSBTC00jPDjd3rKFwb8HVQFEZSad001dBkze4vIJr4qNBuPCkCGD0O+F5EOxhMAhWybRFnthEZeptwvWPowTn27pNb3IiDbU+/R5UQqBZRJo9K2ZJH9RRkWaEi+bTn59MG+cozYtK2K4QFmlePskRUgij166I5JBKCCeQ9ZDOnRpyZVX1FPqPKkLh19sVpvH/QrWsO/YEMVvKmLs8OEcyP7pv/hK17B/hX5heb5iv7l7DyZM0+0aa8y8x41pwpDh6O5Ei17mWLzZYHI4xuHBCLurHdY3NZqbHeb3Jjh8dICrZ0tU4xyP70/w+kYjpMbTElevVmhuMnx09gBZVmGRzfFy+RzZtMP561c4fTDHqKlwUN3HeLxBszxAdXTKVLMJu62ZtRm9zBgQax0ynclxeY8ytYDoULKNhzW73Wi8V7PlRSonNhu1xDSv2ZeuGmd4950DfP7FDfLxDM9f3XD8S53Z545QYo0/+kePsNu3+PYPlnj+qqOWkiNffYN1SeWgdfN0qQk83MEN5ygGIFRkYyLYmEErwxZaFBlDXZR9VxP87htj4CpqAay5Yre3Gb0N6tVLnFU1/uUvzrDf7vA3zzs8veiwwhSzoyNcbEuUVnzTbHF58QqzSYv/6puHmGctrtZ7vLxsUVSm77MekyOsrRhlArx1J8e0KHC1GeF7FxK3X+9yzMsaR+MGrxYdPl0c4mBWYltnuNxV1AUae8uqa+xwkr/Em/MFjsc57sxzzOcFjqcVXu8O8J1PL1EVe9w9yPBmtcVbRzleXHa42k8xqg5Q2fgy4i/rtzfnDOk6s8kWAuAGyNjywZGHyQ+iL1T0HYtuZ3SqBr7J9FmAo0pmC2CC3jcQaA7MzphYNpnCUSHGii1zvCgiDJXtsjl0O4MEfMhRWId2T1urXY3hNTV7NuNX17Z3dl4MdPXNRa3amC7C5vI2Lf9jWlE6AbJbtu3Sn4W2UFMWNHKOmmljlRjAiY0O8Caj7M6SwFOmhOvhztfGPfIq8T06AVljKh3weG9oGSyPVpl6jhmjSVg+YDBSR/9hKjASfQER5Kx1Y8LruHP0uJfgxdlDmUc9g67h7d/0i5c+SzBRRpZKaE/19KGbw80Bw5U+NoTcCVRojZWak3Qg7r5jRz83CWYNWBs5oUQWOCgJPWH458Tu+f1Xm59+rfj7tod2poUZBUFsfdi2xysw/dl0DPR0oSNzrOQgXH+qWo6+GtffrH8Rf8EhiIu1SFvnvSP/3o54k2/eCwd+zm/6r/ZFCgG60xMHQPazESckHizWPWnmvFo7nZPBOuhSqApVDUdVqDVMof698WEO2bQ8vg+D3HSAh3Dcgw3Wevqqp31PJ3PwWXFl4ln9e/p37RWZItx9hVMxmp8rVu+H7+lXOH1OPLeBdzmvdLb6u+cPSPunfxJ25Ib3PWGZfk8HX583WCa5wFup2yE89qyN6y/Tb//U2DXN4VWQysk56Xn6yJN7HxX23rM29ivJCji+c7ALcaftPPq0j8HbJnuklLJYOa6IBw5BespHR8eFdAr4s/ruHhyrSZrrMWPKiMsq4tyEGYo2PfHjPTgW0O/15TqWw7OSWFOnFqJYJoC6pDDa3w9nGbL/8l9+pdutalxf2ZD3HF/86BrvffMOxkclJpMcz75Y4qgaYbWsmcqdHI+RGytS6eTWuw5H8xJY7FBvahTm1+7NsFxuke0zjG52+Ojx3JpBoJnu2Xz52XKPzXKK9yanmI73uOnGuDAherfEYvElDqYzjFpr/nsX5WiMsphiVxzSAdbbDWYHFUeWWfsNu8CF9YnLgQtLSVrRilVCujik2W2x2y5QlBP2h7NK07yaoco6HGVXWGxznFY7/Mo/fBd/953PUY0qfHa+wME4x/OrQ0yqHL/3m3fw9Q+f4PtPn+PP/voCT58rwlI/JK2DNRoO4bjSCQY0orG0YgKdwV4Yz+Ar9AZUolmUGSJ9OTnp0Dyq5nDshmDDtG0KSBo0i3O09Yqj66x4xKZt7Fpr0GvNxM9wL3uFTdMQ0K0X11iuNixO+fq7MyxfrPDDV1vOpD6aTTA7PGQ18v1pi5vaKn0rFNWU4/vWoym6wlrDAJNsgw/mL1B0BX7wZoR7By0umwNOKDG2a9LtmVp+Mtvg1f4hXp+f4/nTT1ga/+GTQ9w5zPC919aVZYTS5Je2350xaQZySuSHj7HtrLjGKo+VxpQeMJcecK+xftFSQwydV6wxDdy7Cer0OPBbc4WZlnXDq1Yqpkk0BrBAayCNjFmOTW0MmgEdLbYq4dx4G/Azzaen/gU2fHawR8tkS6j506QMY7DGZYmmMUmFfZRG0VFrqsoR6swsIIuod7dVAYk5LNOmEXDau9j5p4FV2tei42D3bLpPXHgF8WpxwnQ2AWlKlCm17T0L+ZrGiFDrZiBcZsyIUcOH41GO8SjDpjYNW7Tm6HGCbHHvFSKdqSMvw+OchBMuPRQLM2bAimrPW4BJ12bolMii2z33qlQ2CHcmp0/fRBtBGTwucVujKgq2F7LomQA/WAy3GWRbbV2oB/WebgToYoE8PyVA6ACKvSi9n+FALeROMd7a18p1UGIHVUZOvRKdpg+djka47mUZN6SpKK5p9GIpm5HO9hIu3E/TEZLG0eGfp5Z7dx3Bq4pY0tY588j99HtEBmwAMOK9AwiHltOe0U4YGfuBFlqliEzYeyVvzPwWM8M0Y4CaxAqGnMIva/hgHjEH1Q5wxXIaOI4iHYeRQsE9eGAw5IxfZlpgtasJhjCxg8aoRaG+F6wMzxXXcIBIict8fSgn4szuYYDjPiBS5GRv+orq0H3ZNCPLYATn48l4nVOXDei7wpF7/8aQbfjoRWmPxVSJ5TWNs/RlfQmtA7FbS6aXSjOXB8ER/zzYUz6wNs0yKeHanKby+xbsladYfS9upVcDAEdBhjOBKixTEUbSzApV9tfPkdiwOCvsRgQF9vMsqLCA3DMGjn8HKWL5ZbXN0fdxnZzRC1Y7Ai3Hdnw2jfqLNlQGrr2A0eyjA0ixkj5ycnBm7F8lmdEi9H/FvyEDzD+LtmTeV5YZKWIMsZQiPxQsas207uzm4O1pqIdn1VEUNMq+WUDJ9lY2um6+R/b7f/hut1nXWK4aLLYdqnmBwzsTzA5G2LYZdYHWvsQM3vWixm7dYlxmbHUyr3KcZsBRt8cDG3lX73GVdfhi0WBhFctlgdl8hN0nVyjemmO/bNiWZtWMMJm+jXF1B8czoBkVuHhzCSxeYlZssJ12uNpaRet91M0IJ7NDLNyRmTDepi5wjUtrcmzeiqWhbENjbboYWXvqhEbIHdVob7ooNX22JiBFucOo2wKbBe4/uYPz6xyT+YRVu09fdExRWjHIb7x7hg/en2I7z/Gv/+xzfPnGmcFWyD8Agw6KUl5+rdyc+/QBp7dpn6SEVwoybhodg4wXe87ZvwyGhicmJPEoYoxUGWn90SqCZDkW07TJNXE6Bj+0xm6zgokzH85rpiE/vyqURuRFz3F8dsqLkFtPRToar9VlD74WR6MVrjdmuSvs86kKaJjesXFdNR4VL9Dtdrha7zAZT3BQlSgMhI9yPF9Yaxa7bNJwXbVTHdDRhNW7mU/ciIjFF4D7yYpPFmP4wfZUFicFGwvMylW1GrGpI2y14vNXjX2LhtBaw77aixMzvJCDDsmCDqvCol825sxnBLNXmqaYqAo1ALs5JmsW7SX8/B1pUKJ3ljk8pp8JyAz0Jbm1F5DIcdgz2vdbkUjiE5z1jLSXokGLe6Qr7DWq+ncC11HPYDKgiLFNjkfssy1DHAJjOhsfEi82NKINnh4e1dIqdAmCPeFCh6k1cHfjervIuYUmq2ej5KJ7tiGYKEXKTtZEW4RAN2RkrRrZDJg7XQNeZHQ8lehCrYGtDX/pWMD1obyf0hGlNGKqqvVgzYXf6bOCFQ2ewLVFutg+l9Yj+4Ad3ivbwaIHEJ42c0pTO+Gghk6Oa+5pN+qPBwyGo+HwnQHBFTQ4++MBRTQaj9+OwgOhxbAN8fXR0N2BrT8TLUGiDkNY75qj8KZu4VhMxY9z+Ys/TwL/qZ2S994jjekFCoN9NztgQe4ogl8eCPuyqCx1Amog2Ys91M4FszhYpdjEBDSVqo00tJjS6PgnCJYiSXf0WhnnlhJb5xW3bt0jpaff9lRuusFxl4Y6uZ4F1xvq9yLY4NSkVLGq1Y3jEGy/AJgZGT3LUO8aR22I89JpcooozmpYoli/nqEPNlCRWJATPKl+BpKuL+HTniWMforyQKrEDl0xU7oDsBdoMgA2VzxSotQB+kYOGLTITqR0sgcRw7WS9jDSzZ6tiTvnZzz5g8QgeOo1saL9uVDngH7WubSmDr4G0UHSPqb3CH8TDGEfNKczF8fd0WbyUX5eZTdtt1wj7oVsggi3d01XLE6jE5n0G+yQq5ubdJnaPPu+D62o5B/+4budTSl58fEldX5n7x+rXqT2akebY9xZM949zuYlCuvlNanYrPj33zvEF+cr3K0KXOUZvndT42//7hrz+zMUxmw8mOLLT9eolhuU9+YYjWx4fY1JYengr2KWZzidrqkHfHO9w6a+weFJifOyQbecYrFucXp6D2U+J/BgWtUWpjBN4gEBKFtqNDVZKZXwWxGFgZw99WWmxbLFsTnGTK82DY7yNebjPT56b4rTe3fw6MkZGap/+/98B9PRFJ89s9TxHRydHOLi9StO5/gvPjrF7EmBv/zr59jsjzkj2FrfRHpOFaAOCH0ot1pIyFyFns0AizRCnm5LXflVmECmhz3ylJplytMLBeyXOMliL5ZHxkzAJTRDvHb7PTZrG73XYHx4hN16wwkOx0dHyA0JFFOBFWtuzKjPiitKNbbc2VxiS1FWaDhpxUy+GesMU+utt1tjVx2jNjaWHFmDg2yJUVazx9u4q7HdZ9hghv3oCPviQExWYQ23l6zgtr20BuYsluCM2l4Hkwf4i6SWAztFUzr8vnjycdbexbSDpg8R7YayKqX7c2Exr3QARE/XKlDIWeVbWuUUxcfWdkVs4XqjCSBFZYyecbdqDSBgEk7Qo3Cm59R3jePhWBEuXZGjfu/GzxpV/ZlHwgIPDgSE5FlxT6DnAEivpUao9m7rzU4pbY6OC5F0329O4F7ALIyrbIADL1ZWZl5xrCkBYhv7lKTso/rlsQcfK5+Nxfc0rTtPpST64gbCxWSMHPyRuRJgDxDUM4WhDQrNTD+KqnfOkmAEO6AWEsGa6/Cw0tfXsncCA1YxAYlhTqU3zO4GvIzSK7adIeMTOjMiEigqR3uHMGQ0gyUQidO39kkHPVgXBji+5h4cytH7KXG9qkgwsRDBJASfIB1QOD07A3Ye6pRSExsTkMP+PRyst1IhYyaAqO/RWaToIUkEUoJZrFkAITZBcpbLob5UjgEQY/pEEOtO43Nah4r/4obYW5iNEffRpwMzU1bzGX1Kjn86C/D4zKG+k6frXaNDIGeYyJ6w0HDQ8Fqm2V9e9BfPrt3vYXThP9IHCf+56lP/Ptfz6Yb1aVhtoQOhhJuszEiaREpinJljANfHB4mJ0tr0608JkrOJYZGiZZOAktaM/TB1SGSb/Ej0bVKCnU5KNLUo8efVMXZgKoWtN0wegHCOtYy7q8/hyfTvVypTgXYazenrGgUOvAKxHd5rkOcyFWY4e+eTZ8SCyiZbpsn+IdtlrJcTLQKFvveRzk17Lt1iyD7CXsbxDnlFkiAMshYeCuoucK+s6b/xQdpPkoMSGMrXelCezpAj/FhxAWbfo3S/wj5FAdZAE+1Be2SC1F/QbZOfE/pKT4HzXy1DRn2lbH7qleipemoIf/9ffdRdmfOzGcSjDMfHlZFt2N9scXQy4SQQjtCalqiXDa43Dba5ehN2DZhis5rKemzOtcV8UuDFZc0CkvndqYpR5iUbOG/WDbbXG8zKEndwF+NyivGkxn59hX0+wXbe4bzZYL0CTg7e5Zxfa0lS2JSBVo5PJddyumz066O26GtME7g3ECZjZkxPXKI2Orjv95jUC8xGDfLRHu3uGr/+S+9jflzgk8+v8WA2xudXHV5e2RziHXIbxXYwxrc+rPB8ucR3/m6DTT1CbUyczw100C4aN5gEE8s3UtkIxLTu4ENqbBS28ga5AT9vtssRXwPmhcadLUgMtHRe2BCo3uEGd1emQqlJpTJtvXTgwdmuBn4USNklkbyaDsWdUu1FDJGulNjd5gyLVs6rEdvJ2HdYJe541KDYvMasMm1njlVXYdmNdSxHM/WsNPDOcWnuuNx5sVEoC7R1aXgdCLR0Cayhdzgzq4a17+OlGqTXeNG9Mntic6FbaTtjZq8KLZx5Kwqs11s1KPVUPWNXSwuwita1bfSZqqqN1g4BWBNDGzNR+VwFtq2N/pAxCh8T5yCAlS+7C/vdCQwcjeICuTMyf2xpo6HvpvGVONornEmPy9hrD63AwAq2xGAGw9p/i/+ZpYBdy8d5KM6kRhARVcpsLh2W2c+R/W915jdtpRQwKYPI8+pzMmM3HaRxjd2AS0phhsn3PHldN2a8J30z3TinnMnMnjXh8MN1CLGZdjNav/SaTksJBzRx0xyO0Q11bz4jah6Cnb7PG69pciLuBEOME3voV1CtHzzV4wa+Z6/ih3XnvKBQxtm/Q8SUvszjhNTmhk6OPxs6ysF5c0Zb+xbpNp0A/n9nSmShHGDzW3vAqB/0cxhrF1jc01FMW/OzlOoNcMB7GLd3oPPUtTJGN/g4AVG2c/LvEzOYaCYPZhTcCyDbvyvd1f+jQCQC7kB1SvM6m+kFWbF10lhGii4WONhZW/Y+tR8TIpy7051iFkD2SX8v+8OnTGA0ALbuJUMGBvQqPNBv6aWSTICP4m2xHK85OtB2pNRyn1zknY1ii2ij5U33IyWrqv44Sw6M0h+5veNfe+sazxIwhe9hhBrGqzcP7S0f3dfA/Z3sgAdabufFcBowk18KrXIEN1zDkNAF0HXQSjvqHxdvrDMbgCl2W2c9ZhjTtvH9Eqzss0GJGYwCIe8n6kBKvmQQnngwF/cxwCG/L9g1RUcO6b3q2fdW9QIO0dK/Bobx3/H3F1kUdiV5Dg/0tN5qMC0ZA49bGGh/ThIDQ8lOrNWQcWexnN+ZYYWZ7+dXZgYI/+TDbpcD20WD+SzHyTjH0WGJi8sd6ssdXl7vMBsXmN4do7X2Lub7LD1b7zEphYpvXqxRzAuyQM2mwXrdoJyNMJkUyMfGBuWYr7YYH46xr3Ksn9U43B6i3Y+QT5bIrpfo5od4nduEMWtF8hD7bIZ6s0YxPiCrZWk5gaUR+7wZSOXLGfhhJaRpgzZocKKL3Wz7aFHCCZT7PeaWU26tF6DaxSxff4Kf/9pDTOcTfPrFOfLRGKPJARbtIa6XezJEk3aF3/2tR7huanz2/TW+eHqDi73pT1RNJ3Tfo3cdLo/leSYMkXuqNBSiRt9680m1bPDD7ZFVpHps38mMjoy5Gmt2LYGHvjtpGDhI25g+kcucXmFtT5hCFtCIUVh2htiAmA1z5TRUnGVQukBtujqL2CP65j3Zs2E0HTA0x9bwh7XBqI2VLXKCPwE22xM/9EkIrMshQyFGqT+TDvYimmMhhtbk9oXsnSWNVvR0IxiTuY+3VXCkH7DPMCbZk4X8UFY9+j4xihsImuPPycI1VrUrMVHvfvxiOygy1iwML0eokVEUCAnjzPFM7CdpVaCCrzn8AAAgAElEQVQyPNJ7SIPDtLJ9H9mBZA1vMXz2XNbcnO/iRrtPwfYILrEkien4Kbfp4E4tZLwIhpI8LXhoVsNHV6MRto213BZ3w78nwxOzd3tZXT8b07SXKlpRakUgwpx8npuGM6oBtSu+0elcyBpq3YNtCN26enCF8R6SPH0Kldx87Fna5wB8TvLxzvYQQ5Wfui38/GA1Bc/Cjac0lLtB/a23l5KQvwfl9m/SAfdTXOJ9h3ckfiPYiH4345vdMXh6XA7HU3leTSpQrqCP1YXsiRrzv4PV9HMcANJZqTjdPQDTuhBsByPUx03JOUUhS7yLtkXMEJ/D1z7CPurNqBnsR8zJdvo+hGQhCoWYkjPgybrhdE609qHnjH31PXJtm6NbQZtw8O5YPZ0j8OCBhsxwD6AFSJ0mZuw+OCwDNksHQ+eRp5X6Wu8ewA7WsmXB4sVttL9ywZA/XvxcnOk4S7K/KljQW0XxQgSpajPUjyekbXfsE3crbI5YwwCCCk5irVTp69WuDmS4nXxFNWwXCnJmLPBhbHusS0wTceZYe9y3Z0qV7RyvOLiDkdL2DApZLI9o4m741U7LHgyim1UH3GGThnc8nsHbePn6xF2KbYw1jR1NoYwHQwlkB7j34CAuZPiJgK1xbCLwG5IEEYPd+rvwRX73dD7Di/un03763Zan8UAxshYKxPR/g8XUfYnkc3Q3MPLO9vOr1nbmd/75e11b5SiLDGfHYywvNthsrQ2LFXC0WC9NZN/h4YdHePPlmmj85O0D5JsW826PNzXYHqOzlhmmXbqyAoURTt+eozCxo40P6zpcf2GzZm2UGvD2/AFsCuxnrZWG3GB2eoBdsWdBghUA79bHyLK5d+euUXBGsCkZtSjWXNey4V2zA4oZVjYBw9u4TaqKqS0eon0Ha71hQnKLVEZdy152lnLuygqHuMbXvnkXz39ygeXa2th02O5muD+b4fnqCpe7E7YVOSpu8Ku/dBfPni/wyWcdbhq16lCUJofFlCFPgDRXAjJyAmQrd1Yko0kEtv6M+sjmqWehpZ910FUmH13ECcyooVLFqb+W69h6gOXHQWkP6shGqGubchzUhae0o2u5gYtK7UP03GqBa0VCljLdbrXvestgriy9atdX0ygs3csUkT26adrcuURoE21YDHwKeMpImv7NdHR2pq0lC//cW/8bsOOINbKBGfWBpju1RbQ91KBuGcpYc5+u5kyU+aOAfokPEUPJGY79yKNEsidL4qbamUU7Z7bmpugzZqFObR3cREigx/0MR2IO1PZO6VzDNLqWo04B1K7esSl5JNaCxaTz9SBlNimx2mpmJvd1kOWklIBnzSP8cA6+tkp5+e9R9NxrfhzTEIgaA7uL9BEZWSsm0bq1nlJmgOHOQiAjEoIq0hGwkQMUMzkQkZNREvgjI+QSBycB3Lk7g+J+nSfI03oKsD0d7U1YLfqJwtTgEQXcQg85nOWpCTXBEoptdGAaC0E/66lIn4JAkJUMfA/uAn/GvY70ewoTQgIwYBnErug8qAluUCHBCOi8cbeiACGcsDl36UFky+KzfJKL2YQolFTayNffQYETBLIz4dCdkqGDT5/bI5s4Ux7N6XE92OmLWsLKac0Vt/WShwhQ+vDJW3I4yxepLVbkJ4pI+zzkvxTcCVAauN2b9GcQBPSL6e6NqW6dOVlfyW50TBWcqAWRkrnJQDubpFsae+T7M8BjAlOO+3jmfTJKQLqUshto7BLG1ef2LFC0FTLJTBR9yHVHsZsbU68Yt5ow2ckE8nzbLGiPNHH0lPMjJMgcRENiimLlpMON4EVgyFq3+Ji3ZEfsPc2Pq8WK7IGn6eOsh4vx92Umw3xeo5ZVDNYHjFkK4WjYfDykT1BiRi81hNZ9FRDsO2/4o3ltjMCMWLa4RwFv+w0USRL0mn8Wfa4qiwOk9WlyP0+pg0FcVWcvveIo0u6J1wsJhzZcz59AsgIH9UfsgZvWPqak9LtHlRvT5Uq1JwY79nLoGMiURiuaCMj07ZJWeHsrdpOI7ii+E27XPzrKkP3eH3/YjY8KXK7E/MzGI7z6csUJINODAlfnW9x79xCbZYNinHMiiWkNr19Ys+YMa/OJO2A0H6GyA2BzVzmibsTJJ4/PSlbiXt3UqHZAuS9QdTsczCpc7YDsMMdqVSCfbDE7nKDZ58hXd5DNDlmlvLx6iupgjjw7EWiwizjKsVldohwf+fQImRILbmyEm1sy9TXi7FD1NcyaFfaba4zKieadvvkE3/yZt1GczfCTT14gq07x4vk1jrpzvPP1d/DqZoZxleEudrj/tWP8v3/+Am9uShbb+ECsWFFVBO1Nz+aDt4kNdVhbMh3BEoaVkJFgNRovpgAZwZAxngakWeXkqThPF7Khs+vg7LOJo8jI6fJIn6Hm2GSf+HkqyuBBNDYwG7Edj10QA/Pj8Ri7ukFrVbWWnjOA7ReVZooBtihxS8ea/M/6LBOosrrPG+mGzmukJtyqMvUROUzjK+VrZtlGm0WqwYyiUrsCimE7mJLino5YaGEfpwJiFXjIOctN8PctrUzgKSdRFVYIIdmvMXcCS7pwFNj6SDW5Up0TpnkYCVvKfy+tEyt8c41j835e7lmoGdGsYAELFnYEy8aLJqsQWq/ERHqKIi6xzqxmU5pej4wcQdvAWLmAuE9f+EX31I39HhnlOGIevdMnBBLzvyOQCxuXAEOCyCldmdiBYBu8SEu/6qPl/Nnj8xTNeqN1/piHFlyXvuVKMCXBHERxS8+PuHNPY5zs7CqsEEDxqlWPg/mK3rSaz+CMH3sApsd10+3N4Snp8FQ901q2/5Rc+Ln39Qypr72Zt1B0liZyfBE8aWUo1bA52M6+i1DxVKPjQN3Z0MsJSKRG5emcDkAkF1g2VgVE7gxD6xWAz/kCnoUguIKV5koMWmckbsiDjHRWdHgiVcXAwomwRLL1vJKzELq7AlzO/Lrd0GfJQTL9zg/ptZpxngQuh8Cuh4m91EN7H+IbgVAFf5HO9OSmwzDf/Oj7mJx8ON8U8vYV0M54Bc8i1zpMDevlxTAO7k3cLyEZlxrESe/1lun+JHF/gEbdIgGYABBqNM5gOLVLEYstGOSfNmDXeOfSxdf3yhy7rnHAdsZ2qFDLAa0tdgQx9p5pTHrP/g4ZaTKSfDaxVZqo5O/kz6VHj3MWwbrOgUyIv4lLgZSi7q1K2Ej9bJ+i1U9ERbKkUolyjoA4gnYHXwJp/pt+11Iw40BVQWRciD54i9Q576vTKWEO9e4hKXBJcjDgg8BeemDth91n+i3KMJTl46AjCyT9jvG6MwuhbJIIB18bP2usPu5VD65ld2LC7RhXmjKQIBQUNNlnfoV9CP/JW50BOCsUmY0yLK+3KE4muD7fwDy/9VKjMetsnvAI+1WNyekMF69WmLV7rK3XWdfh+M4Ek6zDpslQTkfI1lvUVUkwtLlawZDj4eQhdvUS++YaJ4djtKU1ubanmWJfbHH81hTXP9piMn7AdGVZzXH+5U9w/GiK3JpU07qN+X1F3qgRbl7xxTnLlyXGromjqbXm1Bn2tZVm20IXnGBh1QnWtiNffoHtq5f4Z//8V/Dlq0t8fr7H4bzEH/32I3znk2v8+JNr/MIvHOHB/Tu43NT4/Nkaf/v9G2xrY0ML7HbGPPqCxxg0+36r4PQoifUFdOoCRryog6pPFYy4PIYo3nR6MavWgJtSLGVRcGIMD0IrZtEOhLF5m610hgH8NH82F1ixIpRIafvBtMvNFiYWdbJJcoba2p8EW+L6ljBM/G8O0lYBijGtbadiCwMhk+kE6+1WjKhp3pzdU1Ri1c+mtjWQq32wdKF0apHm9nYqbuwiBWBtYEr+XMtximZqxmPr32fgUAAyRauunzEjaVCRFbvuKAm6vYKbGjMKmw0sB8Nl+k6Pzg38UWvmLUkGrKbN7XXFkEyJrQnTylaAIr2m6WjDGRngFEOk95eRlikiy8mCIWmH7JwGoFWnQmO0rVDGL7lQZqqWjskWQ0aQ4DwKkJJjclojjCuNe2jQ3OslzU1kgnrga4BYwE8pYrl07UVKNYW+LL7T18y4Z2NGI53B//ZUoQyTMe1y+Pwa/mHocnpAEUbW/tsSh4yyHQJEukluxZmEKHJhTGZA3Z5caX6lMKXfStIOt6tkvFjFLrcVzJ1NHLIgis/uoEzZAaVUw2fYmeM8VPelOs7hBSJl27PW4R4Ty+o4qWf1bQ3Ug5OZgqShBhorCHORfIAoxiIGGgYMqIy3tNZ9wYc2KtK8PasXjHQ0Oh/AKkeBMmFypfbuYrB1D/Xv4Tj7Fj3h/Hre3l7UCx7CMQ+CNbpBOiwVemkn/HNTIzXXvdnKpBSbg7D4WS9E4ZlKGhWd3mCd+LVhjz1Yuc0YaQ+FX/vkZkofB13lmuy4AiGHCbZeZ9jfg4275dApJXH5itoWmX2y3qM+ZcO1zNaWysPLxBgNe8zFutsZEb4JIBVgsW+TozGavZwlgLrkNg5IB4BFdzLAtpNpcWf9jg2ZRto5NxXO8fmB6w2EUvFONKS7FqFssGHxMz27P/RJYY4i+xNHKMBezGQXsHOJSshdPCPFs+wVzU5HDs6wP3YcabfLvazDA8ifDrbjzvse6Ar20JaAzM1b0iZ74ERCrW7IyNqI1NykWH7nNOfehiVoHr1mmduAACuulX/VvRGoN4ConrYu9TH/TpmYBZV9oUuQHB8dZMh++xfvdausw4GBuG2Li0WD7qBEOx7h6P4M1bjA+vVaUbExME2HcmyIx/rW5ViZ1nCzx/FpiatVg/12z552Not4bTO/2j22qxaTHXD/bI5mXGPxbIViXKA+LHlRNxctxkcVsmmGbjHBePoIdbPAZH7MlNymucCkOMa+q9DlFVBvsNktMJrewb5TdZFVrUaj04hMOMPVzyDZLJvY4NMaWMm5vcTu4lOsrxd4fP8QX/3Gu5gfzzCqM3zveYdyt8d//fvv4uVmix8/vcTffrzBcptzkogKHLwZ7KA4wtCg/L+AHm8GL7NftgH9LYClNKjIFo/C6Vj04LappVX5+AVm9al9f2PNORtFoaTNlMLgbF2bHe1GQVqT/pAEu2StYCyNLapaTFu6YHQg3tfMHYo9q2279XG0udZWZ2RpRuIUVnVZZka6whDUanKG3JO3jdOz+9qFabHLQtjg7UWCZ7clIBPi3su0bGlOpKcQxDbsOaeXYNM1neq+7poyjeYmmLb/Z85dTX7t8gmQ2bfYzO1JNULN+b+e+jWjTZDrFW0Dh6jAzAsqksMSqyJwoYu/84OiCmS9jm0JQXG0cnF5lCc+CG/Y5MCdRGoDQmtyuwdgcKLJbrkxFqvRp0k9Jk0ghfsSWs8wds4AJpg2MHYEAY7bNP/X2ZHkLBwE+JbxHPC8e6DG99bEYs+GRg6ud/lJfD9grH4KaAqSuuNyvBrMUHgeLXN8v6xAsLQ8Tk68Oq8kRtznwsY96H2q2IdwBKlFD0GRR/JkFuMKiZbTpBTXZjrVqmkqPvs4PZ9ugoBltOiQTMG+q3G9MYvYRLvf7tGW2ESxcFp3tz2eSrM/4JoEpv/p9fOUUr9nvYsfMoIB3vUU7n+c3dHZDViuNDBhejjGlJEdplW1j8NJHbGlwz8VtnZtp4yhf38w6I5w0zn2h4v/cvlB/9mDIgCfUEEgGmt3C8inzRmcxOAOe2QUe9jfQ5ep8ByIS4ogIfFNXEhJYoSQ1DpLHRP8nHM7Rf2QKXQ0EUDGYy4PBG5BsPS8JI8He87JTAPMqC3qb9YtDOT7J2DxU0Dz7x+pgX3q9Zi6jsG4OTAO1jmBw+QR+nUegq3Ql0Z4kEDrcFvi+W69gd/3YEcjAI3T/PetZB/Y9J+n+xmGY/g9/vsOcHuw27PK/o1xyR2vu13xzw3GL7Yi/bexiJ4ZtO9PxYucaa87oaDC4YYdMhJRhhFMby7ygaTOkOzxhFkEuR9aUcm3PjjuZqclLNNpPeN+9HTJecR1maM8GuP+4yl++G+f496jKY4ezPDyswU2uxYnbx9yxFiztiKSHUz3dP1mR6danVTW1xarNzUuvljg8eMDPLlTolk0uJzmePqDFapJhntvHVGjiGKMydEUDW5QZveQ7edomyXKyRFWq2vU9R4nZ/ewa3M0xuztbFSaoeGKDs8qULuisiZvavJq0xrIgpWa72oMjqVsiVaUFrQFqtfX2F1+iQIrfOP9u1htR/i1X3yMf/+3S2yaAn/0u+9hPtlje12jPRjj3/zZZzh/rQjcijusCaqVKmhKhJggu45Ns/WRQWLqIoK2lKkBRrI+1oh5ZCO8bCyZc0KeyjDGrant70d0OKbb22yslYSiOrEe4qrYbDnAFLV3mhPLkW72XD5bmfS2T3JRpa3Kz20cIdO3rolwe6r7awJKP6zGfthMZCst32dWsewjgWhpxDgx6vAiCQI0Q422HmwM7afPWTsyl2kckiaOmLaTf+bspwFEMm82Q9tGuxlT6L0FibE8RWEaRVba5vb7xkJKIhAXyoCZ9dErxxWZUE046XUtQaoJFJjcwdhPjQfT0HgfX8VFcUOT+Zgj+qHgk6TpVCJM/7HIzS4i/5QMFQheV1bRbWyvTQmpSh9TJ9BBliql1AcGOKgojgeTcZKzlisadNtzC+nJc/8I1/p7AZRH3bfsu0JXAlljpiIl5lWCVHEx/R0lAv6mfH9vvErw53pDGnM7a31iZZ+Rv6UuTG5BjLEC22gB0UMEgd1ggoeD0voH7zmk3sDLvTmv5GAvicejvUkaGaZpLmpC7qPfnBWytL2ugDtL15HG1BCd62Hrk6hWDGfuZ40MgJ4qZhyH+9U59fcZMGx9qwp/Q9ekWj9IMkaebTC1L6v1vQhCLTccULtm1s5HhD78tCEi8WAzfF1ILm47wP4ZJXHxcWsOdFKWjRWrFhHrXFpyn7sXzttP5u2dEpObJl+k1HLaQU+s6yzo3XrWJcB6DCRUOGbgWMIezf3tHbiujtjXPn3dO/to1+KQ00Mgt6f8GBXXae8jy6C/D+CnnU6pH4+LZNsSpcx1F6MXmaYgB7hMzgqIOHf9cwKV/g0RoPI83G6WHQZQQas/D7eF3tPDxWDmB8GEr63iFW9r5esXhYw6ygNQPjzDAT49LcnvdjAY+x5BeJwxW1b1+Rvs0wBAxrUQ0z9koodg0G2ilqYvpuijILdpHmwHCE/PLj+YYLHLkdKVTGc3DKqtt8gasa49C0yAxhX2T7uFH0UMxOx0khw++la+z8gL81PaU47kCyLFSQ/DM8E5xtSWBPgt22TZtcrwkXT6e9ZReI6ABa5OFrD4UqTahwcdst/+tQfdomlxWKl58I+frfDe108oCC0Ox1i93rA4JJ9XmMxGuHq5xrbpML83w2qxw/SwQlu3OL0/xdWzFepVjepkov5AmwZ3dh1O357h1fMlKgpWK2w2DYpdg3WTYdNleO+dQ9RVjpdvtkB+F5Oje8jbLVBqJF1dL1DOzghuokFxu92qytEAXlmS0VHTX/XQM+BV5AIjdAQ2eSFFtOaopZOzZs31xcco8wKr5QbTUY7JvQ84nePdR6dYLm+w29R4/8MD/M3HN6hbS1lqmoUxTRTgu6GnvjGwgB8GPp+fqKBxLYVqmoGkJ/OLrIIEXQp7Ph4ErxbjzF1PFdMgslGw5oaq078BNusZqFmnbBNjALFPtvSaA1Ne8rOBamRpe4Ere434fjsgZBtdFxdd3FltbPvo78T1Td7F8aOBHG//wEIYsvXuWHmwXVvpQJGp2yiOSJVoqoBVytWrfGVZeDmiKIUpNYJ9o8O9G30UN1ghEQX9fYUfp9u4gbRXiNQ7m0l7yjBV2XIvvW2Kpwsl/ldYzPOU+kuJHdPcU3El1m5HDdL93LKaqE+52X4xvX6L7ZDluM1w2e+4U3NgfStlFYYqBPJu/OU09ZfDT/3PNVnT3egFKPo1Z5qcOSmcyY3EDsMfG7vHEXcBWlwTJ4sjvkiIxxkQsUhcwiEI8j5mGtcWUxVC2O0OZSCQieWgySWYsO/yUWT+bakNiptmF606eHbIPtAixWLpSQWaqE1NHsFNrjM0tB8p7ZW8Be0SwdfA4USKMFKffZpWgQvlD36w1LcsQQqHzQ6guxaNBZRk2WXbWOVu66Bf8skDEajKKXESYfDFvhVkJIJEdZYuYEMEOfxtYR5PMbPUQ2xEHA/HLpEH4Vlwdot2gvbNd53/boV0fdsZPYQBWnU1TCm5HvP32sBUCe6X0IFNSmlyLbwC03n24REMTazgus80T/sdlyXAud6x9xtU9uk4u83n0Yj1dDlpNCtOF4/r5zpFX0vtV6RoozG8gkz5kBhu5uvnf94zfb7n/HMNXwgt4xB7RGCqb9L7cWp52ED/fQ9feglHmJukU1QQqtsZ97Fvx5RS+nx0t3P9lUj2MkxKAMFYvh58e7DiWxGFRKHbS9bMZRAC52GMI8M2FJLEuVfApHjOPjwEDG6WGLp4a6tbCNAZV9oJvy8DRpOhYFyGkEyEr3NfEBr8aGXEtfJ7l4IZ1yzL/vX+kEUlniUjQ2sBa2ov5nbKFRZkCyPbRs2haw29TZnOrX5Y2YvQoCqo/cpBjuxXf/Feh3GOu49mePqTGyxr4OTBBLtFjYcfnmJ9vqL+av5whjfPV2i2ezatrmYFVqs9JgcjTi6ZTKyCssPrp0tMD0q2pjk7KJhSns8K3DstcKca4Qd/dcmU8tWbNb7yeIqnFzu8O5viV3/5Cb7/+ga7bI5nN3tkRYn24L5GChnKbRsUGJFNsepZ7GzKSM6ReB2nNoxQ2yIY25bnrKA1/Zk1Sc6KMdrNxvVJhExsU2MOsF68ws3zH6BtM7KcBF1Zhne+9vO42pSY4Ao//3P38MWLDV5fWfVty8tkP8d2IdZPzM+f0qw20SNzxkfRjNl6bZalZwcQjWlWayPiqVtnXlzapvSigdpGsa80SpmYNx/Fpqpb14V5w0kDTBzHVBiT55NGeG/s8Nr7+VB0T1FohcXwGPPAqRuZaQ/6KIvgsTDmqncs9iz2+W0MYKcPM12MjrSBXn7/aEQm0gpe7KsYEUXLvOS8Y/KFmm9TH2nzqK3lSV0T2Nv8ZtNt2qG2NK6xoBq7I0Td32OL1BTtjU1jaVpPZx79CiUrHqljpW89eIgmwM5mBntze8qB1mY2rjTn1/+p245p9bVVabu2Tnvn4/SS8XDwTEZKAEhKN9f2uPo3acgD3Dm4kslwrZc3H0295qLSjXZZDlz/iLHt1XbaS/2HA8d4p8hbkoJ0ttMrN1k97y1UOLgvNb51psSVZGJE5WJ0hiKNFTOE/e8c/KUkVxT00Kl4axJ3djKikUYLNicADVWiLnVy1+QyiWHUrHnXvZKNiYJwwLbXHFPHsGgQ8UfDa/969hOJ6UKGY+To+al8WQUmZA6oK3MNUKRnvJemrUpUPapAItKhAoIRWNIBOOKI6nKup4/bsyIz7p9r0ijfoA5NHieUmAIJvtLR9DeQjjv9NIbOGWgFgX3q3ooOpFPVy6qlkJ9j9+y23pRDuNPh6eN4OA9y/E4QBBM4u64zBQwGFv1DbW0diPYjEVWwFjo4+eagxvzEBVgLNa/KqlNQGlo8svHxhgSkApIRENAO9spUb6weWLDXhkofFuny0IjGwqjAQqg4JC3u8wPI83ctKu/T2LYGBgaYEGEQqrOk6+/V/L5/fSrYQWKPKZwy1LOk/+t6Nr49x3hGBa8z4cnGBHodNsB3yYoz97TzPg89kSEO5lLgmfzjIEB1QDSQLyu4SlkP3/ukvYwsFiPJtJdKsffA3U+j2//g5+z8CWwTCvGOS28XlegBUFP7qCA5EvXtEpBUXezBYIDRKA7jB9mp0n7pnXSHopl16L9pGZ0g0H2SzeC+uA2PYkfLeOnnlYm0+872Yx6d8wzwznthV26ZUy28EUepNY8TGsKdKgYNn/jhbI/s53/ubrdFh9OHM2rDypl1GwMWVxs8fDD3cnfp0K6va+RVhunZBM1Ko9GsH2Axq7C82qDzpsCjSYHdqsGsylDNc8yOJ5jlHV589xLHVQn7+2ZR4/2zClebFj9+usAvv3+Kz65WuF7tUd15B/npI3TVGuW2QV3XGI2nqAv1JAQbJTcEdVYxbH3zRoWNPhsx0LSK1HIy5tzWbm+HvqHxGk8nsNmwXGTTHdpmtDu8+vF3sLy4kLKp63D/bIoHX/0GmnaCn39/hLc/OMVi2+C737/Cs+fWKFhprsJz85yGklthhmWCrcF33EhLl/m/y9OrOs7ajvjtsVnJJga1TWb7HmflBG7cKXvxBM2CFcfIy7qNcTgXlYZ+2QlwBtG2zquodhnpvtqT3+JoSuBKqYwUxbhWqjTNHSt8wxH7HNJBlZ1AZ/QVjOjaI6IQ0IWOyoESe/OZNrUyDaK1i1DBgoFBS2uzjZDpqFh5LeBoR93Sx3IMBvD1vSWLoGTgSKuzuMYaaVt63hqKNwTsB9MxtlxLq7Q2gX6vj1H8qLUKgxVRt2PeQdpCqqk0ui4cm5U9mDyAe+YthTgCUpd9Z467bdm/UR1D5MySLfeIX369//ZI4YQhTAbFTc4tyke9CnogwI2VoQqbHU5djFtvhMOYhSfpIV3E6MP+dmrxQQDplAm/lSmXQTo1Vdv5+zjFFKOpxMolHssNoIBM+sf1k8HC0NCGR4j0jcIRpy+Cz1S6m6DZQY6cgJtDN+xxfh0/pehff+4Matxpv6JqpaIL6aShzyGNrpi6o6mgKBjyvWUpRhiNrCBOd84kJE6E6x66Gw+KRb0Sg0VSI3qNq1OVp1qKeaGbH1apHAKRRlgQTiqezcOGgUQqAEScvgBnYkxvl6iEDZGZU9DZl6TIiTu32LOLrkPlWSFL3geqSrd60VkwvFzfKMzysxrPGwckBhC4tINv59sm5tIDpFvUud1BFbCkjwlHPWDIBDwDsDstw+cOUD44S9qlIOgG4VFkoD2Qjb2MA5mnql4AACAASURBVBc7HsxqCun6kg+1l3EnMEwTp42KFO3g3rhNo013hosMsfsl3fNBypbxlxdiOeAKSBmhRaTmwxm5S3LGPjIDHuCmat+gpP2nHUzzM322OPfMg3K9QWgPg/kNylqfoX2VzefnDM2Fn3v7m1vBdW9pnWEUmIp36IPoKGjxJwmcPzgoQwmDwKqvUOqH2WsU3eD0YVZij/3es59wKJvlB5U8GFqCEOPqe+y92N6H/iwq2tTux4CkycqiE4YRNMRtw6DB7cQHVmX8G7/1uLswIFhkOLo7xXrdsr2M6fHs7pzeneB60WD5ZgsbvG2zE0+fzLBZt7h6scTJ3SmuXm1wcFKRDRyVVmU7kto6Az58/wCXVzXKqy1+8Z0TZM0eF282eP58i2efX7KPyNe/eQ9vXl7h7YMSjaVsH72N775sMDreoFmZ0vEA+fjACwM4apfVy4aQrQpHug0VWrAxs6U0rYrUDorhx7bjPF3TErY2rd6qcI2FYpUsMBlt8Z/+439gZY9NJTk+nmL28OsY77f48K0Rfu5nHuD1psN3v7/Am0vliA3UcVpK0kZ4k2c/7ypIcy2LjxlTTy/bPLW0UFFIGGsd/JiXKD8+yPVz7E9Mg9RsV+kO3F+GQ3O2iG6fbXpcg1dovI9VysYIOA3ddqfo/6o4yqtfQ8MR2q7Qynk1NO+apz2iulVMjjMJDnrJWFDXGnosL3X3A6vK8D7yDDtle6moRxfCNIL2QWzobc/NBoTWlzIj0Kezp3PU2pvxt+psA5EGvqIVD1Pr9Q6tsbP+81Z1Lf4sWC0HhR4/yRzHRXdmxG2eXQv1B2zFhGSAgL4V3yjK5zME8+I6S7ucbJxt/TFHhVd+hT4mdHr+ra7/UArOIY3337On4k9HGiI1LO2LqljblAChNCOCcM4qJEtqLyOdHwFqpET5Y+HkXL2Ssjtii5IxdYCkWcPRlkXfmNIrDsyi7YvsvhXL6A5Q4nk7e+QgfNBo1i1/gFX5NtcIp3vhETCDBDerrv8Ss6cukwKvPajTofOAzBl1rlWwQV7Vb7/B/pGDPoPBTgeIizYvdt/UP9DT6a7fYRW03/dgB+3YmxbY3WEC9vqsaIavCny2oaBT8LYkBhL9bmpNIz2p66708XAclpiZ+LZUHT3gvfQcOjMRhPTO0//WGbcepLuuzpfSLUt6F+6b9+kUdtJZl00LAOk21AGasKh2XIx1DH9zBsXYw+G9cJZWZ93vkgdYEYj0eLNvKSQbEpDYVt3PFW2g60IVi7oNDw2hAzVnBG1/1KQsMLnOuHp3Bgsu9lvrK4ZXjJL9mfrURnFeHGsnpHQ+PJWZAp1grSK97veEukHHgH6DU/6AoJav64HPQPvkMCuRBDIVdo5VSMXjfAuMpkXRe8c/CXz6SYoK/WCtnEzQSVBwEBW2CsZ0kBTESp16q/WUkwO6y2mlRFB4KzCSMg6iU5A7eHa9TFCafvucJYxUbwLGHmzLJivwTH6b3QFkq2UPdG7Dfkg/GHD3Nqo3e5CCMe8kQN/Jexzf07OLUklIY0rtu/3PkfpCq2tJ7RXIkgVa0KmtEAstidke79ss4z/8k/e7N+s9geD0sMD2psHRUYGmNrF7jqOJtY4GLl6ssVnUOLk/RbvbY34yxsunNzg9mWKU7bHdWFd8tfOo1zXX54OvHWF2OsaLz5aYbBocWiXy966x27Q4OS5xvWg5pu4bXz/AyNJuuc2t3GOBEs9WBZpRh6yYYX72HjWBHM3Vdv8/We/ZdOl5nIn1Cc+Jb5gcgBmEARhESpRF2qLMJddaS66V5XLpg+wqV9nljy7/Rn/xF5dd9u6WuNIKFEUJADEAJs8bT06uvsJ9P0OBATNvOOc5d+i++uqru2M06MdqmeDukPhUDXN9kNn+Ix0zAFE3PzRbq2SCIsEYzhWqPDtgiw7bZVy9+m18/eXXMNi3b4/jo0+/H3/8/Udx5/0mm9fE//cfX8TlRR/p7sVKOjGMbpJgGr5CIE0tLVgOntS0E2isyM3NyqkfZMYEQnDoKMC3sNgRD45lQfQaNyfLTPkdGTRzMSxESX0ao648+AAr0MkpLXE4oJq27bScIPIUELNvJWlkfR/YR6X1PMbtnepGm5BODIbUS2aEkuxcArBSMWdthAPpwoalBCF1obk+LmxJRlfgbr8r4JazodWsWa1xWoXJ0vQRjJYoC2spsEMRRwkfqQurISYAhis03zVvGt1VeRCOmJMZV/V33t/NeheDAQ1ACnxh5sGC8mtI+6cEQAYZ4LJVqGLTVk2ImuLKafmT8XWz8KqCVwYh1bG1PwL2tbCIxWe1XT+dVNHdKEgRlETFsKdX5B7KOdCptMRX1l36g9jZGtyW3oTU01lvapve0x5Rc0tnw5YnBLkMogRWBNqYGtJnFwADA6S91REojFNlQJ3yE5MCvW6OmaMOItsuoVDGn1UtnewM6ATERAKFWwuWOFvOXgy4oA5sTmFECjOkWwdtUavY5pCN3dNO0iZQwcuG3ACbGAaQQZ8Kq7A/ghq6GJBseNpLYcV0Z93ewE6ydWB8VSrt5SkT0rDp5PDnWpXExUG3X1R22MyH0H/VY4kVcaDrggNjCZ0lOlrbUEsjWvyOU8qlgpj30zKTmm7xM9d0PS1rZdEcbNTR8gQm/AeQUepRE2++d7InetZirwBWE6CnVENpT6X8iB9wUAr76yyOcF0LJBbLXeUhZq11DRGQ0mjT9hVbCzQhVOcCEi0unskBea4aQwnsjK93y1pgGXS3ZcoqqejgTf7KoSjfSedCl5IaP+0Tfl53SoCr5FFKytf+pgI4LB25xToNRqltM6T0mzXgeNe8m+Fsg9caPvNcCKTibav2FedLMiol+Zk5kL2vmNMBSrW99D/5uu3GWlpzfSL2Kc7MgPYGuIFEHKdhJeawAIQ1Bfme6FNoyQf4FBfAMcD8eLyLzs//7INDDDtxudjFcNzE9z8dxetnm1hu9rG+WMZ+0I/je6N49sUstutdTI6bGB0NYiOntr/cxN33RnE928ar5wukjFJPmG8+Tu3g3UE8fzqLzlptWN6uwN49PG7i9fUmXl5s4vc+OYnrxSZ6q0NcT7ox2Y5iduejuDx/G5OTexH9MQxxAou+Cgjyw2wOfSxbdmVxtJmOf9zkCDChqO0qtt0BxqvhZ1ABR8SO8W6KNJMO3WWByexNXHzzeUwmN+KDR0/iJz95EP/h77+N5X6EecrZD4+FF1VYSw1PJXWxAdoszCFWaxmMQJPjIvmVQM1xNjv3Y8/UMsXgIjc7gRQLLBg5gk1Us+osAMqvJcub38m/5fo7Be2qLEQl+9SAbuskFDkcsBxukok0lI23DIbQCEZP+ebbYAgolojIY+GS+ep2Yin2jswBdTuognZaVlqKKvhlZMgJLbVQhzpMso9ZvVvGPqFZZ6bdqcOj3oIGAdeqNR6pEO8qFgGbiXnP0lyltjEfBLr9TOkm3d6JlSaq+OoiLacjZlE3AIrPmdMX6j9JA0rgjhSD9r/M+cVEBqXrW7aIDk8Gr6IQ7oCNrMk7BEeZ1q/tFarB5T7m+oGcKIbWKVUBWwThFRQxgOCr8P44pVt1c3kiDG7oaN1zswJrx8Iy2YqYzcjSeuMJS5atpvCz1AA/iZ/hK7lcCqyIsqEsKuHnYQrQ912mHiDVzZDlLqTF02NT6YMoiwEmAaBkCnJUdIhkeWy/fbbbxS6OwvNr6IeKn3cwWUFMPjEL37jXdoh2UHTmZPry/vls549nNaED3Pz9DC6yLykawCODsccUJJ7N2jSEQSIdDR1k1c7x/VvgTQy437hW0YtVVZNvMGfqgMBPp+pJtxdRpkHNugo/ojCAjJA/dAlC+Lm5bwS/fA6eV+89j6hBpiwkPp7YNgEtJRhpGUqqX2fPgWCJvp3Wlf7XddoCPThnupu0//n+7GnaXr/C3hO6iyVSMKixppyoY79iyK3pEgJg/OA6J7qLYDkFJpOYgU303W6l4LlObn/D9yYHK2bfAE+fB6MFDcTKniYtXtk/3jS3FarnpbV8LerQ+8PnJc6vvs9n2s/J++fvm7uusbq9bSErQJIZ7AtoOUCR7TIQrDF/7i+BE6xNqTiS3XIEVGJb+17troIVWSetRv1sPI5s0M8shDaq/WFbyeB8V/h4/GIFomRvfQZpH+wXWYCmu6suGSA/0PFEfhB4n9IlVtAz9V6JJ567j0a76Pzkv3xwmG32cXJ3Eo8+mMTF+SqW80PcbiK+eXodzekw7nznRnz9q7PSd+zGrQEO/Wy+AcOWRmByYxxX15u4ejaLQbcT9753EtOmF4urLVLLtx5M4vrFIlbP57HeHeJ00kcD7Dcv5tApHp0MYtn04uSoF5NmGs3RB3G1uo5o7kZ/NY/dIEFhpvWYOt0uz6MzOoWxaBCJU0eYrFLT3aBX4DYajD3LYhNcgQQUKOLIVG0/pv19rLfr6A9GiN5Rubu+jrdPP4vtbBYfP3kcv//HH8fk+BSi1H/3y/NYbbNVAanbBHPpdDDSDExAgrYGs5b7Oe4neihCyX+ylckGTSR1rdVyxTQ/q4MYoXHACh1ObimqjeWMwP4J8GKesxIMeTGb5hD7zT62mWZQ9WtJoaklTB6ETEUBmyaQ0mSP1GQCE8rh5J+pQyRoNQsB5qWjMUYSuEIiAHZM49bQK5HACu1kcHFS35e9AsnsJkjLCSmb9VpziB0Ny6HLmBcmSGN5cGEMUrK9UMoGlBLDuoOJ1BQTgEFesKovsZDYIEYX73dmjWK5s4E1AKjm0qgauDgCiv+UZlYldD5DULO43vJz9iVozmOS1dE2IDB3Nt7ZXB19CgkasT1Kq2KfZGURyDgYUUrIJtqBAhwEUtFKVWD/mMo21VxS40VULD2oRdq2mmKYwEKmMcGoLTLNid7ASsJgymEjZZd7KfGBg4aihXJ7DI0ik+11oLBFz0iyIkxZs9CJxpV6S6Q7bYyRCaDjfsdc6744ACBgrVqv6pQMiTTa0X2+XFEoPSxBbqZcWAnLdFbeI83YlVHOT91HZ3o6Xao2kK9XslafDWleIfO0FdL15L3NmeUMflIQrsb1OOM8y82gX8d7pQZR47AysMlAeLlcsbktbAyBwDaHB7aZ+AIs6A4JtqQlFlPzjr9G4VPV+OXP4laUggS9StoNO3zQEgSNh0MWLSV44Nkos56wf9w5FPzkuu/ZAj3BFXWtNfvhFkYVgFXMQTxHx1ukDrhHyZAobVtAHNlis00enSclo6GXdJ+GYhUMkXQHghdbplQyWHd+Ha+P9H6do26IKatDGQSyBNKquW+kwamqQpmR1H5iPGnViRYoJrY61yvPFoIbyxEKK8obwXifkIx3mg3Q089hvQvuzmcjy0yGXiAH+jgVtxQgbdENDRsSv5KZVFYvz6OlQ1q/AoTNstFuqlspQ/vSs9AaeoFaa0/VGovapLrXWDVXXgg08mrShpXWZ8qiODxG1SOey1ISP1sZ2SLJFnXoBsEOTLgkPgeZsXS1vk4Y1pLGD7PdD6kV7KsARRG+sm40xQqAymhPFYqo3RC+n34drB/XH0BRDG/PvYydSSmtjlT01OnFx6N9dH780weHVa8Tj75zGi+fXsfgaABQcfVyQTbwpIneuB9vny/wZsfHTUz7EVfZq6TpxSFTYNt9jKZNrLNb9moPZvDqfB1H98YRF6s4vTmMi6t13Ls1jOe/ucDc29XFKp783t3493/3ClXKg0Evbj05icNqHzE/iVGzjMWyF/3p+yhkSDCRdnW15ibmCKum2cRqd4QCk35PmrlcmN0CE0zSEGePuqxQzSPYz0kfm310VS1bDJdZwjjEenERsxe/itHoTvyvf/2zmN4fxHq3i7/97FV8/nQXqw01X6hURrBHB1mb3vIioNdT9sqz3id1hOoDaFo9T5EvJuRwqAaiFiWrj2EmITJ3PoHv53wVmmtjli4vao7ZywKKzVZxtDQYtm6pl0wpAnoxE9W0ZmMKqOgMp5FOgJL7wnaEbI6JySYSLnJShYpM9myAmc+TrGDW/mTVeb5cvg76AqrfoS+PpzroLXl9xFoYOfPvNqPq66hnZzsXrY/SZoyuHIUKbbQieRpBAcT00wLArgOyL8x9yK9tAcDEW5Q0IdeDRtzOguuZRSI8H53IWIApzlyDHvYmv9NXpXV+PaugszhqowpDar5kSxTsZ9X1JvsWYt6u9k4soP9qQFTBJg0IYZpMv9JE/h2+DdwRWYaybvDG5bMRTJLBhIGXkVEOVYAiHbN7O5p9EBsqt1sZARlLp4r1oQhICN3gAKR7TGNK+6pCBrGY/Dlxhmrrwc9k3oBOS79arl35Ara1UJKFE2PwVdfAzpsMqY1uNjdntiH3WAkBOXgC/bbT5WBipm74PNxnC8GNbznNKGfLZ1pawYucCx0In62OMeN5951KcXkGvGYDzPS78pcOgkwjgyRrx+R3yzvUVdTqIwDI37Cj5tPY1pjZFNrAN/X8ZkDRo5MsE6fHCK63OgSUM1hOFfcBJ9Wf0wbNbGkBdlzcwvyZbcU9win2bxYZhBNz/BQ1+2EA433VcajEnxh/A8JyxrRXdadajeuLOkWTivxLePGa7i7WTme6djcwI2kD4XDHRqjkPwoLhO0200X4R4sgu8S6f6W+iWbI1sun1Hug7IVWUqcYP8/Mju6SYk7cXRMxWlu+doFcNmS6gvKbzhT4burO+ayViu2WjcDL2+zD51aWveDqct7zcxDYF1Mq/4+/6xcKgHVFkpbYd6FFDpYVsdVRLGoLUm1UheAt+6oMB843gSwIjFIcZbus9nUmgLXOtiemy9Emy6lpbwm2TtI1PLikN/zArHHf7eOj8T46//kv3jscvz8Fq/Lm2TKOJp0YHw3jxReXceu9SRx6/dj0ujHo7mPQ7UIL1b3cxtcv5jE6HcRk0ovvfHgc//jZ29hOhnE07MZsuYEGcXQyjJitIz3j5dPrePRwHHd/cCP+8e8uYv56HsvdIQb3pvidZOiOT0fRWWUPwZNYLJ7HvcmTOB+fRH/Qie1sGfsUW/abaPbLGPY2sW82cTk7BTj09BDkyTGeZReDXhObToLHLDzoxWaVzI2mX0CPBv08R81p1Mvq8kW8/uY3sbzcxE//6Afx5MO78d53bsf/8X8/jdkq+yKKsk3zngvKERg0FLjAqeNRlCJ2xMHkLgXGRbBKx+oZoe4PkbpNsIXoDagZzIgiunj2dApsCp3TOZpYZSpeFyKdAbuWM1pAbz5V8uaf2dS5Gsx08PlzTrEaHKRTGmaLl9UmBk03tus99H/JVOZz5Pi4ZDxn8zXZVrFrTC8yhX9yNIzL6xVYUrCMmBPM74MhhE0T04P0BH0zmE016oTDUrucXGfxCLg0nKPMj+4ebggOxWJwGgoXpjSL1WUnOap+iAAEAiD5tVIkRACUDGFpnyAT1gYnJWWktgCYRpKMTEbVYqXRMw57TWE7XQ8/Q9VaSSRsAKzG4/kJsxoeld29BoVRbS1RTavQSVgpYYdENo1sKBlot0ISsIBDqM6I26AxhWZA1BIF7ZbkNhmEsiKuF93Y5DrlXcrfEb3piS08Hyz+AhgAtSRGruXs+czsB+b0DsdzEWzSkbmJazIauSYpEq8Vny5I6XSTrWbLFwJLggKzBQYyTv2TTeV7IzjTa77TsB1nzbPKaVRRT5L9SDGA3ul0sSlg6TNoaXCG3HLKIA2hjpkIFcMYjAJkagRjspIsIuNUIpyv1BDB5HRjMMwOC310Y1jM59QRuhm8BProlyrah7ei3eiGQILORayRi2cUPIFph6RFgF3YwfJ9/lbtSGr9m/AroZbTm27mr/bI2ZGQrd+5j3bVDtxwR4zbBe7M6NmlGZAk01XAtWQgttmMY9oZCHHqYvRKf8zWM/h3DTS5SJYe5J0mrMipqbh7ZvV1/7mubmmjrHaLVSVnndmmymox7S5I0hrFijMh1hFpdqX58Wwl80CpBT+65BHYMr0eqt7I5iqUaqW9yUyRjRf2hTa9Fp/hHhb2XRp0bTLuY/7Zn728CNccmQ/JH0rI1UJWWCsFEsXW21/qPbjP/m2uLfkJpk7KdxQ8VYjM+13OSznp3E88oQBS/qEWhfp1MxNChMvgS2fHxWgq4mJ2RMQNXpOZL94a3TP5Sdom9wN01TwBnZvoM42tyUblEui20QizwTXOglrX+Iz6YdGTWKwvRuoqZSw7weKgTnycgPBf//cfH559dRW3PjxGlXD2UBvfHOKBsgn16Eb28NvGdDqIznoTg+kgNlcb9P5bbbYxOhrGgztNfPV0EdcX67j3aBr99S7m811czzdx8+FRLF/NAMqybcl4e4jl9TrOLtZxtd7HyeMjGK+cLXx84zSa3u1sKBKrBDeD+9ik7vAQh2XO5ctjvOPYtNEsevsm1qsBWB44K6Q93atJXb5zigWYFYGf9ZZFHTnqTgeJUy+2MTt7GevVy9jvhzGejONouIuf/fTjuFys44tvm1itZE7cI0jjzVAIkrku9BbzjEChFfDwahZbGpfSMKF9g3oqASSA9k3WgMaFzotMHTRz9rXpXnODkbamE2alIg+PQZWjaryOUg/0IjIFinLzaJORIEiC4VGPv3ztBn0eEywFqqrpWHgAk3WFK5DhgNnRmDcGmxntqB2JDqqrNUmDU0/IFLxjNutk2kGkWAIxALrZSgdbg8Xncrd3pmP8T+s1Xd0m1oG6Dc4hrheduIbarUokKTDFixYNGf7c0hSaaXMMWt5ar6WLKvMpVkmAREanjUOZZiseuzwPQXVdI6ATd1tR3zfYSRwzpWDLzlWQWNfIcTPTG7aP2GE3MXU1amn/YZSsyF8OmayDRM8OY4sxd2cAM4FkuAzwi9PVJredP/a3pIkEYDxyriyFWE8xIvwkZPcq2+4o3EGDlzIBtNLC/mhwzhxV6apWBhpbsL4YM0Zxh9wMWXRoU5W+st8jY8PbQ+9iB8P1olNUFTEYfIFd9DBVsJjN+tFfxsyQB91z4gqcgyTbbTacy0mPVgrHsIRydALN9Bc1BdoGXbixZR9lv+yiqzfmK2laAy+LDiqcck29/o5754963wth4wvUZnWsMVNqT4EuGEhzj3KYFJno6wKJSsCV5yrAofyO3LevHn7dgauoL6Vx29XKOF/+iO/SNwUOuNoU4E72FvcN/8c9LOlEN4MXKKatpf/wM7d1jL4CvDMGoErBGwSJGfbPtkcdcgvbNJQ21/rX1r1m/ND6WW1eCUYNjjU2kCe+DeYUBLd2vTJ05lj0aoW1t0SA2jwsd0t46gDbHSbzpVmlLWNpsF+yHLbCOnhFFsTULo96+UQi4rzBCp8MDsuPClQn0IL/k53CNXBlPUGeYjBmf7Q0JjW8gYQBLNwCsHQKHIMneLcsubHdtm81W4TTIMKFYNP2TD9x6MSTbOjyb/7H7xxWy110m068enodtx8fUxe32cdysY3xjQE0MbvFKjazXZw8GEcz7MY8Ad3bVRzfn8TxtB9Xb5dx/u0s7j4+jmkv4nIfGEuXB7O/74BJPOk10SwO8eXnr+IwHsTlJtu8NPiQJ/fvx2pxGU3nKJrpILqjaaznJ3HYbaIZLeOwGcdwzGbYyUbceO9t7F7dQJXyPqkzHXayLincISpuOntoFslOUfOTSwBdnubIJk04u3geb7/+Kh48Oone+FF88kET3//OPaTzLuer+OzzTsxmQvRgHLNoQxWE6LLMHmIGSln+bJ0LAkToLViJltuRffdSZzYc9jD5BGlttFWh5oQbzddvNNqMRiJZGTohRG7dHubvppaO/fqy6bOmsJQCEKeHKi7kKDU5bM9WhdCURo8XrYMUaPZZ5GtnHz9XmmUaNB2nAZgNvqI0R5HSnKApddLZ2aRaDidfc51Np0VrMfKimWrT3ngi+wSxeSggaRX3tFMcfH4BkuKIqpi5XmdrM2SqdHGZzNLMSNgSJbfkzLHHWRXsVKgXDMVAfP7CFeX76/tIu4rtTfmAq9JzW9mUWlGedJBeCwAgg1hHqHiX3MNt5ASRlFRkEJVMO0Yotj43MghFQ2oTwag/2ze1ewcaqhRH3c5/CKxQKFCbY9AvmB1iU3F3NCPj6lYPDADYo44OreBZARCcb0/H0WfIx8+WSRXek6EpQE+TM3h0eAfYDJZPynXUeRDjxawR0RjWS8EZjGurjyVfi9oevhDTXugYAtaa3igDyrTTnK5Dpw1tHFpI1HSQATpPiVqmyCsItgq+6ty07xEqnZNhZ39V7r9S9Wjvo6IB9doju+X9bvXUdCsgI34X1mDT2Twfrls2hkx+PTcEGjrLKo5qM93Qlr3TE1JrrUbndJBVf0HmxqBWlG4xBT4h5KmUWpAT5NrjHIlJRvsjV1gCGNuZU4+IE1dYRsEfrLHnBxPY88rwHDGOdVcC32+ybG1WiWwhzzjNd4uN1IXytYRLxlmTNcL68kzjKQ32ASj4egSCthI8LSX7gdStxZti9GS7IEEqwWmV2KR2EJLNgkrcp5EPi/sm+01SgUEbU8R1XfDMrQIdWz+ulDxixYFcWxoN95VpgXjtidFsOzxogXnW12n6mN6f6WjeSRKG0gwXXTz3WQ+lcYG61xUvlj1tS1ywK/jc9TyVz6EsAVYN+lUHK9w0vj0NN39d50Ptx7B2+jr+zGaieB0WuIn6dEcD3b0qgKAfBrOIM8kRiZRYuCm1fF0hoEgmOSDNR/p4dIjOn/zZB4ftIIXKvTh7Po879yd43i9/cxEf/vAmQM/V80XcejiK49NBvH6+jPmLedx4fxrL81U0x02c3BjH15+9ifvvT2NxvY7hySiusov2chenJ4OYTnoxXO1iu9jH/O0iLhfbiEwnp55tuYvJLuLD4ya+yA886se9B5NUV8X88iRW2zfR2U1jOu7HZjeJ/fYsTu71Y9ffxPLFjdh1BzG83YnrN3mdmjjsN5y1mnOMNTVAuFrRceoKaXQwmT3BNAAAIABJREFUZQBzbrdx2M7j7PXb+PbLL+Ow2cd/8aMP4gffuRfHH96P//dv3sZqPYidootKtrvoguxOr5tTNlBfAoeFGYJKG2chCAstIlYrau2Q0pX4P1PemB0sDVUeamS/YdTInpW4GmSH0ptIKSjyULSU7Ge+32aTOj466vzdBKDJ9mVrIINHsnWmtPmz1AaSZWAXChoHVlfXm91eB5oppfPkPShOVhWURNA0tErnmkStIhSlUHnVHPnWd1QFVuldxnXkE/KiOvrBK4CZrIeeP2Klh62SXDP6nmV7kWRu6WjRtsdgopTri+Xb72PYz6Ic/lACevSC2u1jlFpVjxVzmk7ssMFXUf9IwG2DXQCSgAtShNLAMl1UDVjaDXesqgF0ZVG0ihXwiTW032CTdAJrzr+1QXNFm8E9n9apZS4jnQ8drJ+Je4BWQO3lbZEIdOs2+jpBZdKB+uXZgBZQIEPvNBrerzpPhE2a9EIGUFol9IDM51N61OBKVhDd+6WXyuemfrGKxxU7lqkfMNLQMGh+qSGt0nE81/Wzu2E1AD8usxyD0kwcXqMKQn02nnnuIZl+ORCtd9W08U4SrFgTRpDg+8KzpL0pOi/vDNfJjwSIJuZSWaoWWNDr8PJy/1QswCIOvyvvVtVgKrArjCh/n45TYBp77RFy0n45c1EOtcCJUtI4t7oodtK+p2REbQ2Y0sXz/G71tmQrWDEVwAFIlrOqM5QFVOWZfagZ2ruvbFliLLWbRuuj4msCT9hjOQGldb3PHCbWAloCMbxfBs9O3xrUVGvBRxQLrtRB3c/aiB72L6VIOiXMghiEO/Hvc1NZaAeVuLE6kwk+YH9gV+olL49iz2NdoH6vnFJlLmynChugfVdSlhDYr1H2iGvJAEufWwCUVkgsbtkSnlm38+JGkySCnAf7Sd/kM+zm96X8EEGHCkhkJyzZ4WdQSzdjRnkmoi614qo30ni5apEVSJFXzCZ5LNxjpkupaN0dxqVk+hM2pAYQhWjomNHSXxeAnLo4ni8dD+67sgX5uT8eRXT+6KcPD5MPprF8tYjF21Xcem+KX5wvdnFyfxyzqxRCE7g8fHQU//DvXsRutYvb701jOdvG9HQQo6Mmzp7NYjruoShk3e/GYpnVcp04uT2K094hvvlPZ3Hv4SS2y11cb3ZxPG2iuz3E2TqP2HE028toBoc43J3Eer6J4+Fp9Ac3Y3+0juvXJzHobKKz28S2eRN/8IMn8cXr17F4PcYou84oYnGWKFnR+2YZo+kxAEymcnFoMDpNHrGbDCFDHVR2rq7i1bdfxLOvX6OZcAKqu6fj+N/+97+I//ibF/HsVQNB+LYzAHqHTky2rV3yDY0f9HLcIM7ZpdHPljCcrsKZxKhuEhiw0Ltoi1zRmH3ecABSd9WPrCsw4veQ9PxsbGmRB4JpKoI5GRJNj0jnlGkmTNQwSMmK5W4evHT1CSzLfKkSceBwqeklrr2E9DbIKCTJCmJFo24KmuP4nALDWqh6rlDZoi6YfU62zEBUThOA0H+mgaLOS6BP/bTAVDhnIPCtAjjq9XChtFmu7NKFYVor+xtyrVgBzNRvzuthxTV/PzVivGg1ugOgUEGGxwnhjuW0mn6fOkdpBWl/CMD62UwdLHG2yiGLxbWSC9fnQLAAgKWvw6axck+kagFePJEt6OxbbzwgQI6qbc2GNl6gv7QQ2w5I1wlbwBfRJ6+uRA7Quibo0uR8+XpmzMtD0Ag6xeJm5W5bAmNLpqYC3Or5FZtUNkHGDgZX02ssdcgJN/ks6MyP2Z+5xbigZQCrWc5imaFrzOemqwOjrVQOPpaaUSOYg5FWZTUejM5JMQftQzH+ZgZo6gGKlQLWyRaP4pp1rRGie/25sP1kJxHQgX0gI4u1V1uZ4o9a7J2BWAUOFeATD1in1wIbDtgK7sg7KH1nK+1NATzPNHlc98nkL5ZzLFKIx1yZHIqEBQppy0RMFeBYMgcKiGQ63gk6FGK0Ck/EslRCppwpcJsaY1gCGrNvxrqWIRQbpNupv7t9TGUJeYpoD1qpbSDWmjH39A8iHLW7x5r2CFbe6eXJ12S8LPBfwoUC9QHkWSfIAAtavkwxSkdXc5MVkINowK+QbW/ft3ZSpRa7kHkqMhzpcjlT3VIqFYm3wDeCJPW2hGa9mHTbFHeAkN1xir6AKYNTmQ5bIVX5c5KHgJouMmiLvDtqt4K0PC4Fw9F3GpKX/ayV1F6WZBhNLFDLp7tR7GwdMce1Z9Tl4QE8xzyZLpYj60o/U4iqtB34DGzXRdcGh2jcWoISnAfogxlkwt/inu9RMJs+DN9retL7qmAQ570C1nyqUvSDoOwQT8bd6Pziv/ngsBt04/rlDKfqw+/eiJevlzEY91Ddu93sYjnfxd3H0zh7tcTZWrxZxPHtCZpD94eZ8t2luCxOTpt4/fU8DtMGzu7o1jhW56uYdg/RXW7jk++cxuxsEfvFIRYoGR7Ecnw7euNxvHz1T3F0dxgPbg/i6T8t4ujkYzTGHtyfx8VXx9EM0giuo3vyEm0ZRsOTmL1NDWPE+nIc86t1NNOTWG41RzNBlKoykaLKAwRGjqmebi9Zt24srt7Eqy/+OZreNrabfXz05EH84Y8/jdPjSbx4ex7ffHUF5/7gvQnqY5arfpxfZT9CAkpQ7kq5kMdILd4uDltHEvl+bKewy6pbaEaknRCdm5NwcVnyGbNyGGPNeDiaLILJS25iQoWclWHy2Dk5UdiZpI/ToUmwWvqPUbeQyDHxMLRlsY/VlsJUpjOlHUI6g8Usme7NdSPLYUDk85oawLwrrHYmYcfG0bmeBI41OuJlk74FYMcNO803Ggg6ZVYwBMAQB3vL0ejyIaWi+c145k6g1RAuogNy1P9It4HehpgBoBSMSvTTyarwI+l3s0ey6UqZ0DBj6LhZHPXkTMOcFxltjjiEFO/PmqPiVfWe9WvMhJBts/Ev9hBtWPiRsxF0stpsD0RvbQzP5/Z7tPk5tyEQqFQkm6ASs1my478NVw2qfzdYxzNAjlCgoZNXGRBkWUk2qabxgZtrTczx01D757SLDTzPhzlIcEEi09h2SSyFp9OgtVAOTKrpENHwtZefCA8b41JFbWci415acig9U10OnROPlRsDo3yxpG+A45EyplPF/uDsS0qQgQgqaaseD4yqPaIASO4p+pQpwvI5KB8b0gUdeXonMho45wxa4NMxESN74NX7Ql/t9GPbGTv1qJ2Rw4QEAsUsBnX/UoNrrk6+V4DF/AiPTQlspIuWBVDqXGumdTCQA6D/l3I0guzSdonYkb9KqQPZOwUc+LLTuLkmfq9qb41HLDvDluE9EsqqmEP3oD1lhKlAp6BF9r4TglkaqX52oGPo+OutzK/l++RsdbLyRPxpa9W+CFtMgO3wTsnpahLcd44WqJ4pHEW0q3BoKdurQBabw/GG1Chzt/hOrfyhA2tYFIcwJdNZEgIJQjG8zBkCpZcN6MmmObHJ13GRhLMU4tV4Tyz1c+dvsWLeXdphH3DbzMykJShU+lgXIH+OnRHEtuMqkPogJmtVeiM74DPCTA8CPGU6yifQmWUSQgx7O3iFvafxgo2GnyAQ9TCGArYlIyn2QBrBlFQBWmKTss2VU9XtSUpOKXMN0O1AaWQMc9htWXSGsXU5oSwlLwwTC6nhzIg0rPmMn0y70fnTv3pyyLmq2xXbseRyD3Iax/UGDaZvTpt4OedYsASGu5wTPOjF8VET87NVHJIayskj98eoGv76Hy/i5O445pfr+O4f343d9SaWV5v49L0h3mOX85DzQ/dH8eKrRRyOT2N0fxvPfnuGwzc+HGJ848Po9G9Ed3cVp48X8erL47jx/jrevslhwfsYnlzHcHoz5mdvo9+bxH55P1abLDfhsucCeL5nsj/Z5zDHnvWbbFWTAIdGBc2MYxvr2Vk8//xzHJ5/9Uefxr/965/Ff/js8/jy82fx3oOb8cGH9+LoaBSvztfxD795GS9fH2K95dg0aipYSIJofZ+p2Ygsvt3v8rNqvJRxjA24KkTY382Olilj9H3SAGtQuroGPOsVKFF7oEuN3oJdRGPol5+DlRV08ZCSVUrtI0CACkeo1aMzw/cQ4HYxa7fpHmKU4+422+h0s7teMopkWBD15fPssmt6MmhpaMhS5Nm4nq0RrVA3V3u8waG0ppqYMfQFxWVQ/6RqEOXApPmslY00J2BG4RxgBlrUPcn+JlPlTTLIqqgGEE/jz+KZbPkCQ+FIVkAAl019D7MfXLKeLrphus7zfBmVm4k0cEKErjRFcXapx1STUdpnmruS2paDKvDRuhO7vZbDbzOCbQdt6AfuUVI72lj9MlGZApMWCiSy0N0Q0FEj8L6rt+2WnD4VmC0pORtNq53wfUfDAgvw4YKWShvR1DOAMCNksEAGgOc8AwJ+LkbH6bTLyDaPFxPoze9nu58Ep+6H6TNiRrWCBhUGeTlUiZdBBN5LDifHTbbbDUFn5yItNYs3sCzMtDIBgByO/FPCITaowC54vAyvxYaXMXN0CnmuXB5RUuMCnFx/2pF28CEI+87X4VpULFUAZDovotuiUiuss8YxInDR9/GTyGgRzHviDU1UrURlcVGtoGRajSAvPxOOpy+6tWBy+tYWunCBtkJgVey+746/g2cpDtjAjTaTqUCxsGICCTJc3KA7LbaGbLftszWydKwV+vLeF+VgKUrQurghdrnQZvrIOLlwkKlKpd8BPvvsz6BisEozOmj0XS7UgLTO9cn0BAVYuuqYZ6d9Tt61qIxxxNTiZ4sHarFk+f59yRb8DPugmk3/yM4ojilhX02Dm1fmGbDm1XaN5+/dLEMNqNSGxcy8U6UFNhswkoEWHFKXBRdfad8Rx/LO8de1v60slAMPnFkHItIL4lbYNwtcUi6iNVYgaWabYFiBLlkEBPqlUrjo/9jbl4VpfNasMyjgFbIz6rdB8qCIq2ax0JIunbP6/iJjKvvODGNmQGqRzgepIfzRnzw8nDyYxJtXyzi+M4jLr+dx56OjuHqzivViG93VJsYPj2P2ahmDSTfGp2OwSE3nwNYkmw0mj1zOttEdduPN01kMj5q4/XAakyZiNOrHdrWNO7tdvFl1YjPsxSgOMdgP4uy6H83JNnrTbpw/n8fk9mnMLwYx7N3MZhuxW1/E4OjbOKzux653HZOTiFffLOLixVl89KNHcfn2PE5PHsVmOYXDmK8C6bgs6EipQdPrRC8F2Fmx3DBVm6BndX0Ws+s3cfOkiavLZTz/5gxA8YPvfho/enInBqdsJvujH3wnNovL2O868fTZefz7v3sbm+4IwDOrflPYnTiD/QUpBk1mbzjMyRbs7ZOOOJ1SAkPozWSuc/xUMmn4GRgUVvgybaCCBrEPDGF9yVo6HeWxko3LWc3J0uX75qHIdH32EFytNqVqGYZZAGGYOrfDHr0LN+tsjZENbllFjAyvdD1ozdk0rDTe7wjy8JzqhWb9iVKe5TPKubkykmN7FOHp8sAR6pZQI0mghl91CtVsoECtobNnQQontGZJdmM4UHNk6SAB2LOHYqHXvZ4HsYbJcrJnPS6UNYppZMqsR01MwOXPCEzVYu7lWDr413Su5zx7TnMRpsOg1PRDO+1UnCPtBKsQtXYtkrFEudbZFCOK/ZXmRCkkGiwaOzB5Lb0anR6NIIMkpRgUeDgiZ4d7G0uxMxkiYP/Nppm8pWzCRpTVpioccOrZ6TIDjJLO9++Z9+Fz19SIUjO0hGzrkkyc5/7q3Hh5CT5YNIIikJL2N/DRvQNZQ5mDMK2gh9eGZ7Xw2IVF4r0kEOHnN8hRwp8jqwBExPvY76B4wy1zBNJVsJK/QD2s4D2Ap1bRTLwBUmljIg2UZlmbrXM60P6uBg/8rAZxJtroDh1W0MWDndbhLOMQyxrwD9Q5cRGcrcw/U3PodzWYqqiB04+KYLcELmxebb5SzaxFERZGyXdWYFZHWQwPn4ugX6DFBtCg0ysgEID9B4lkCCGwYiBKeuh3JlvUs17Xtg0SeC7AdEpjWtj2kgr2XjBQSnzQ9/STlu3knXKjet0FgW4a99oKhnsrYNKSBZDRVvAAVF/vrbMcbnvCVzDj1eZ+Zc1b+sP2DbcMSm0w1Pjcd8ghU+ucAQ/xkBCLWuvmHLLsAKqG3U5KAB4ThQyENIiAj8dzaQlOqRJnwZdtIqxIOThK5ePv8rXcEiWFBf3LXc+9UmNfgehcX0/08mx2pOXVx9O9R9mXVCw2GHJqWM358A+uK1BGD4EUPxQnldG2VX9CQsxNqUtFMj4W18jtvywVyWdN+4m2M3/ylx8fUtPXND2AovFRP85+e4UU7Pioifu3h3Fxvkaz6uGdMY7b8nINKjLBzHTQxZzj5mQQw9QFJijJCtpBD2nQyekwjpqIdbKDnYjRySB2V1u0ntnuujG83URns4/duhvTuzdj9uIkmuEmtusm5rOXMWyu2OZk0o/5gvZmu+lHr5+MzSGOpvejd8jO/k2ss2t/sp24fLsY99ex24/xS5Ti5EJuARKX129i/vy3cfveON6e72PYjOIXv/jDGE668dVXF7Ff7OPWjV0c3ZjGm/NVfPvqEPv+ALuy2eY0DKZB6ZLYVoZAIgtL8vvJGMqYJuhLxk72EmuHcXMEnr7WtFEttknNtPPrudYlXQIigePppqNMMecwe+olDTPyebIi2Clbarc1+i6Zk0wBQ1fIyucECllrk/MEOFO5A6Y4C4nR8gZATYZVQ2upH+RFcQqmOkdR3YUFY2RFICcnClDJaSbUZVUnwceVLksezS6K+0hWLQ8z28ZwfxtMdWGqImULmx37m707giz1OqpqVCk/x/0QMmEP9juO10sDrqIXQwhadzIcuXrueQgjS7qA694i3+SvWByLFjWKwPWRi07QayN7poJP+uo2WhSwt93juiu41TkSTClAhRXqAgAyjhnj2xjiPIqhpXPPdlASHjvelTYQzwJSletFtGjdlrQ3OhvUQdLAWnP7Lo3QwguyiPioLQRj4GsWoaSSBcesXeVQd6VX6AmUSmYBmAEh/93S+aoquDJkmhSEFlCO9ekZ7GDKx9Yd5jGlWzSgIJjllxFkaT0N9RwoIUWFKkGCDQu+sYc6bwAKSheKx6WKEo3seSA4t5QFDyKCxLFUqGIIm/bZJVnMQ5iuo/aV1fUGUy0hXFFGucq1HkaCXoMvp9SZPSmZRekVK0TkXWDTfT+DgBfwcttm8O6BLaHWQv/jTTCLqeMGm+d0GU++2TGdOSI1nyIhFe4zzEFLBwZn6tS+7hFfkUFUfc52lXDVMurF9BtOLQss4r20bqpobmeP3MPVIKbcdT0Pi0QECM1w6ew46GvrEMvEVH1yV2Cb/apigRr5OMwkG21qg/ffAUQp9ilnxIZJFkrgqu69PZaYQJMWrrnGXrf0oLpQ3LaSQC72nwBJ9relfXaGoVqaKi1gDEPvwhZS74JJB4g+m4XhczCNddbdV6SCdLNjbbxgq+9qkTrI5/mwos9o2i8F2fKdxa+ooI22TvdbjCUIP2AH8ard7BmsID+HRjB3rXuTE5+EXFp3EW1nfvKnjw9xOoh+jnhb72I87cficg1m7+SkD8bp7MUyHr03imcX2xjfGcX551exXq7ju//Z/fji129jOOrHcNKP6XE/Ll6t4uL1Kk7ujaLXdKIz6Mbx7hDTu5Po9A/x9mwdmwVUc3H3/XGsrnfx9tkiJsNJTG7fjuXlArTofHkSy8UsFpcv4/b9k1jMX0fTO4nR8SGWs5T8D6LbDGN2+TpOj+/EnelpPLvalLRp7DbRj230BlMAp7xqCTqywfJgMIzd1at4/s+fRW84icff/QNo3rqLs1hdXsTqEPHR7z2Kszez2O5HEb1JDJsVWvGsD32wgv3+IFYJcrNFzKEP5mw4SuO8Q0uZzU4Dp3OMmTYmK7bdGNcH0M7UDEdxYC0TxctPWh/ABSkoGn0DLDTcVqXrcNDEYkUdAZkVXir2aGwZqNStqFgifx/FKbpwMAzIrXOsDkCf0odsokpHBTAsJiOfK0fH5T9JVRskc/Rbfk3SZ+tKilal6tzoqHnZPZ7MadUEdQCB3T4KexL8oTRf7ERJN2dqWQ4RUgwxOPmzabD6CX6bRmtpDRYvcD4zJrKAbmfjYSxZy/hAyFyYzQTjBA34fPAQbvYt5+MxU78DcPB+SpNWoy0npOe2E8W+tHRmZo4qQ0juCuZArIjTQnQVrXS6XTaYJE2SVaSf58rTXhBJKodbDGoBPXSFBI4a2yf2BNkPpBMdOdt4EyzZAddUnR01UyB0HWYwMtrO76ehJNjj3vC1eV5qOMKImCDAM8cRuGnEHDS+aNtUNUTQk4JBbDj6Sf3z8vfySu1WGVjyTAGuFQzCoo/2uoNpNavtwAXLw5nD7rXpuh6A8FJFqKkPAq4liC3nh4FgrkayhYj4ta/sVVkDkoIGfd/NwJjBw8jByuy5apYFF9kA2WnEymSXiRnvnGPuVEk6tnEjXawQAfcI97WcRwbDBF5pLwWkTQphHwUM5Vx5tum8GWC6vRffh8U6dOq1ErkVCJgZLBOOdN4EDAVhS7KyaDDNgJZeD2anlF7FPZaNbaXjsT8olCKzxwPuNmluE+RncLBGRML7wTCN/VC5hizkUAMVTaYAs19SlyIoRI/BFgr05jkp9pAYVERJXVfs0zsMIgNkzl0Xq/cv9rm9joaIFXQx2qhBsmP/ykTLB5gZFLzlmeF65H95zhSQ+8tFRUVwz3ZkYp1bcgVIGdQvlhkRBTx4/Vb/R7yFmWm9ia2dyBi0nmppBZGORcKk3ilc/zJdynp+RoioZUABCe+XOxJolUpzRVxXpbQRFGTXfLENJEYoIimFqsIHzIg4vcxRhiQuMsLNUYq1ej6zg2lbP5kcovPf/eWHh/VRg1F0q+tt3Hk8QerzzZfXcevhOG48zHTyCozhdNrEYLuP3/zyddz9+AQM4uVqF8P9IW5Ne7EcN3F9tkKFy3yZ6dlOnIy7sZvv4/bjSawXu7jI9OQhYnG+jsmNQSxfLeO9378b5y9mMen3Y5Oqvlk2p25ivnwRi3XE0fhWzM++RTXsfnAd/f00jk4eYkO361kMhqdxPBzH2eUsdjnJZJAMHBsq5+LtME1jxSg15wWuzuPs7bPYzK5j0J/GnccP49uvnsXV2UXcvncrvv+9h3H/o4fxm3+cYy5yGsfNvhtbhFUutNgSUIBNovNK4MTUJ6Od/Ok+Ui05S5SULVyfD7AOuhtnD4ad2G055s0MCC4ObkRWEXsTBZp0w+B8Aeg4mzj1bkWLpajAhs4X084NxSJqnI0LDzmChmcr4eD+Vm554n6Ipj4qI8APRyPGZ83/ZEsWMhdmfdoj+7LhePYmTN0i9Sr5jNm6hU5aughFftlKCCsrTRXeAQCOFdS4WGL08kJkap73JiOm9DtkKnyBEjQnk4hnFEvEyScym9l+Rt8nUyOQp+4SuSY01jRECf7z+fB6WelaXUtNK9bNobuUjVPurjYNVqRPzQ0LSAqzJn2L4a6NLaCUNG2cGZpPI2ZQxShuH4MzgJ6XTsRTmN3TRAQbXrIl7smmEF/tGtzfE70zBWLlmvje/gw8yABvZHY0UUKieny0ZGOLI6JpxNlzSxxpaQBYe0obtcY/Oq0MwIhCDFlTrAn5E079qE7RxRkeNanHLE6HWQAVcqi6w861GG9vIDaIzpB/AF2gP0of5kUCm+XWSpKK+CELaWVNW5b/OHMgFyoAn2+RO9hAr8u94f+3uuC3z5jAtjWECO08es/0cQaAYoBQKIT3FgMNrZX0XjURq8/dBjQC6+XIKl0lEFLthAIxzYzleoufwx/y7yyQK28idsQBBc9U6x4pULDwv1SXd6gyd7sYqwJZAFDbXMHiZPDYShla48bncfmWdGfu1yjAg3/l6BL8km2+pkTxhbQqZibrvaY9oA3zmEgEPL9bZVxGI9ZaVbxqKVNmsJccPxS8YjoJgyQNoZWmP2oVgLQWmoGdp3IJKJLNrSlXn4yC1XRv22RgBYA8oeWmSErnvXVjHYK/1pOUq+QIXa1uFGC6aKNkAOT32NbJv1ztCxl5v4F+233WnMbVU/pEMuyRrcTc7dax9P44YHFATxaHvTEdsNkWOrNoYKcqY2o9DVYl87KxkQ+1DAW+TDIEZrk8TtNrrENpPTyWgjPPabOlkT3s48n4EJ1/+1dPDtthNyajXvzDL9/Eoz+4E7M3i1hfb+Px90+gvfvqN5cxSMDR7WB6yWq5iQ9/71astwcUH3zv7jA+/2YRnaNB9LsHpJjzuW8dD+LmlIUK214n1sttNJNhvHx2DX1EppnPX8zj4aensc/vjfpxcbaOw9UoOqMHcX31VQzH92O/a6KzW8VguI0Xr5/FaNzEdPQgxtPTuDh/HtPpnZyZEYfNNg7DBH3riFQq7hMUsv1HPlAWRGw2ixy0FW9fPo3r12dxMu3HqzcrVDQ/eHQv3n/8MP6rn38a/+f/8zTmyyYmvXWc3uzE2XkWV9QCkDTDo94+Zus0Hgk6LNikADfT1mDL8g+9vHRsFkwCyXFRJ3Y7DdhOzUg/YrNm5GeWjOCGbsb6JcwXzgbR0kPBmClqQJGLTjquvm4isCwOjsJvAIxs3s1WHGi/gsg6o5Bk81jpBNvViu5Qui5WEYxhilwjmVOligpzRgO73WWrnRoFkeFUxW9OjKFHwvtTiokZWxiHxpYfTiVQY0g2gaxQGo9Mi4Ph6XL+a/4besiey+7r8+dnwazXBGqKjAl++T75vRz/lbpLzm1W2lDNjuGmYI8IaFNvWVJIzpqK/cifQcVXa/kUpBchNveHkdu/+IcT5VspOwMNpafEgJTtKRF7mhI7vpZQW7oyTvRhyidfnUmmloZGcoCMgN0PK58t5QTwZSxTd3IKEg26N45rTACB4AiIXQxhaXdAlSZWpUwvoFWlXoyVcXBQZtmk5jrcAAAgAElEQVS0fk7Fc+5d6YQjzFW1gVWSoIAEPTxVzQl9ntKbWU0PJyjmSu1UMqggi5IgSOypKhN99twyikexIhGIu0s6R+2aygQWAjq3AiEzsMX702ewjS6Bkp2Hq0Gd7CQjwMIYggiABmiOW0yvF8hyDpwNagDhaMR+aKhkea3SQQDOWCfXzJIDWfVOJepUP1EZifxSgvUMfhlUCKjBhDGoZbrX4JhgkGnKipHsgAEO1K8Q1w5BlwyaR7Flxwjr2HAH20CML8rPyT5stqHet/x38iVs3VW9rm+eU9Ky3GWtnH7l8oj9gXfm3yEXOuRKUDdYshz4Lqer0GSL0dZbGzg5ZUsWi7fcKWkGoNRZ0zNUYINYU18DHy9gj3Y++/ysWgGmQ0pa09W/haKvYU0rCrUPqiFfGzzi+PqB9GzlHpdCDPpQkrh6cgVJeO7ydUuyKmjmtxyYCs2pFUxVD6TnqI2y4TNcpS6ygYunYMu+Fmcjv4aSTK2630OZAdkshXiyZekTrGdugzBvqJlGAruSzSjVySqitA2VTcnAlX5OwFgMNV9DYNxzm926TCMhAYqxVsmW5xS1AKGFAhIPEEgb4wr33OtuJz4apYYwG1PvdzHsdeJqto3JvaM4bDdx5944zl8s4uaDabx8No/pSROvn81jt97HaNqPk9TevZjHvXvjWJ4t4np9AKAY3xzF7GId00Enhp2Idc4/TgBw0qDydrDZARiur3Yxuj2I1XYfg/EwNpkC6nZi/iKrmG9HdzCITucqut33YrG4jm6nifFoH+ttE6vFdQwHx3FAP44c40Yjk6xPspazi+sYNOPICVSdnP3ab1BokkZ3nS1UcvHXb2N78RxG+fWbWdy9M46Hjx7FD3/4KBbrdTx9voimN4zteosJJbt0JIr43fw43SKOjoToCaJy0dEfCA0j5ewyvZlON1sNYDpExCaBYP5+aQjMwDFfoz2Kp9xYgYdiAQqVUQ8/U31qQ6Mo05Ev9a48KCRYOBuZYQ6rjQAMk3HY7tGUeaucS15evzbS3xChRgwwLeQQy00yoNQhJghK/SSAkjVk+v0EyEjJCSDAsKn7uidxFAZJzCuZUZbWczJENYxwnhhDyFmvjvyRJk7NpVK9KN2XA82Pm8AvmdSStkfFNWcLY7Ys2EfS+WZH2feN+ix8NoA9DxJn6hC/X0CCWGPYsMqUuZKM7FyufU2TVlNuJZrTbZwaQfeGGtRiTP1V2kq4ZHNAdEwO2/V9pierjspslzJmYmgZCec/dlelKUb1PjqKUlaKVUK1qd9Z0bJieskV8h5RaVYcG35BbEtJF9oJKknks2KAUlLFmhHcot0ZTLG6uDI/hKnWSuktabVRFSu/pz8Q48gtIwjSudP7sq2Tf0ZjJAG0GACT0XIFKv/t9CaBpP4P6WDNmdP9c9TOh6ODAsTG9mbANFB7IqbPyQjXIgY+uqGFwLWAC6xAqRBXM3JjLNkC6EgJoWo2Q4EkX4a/wB0qIUmFNMZFBSG0QAvANV/fp9iyD1ojd07gQSiOXm/rQJl2kbN9qWNNu+u5Maygr3vA8wZez033BUYIYDinuUwDUgmE94mg7N0ghdi9ioS5JEpx6/zzZ3iDylnw2msUKJ5cdpLxu4P4FqwT0GUgJ7Y2n1lN8Q0eac9kV2D7lCrOIEIpUu8d4DnOW9WacgN9EVo4sIBwbXE5A+2Er7kHf631s/iAljS0QJ+NchsXOjVf7ExVM3KprCmUb0UQJgCkc2z/4s9jUgMp2gKubStlAmw/cBfzbhO0s4CI5IsrMtnnULKNImtwnswP7mDS16K24HF7KtoA2TkdNgcauNGShLHXotL1sD8kQDBQwHdU9qr0ilQLO06tYps0gGD3L5UGl7Pfk0mOeJIp45/87L1DOszVahfNzUGMT5poxoNYXi5jdb7BAz/84a24ejaPNy8WMLLjkyGKJE5uTmO7Xcf15SZOT5u4fL2K8e1RXD+bxc1bo7h6tYhmmqM7DvH+J8fR3UQM+v14+uVF3PrgKN68XMTwpIlBvxez7T66u07sFg9i0JvEavMy9ptsAn07lqtVHJ9O0T5mkynwzSZ6TfZPy+IAGdpMScYhhpOI1ZJsUTroEQBITnsg2EJhRVbkbubx4p8+i+uLWRyd9uOH338U3//Jk5hfLbBo/VEfBMdXT2cxXxzRRFrISgoD0dcuJz0U0SsngaSAc5NAbx8xHmbOP/diF6s1ASF1d4xD8Ew25kVUrMhZ4KsYH6SmeeoJGluHujhKGxj2IyyaPLF/SJup51e3m+BHxgJTHVjZyGU6oGl1itUhWod2uBM9pEfkMADC+PcEkIiU9gHWmAyICm2yn6K0PXDLRL4EwKLnOaKH6RhHj2yIzirtPPzog9jqCwcnnc8o3UQeBhhFVWqjqliuyywEdI+qOqbOUekiOFaBYpKpsd3m9/l1j8PK90OaFPpJFUkgRcliJo4EVLpOrF3LxLIQQ4wCyV+NEGo5PHkIghnYPXfPB+QukSmds0V3lUsAyFQPMc0/EBjTcwnm0YbIgJXWKQJneOgOCsF4yggiGX0abGhOtQAN/SNVYTwhtYkxz7gZibSmMuxYI4MeAiD6Ja8amS1WEdrEK6Unp4Z+kmKmHeCgAi+vXglM3mXz8pVYUW3Nj5yWNEJ4eu+ji6mcKpOPZ1aAr+Em1XY+jtKtvWQKMNN3dNrQvXab0s+M+AaWoTInFIqwTAWAeKf2FN3Yq2IxdyPtIIIO9i0oaVGnrgm+qDvGe+vsCuWojldgTFCNBR5iIqSU6KQtLeCR58Oa0HJGBOo4P9Zn01padK7DFlUYSYlD3l0EnSWYwEVhiVdJ0/JM0B6pWjLPRUpxpG9mY2v3zxMoxx0iBy3IpJJN2uJ81SxcZHBUYGqxnSYOnQ3w/fQ5NRCr9tiTTBJQqKgNBVUG0AReBHjS1RqQFslLBVRmzQxe2dyaz5x7BBdSygl1b9wOCEtqjTbvlbFPBX/t4KFEZBURQj/N88XrQlDC11FyU7YOP9VOb8OnaQKRWTk9U75AOQe2lf6esKlJDMNN/Lx0pXCw7vWJn6+fw36vVe5OUG5gjODgdwgGSWtABsin8zRwnYE1dELFvJRNYlqap8v/lD9Zb+Hb7wyEQZwApquYSLhQb2o5GoIeSV1oC51ZoE6RWQPaIX4qSpbyrbMLA8eeqXIbPXtVhyBflr/7Udbf/vgndw+je5O4c2sQbzeHWC/3sbxax2a2jeN7oxgPejG9P4Ex+u1nl3jRvHQ5nSRbz2S/wuvLNWbyPngwjtWgF8vrbYySIdwf4nK+i+nNYWxmm7hxaxg5N3lw1Iv1lg4hmZrToyZefjuLuO7E+PhDAIr5+uuYnt6Jo5M7Mb86xHqWjW+7se1kWilH7fGSo8IWwIHpCHBVhxHS28l0DccNmC468iwoSKO5j/16Ftvrl/HVP32NSv0/+PhB/Py//VFcrNdx+eY6Xr2ZR3SaWGySBTzCpfPkiQSwG6KZaMTpwqhI1wHBZgo3eXrVy6o679y2BA9sbtyaLVkiJYE+baJBi42hWcBMfQOAgm3J96yRd4I7MmpMRTv1zMalVEP0OnxGwQ1q7NLJZaU0qpZoWJOBBYOYyRe3zsG0DLXRQMNWA4Yq7C1gTWxYCvPRG2m9RY9DTk7JCkk6fLCHJcrm3ON+02cJvxpu0giLepc1YR9IMXut9CudMtmbTAHn1Ioc3zcYDAAuE/AhNe6LYsThljpKqRSa33uJKIvQ3iwjRbsWwCsl6x6SunzYbzNhLR0NU0oaNu5guiSCahrC3Bvk0k45yMkbStVUk7WsSqHBmBMQpLNOYA9xulMlAmBpWIjNlboVy+e2k1kV72pQVl+T8YE50nmHYULDa9bViveorYTE8iaISYbc1etOv9EYCkDiuTXX0wVH+H2CArhCTYQRYuV5xvSbZAnF5OnnijdUA+YEaV7hQiphUahJxW2RI3NAWAw/zoPYOQEoygBU/EEPTkckhhHBRKZ4zQzi2ijq1xSF/WEjJr9PTZhADsEkvXJ1FPU98D4IYACjBG3URiiBiQqtqutieww+H+0AJtnIo2EfWw6aQZAAQ9pUgRAyZRXlvcviFzhVwB4/Qvu1a0GBPw0BO58EYFNZhdLTtNWtwA6YwaQAfgkemDnIRuZ07gQsYMqV7TfoMJj3x7H+9Z0ASCAGjKJkBdoSraN7rrLpu9k/WGankw18K2IoFTBuEo/+2gVUm4dt6bNbUabJCq6D9OWttQO4aWUVeE0F5svDK8iqeEZrr7pxfL3C+HeCXAWLFdzxXhge+SUN920PeO4Z1fH4mD02C6idtV0W0FGsaldQmGSC0ZrN8v4ZpBlI2ksS4Oqpsd5izFsgXfCXn0VH3/ebD6DUmoJGKdxboz1pmZ3u5zmQnh7vLxuiyS+46i2UjKbTPFk+5gyaeYxrkI7DXZu7WwblPsUOWqzLz+4RiUEKq9zpxpMEhH/5158ctqfDeP2cPV36h30srjaxuFjFvU9OYjTsxW65jeHdcXz9q/PYLbZxP0fQrfexulrGcDKIoxvDuHy7QGx68mGOjOvEt5+9jZOjJvo3xpC1fnpnEG/nu7hc7GJ6MojrV6uYXawidk2MbnVi+XYZx8NpHI6P4zCOGA07sZ0fxeyqH51Dwwivu4veoBtbsxppkjDDLx99hbFw/UwPRw/aMqaHdmCAs09fAsqeDmouaP+wipdPP4/F+WX2sokf/+FH8fD3HsVv/v6buPv4VpzPenE1a6IvR5ebSgO6j5WUVB2MimG6PKPBbncQy3XG6Tz2NNx0bmDQdK8SsAFElIvmS/pOYNbqiM4Nb0csmNWMyN+CbTonVhTzsDlSojZKOgKwbt1YrXcAXWyozc+RK5aNnFGH1EmHpNdI8KMMJpaDeeQCBNhrTBNPsi9iryHIy0g+299AS5j6PTIq2Tg7wUWC1l72OETBD1vpAADm86vIxK1p8JZIHRMwAFxu5ejcX08O1pNXCMK46Pl77AnZdxJIWjYZUVSniSmBoyeQ3OBZORaIejRWdGNNs9VNpqwxYWYX63X2suOZhJMVC6AscxyyL2ZrtBXZx2SVt++ksbHP76SSWvZAzohGlKlxnotijgj87Nixb/kZqW+lcVEKzZXnhZeSUVZBEAtZPEtU4MY8nismSxGLI2mdQ1Vj80wmxqTek4bUUguCZPzP+suWtUO8pfFs7rVFp+6XcVBCRqpq9tW0Nd+bPYlaBALPbe5fSUGBMZCetiw171eeIaReClPnz5C/nXZG0wUUm+O91NahFiAQpNI5KBWbaSmdjzLRAZrGHYEZLD4ZfGpr864zSMOeiJGlL1DWos0GuaEwgpW1W8Lp0/F9yuuXVG1qi8Xkgn2p6T7eIgIJ9tisjsosZknXlWyKWhDZpaHogSlypsWYFC+O1Y5OZ6Tw3sKcTN2XKgm+jiQZ1H5Se0thPtcFWQ1FNGzerf0pUg4CKQcUthcFVOOs8XRWWMR1IdhyCxACf2dvmK3QjWtNi3KDeOhX5cs4xUM6XcrOqTVX0IXKdgSc0u8JAJgZF9FdsxyUDPIjieHiqZWt095Z7sTwv9aEt1akgAbiPv9+KzVscCw2jV6q2qIK621dDdHElJfqfVsnsl81Ie2WUeXa6/LXnymMoFhe91rF53Ckh70qdcqlw4YOkYYaCMRLylVOuMgFmp2WsE9ALesIKOvQKhfFgs4H/LSvsYNEZTAcjLfS/TZB2Nc0ySoWccEJTaDOAo4F7xTkajikSo+r7RLWU/p9VOLnF0Q4eVWfTDvR+Yv/+fuHr766wiUajvuxeDuPyckoJtNeHLLPXfYdXGyjM+3HcrWP6zfLOLo9juXrOSaW3Lo3RpuaxfkqJg8nMbo7jrOn89itNrHKecgPJvHRnWHcOl/Eb6Mb92428eLrRfz6V+fx4INprBf7+OT3b8SLtyvM4nubPQ0ng5iM78fk+F7sd32mMTfrGA44peTq8gQp/uzmngu1261jt5zFYJSNdPjz2V8v2SUcYukGB/0uGMLUDXY1JiABy3azjq8++9v4H/7qF3Ee83j+bInLd7VporPPQhnpCoDMOaJrhWkf1NENe2xjkdNLyHqpagspWHp2bJiKMfJLyOmDoeEBLCy4InQe4tpk1A6Tl80hBCuPc+s5vid1f3SMo2EfDFjq9nKcn/wJUudgSns5maaP8XLFFsr54Pv9Hlrx7HYbCPGZgiMjm4wrUs84fDSS+Qy4tt0Eg2kUudIQVhsEwGHSsQ36TXSQ1idYZLNOsS2pxzMgYRhHEIk0vMyL0gP9LGpRVTAdrayqTbyKRrA+7bWTUNPFJUwRkuXEY++2sVmzOCq/vAWQ4/fcFNtCfuwN8jZsWZPMNNuaqH2N2CpGh/pfSatI5K/35s4mAMv0IBvz0oHkh5NmpKQxDHZpHBhtS++EIhKJ3WVdyF5lrT6hIxznPneNqQU1SaxdJdPA4PPbqXMx4KTTJirNtkPKMgOOqudhG+Fd7DoE+Pl2NZFdzT04cjBPTpcmKLNOtIrn4fhazhfBhETUzCsKuObnxz4JDsuZs1JVjoZvXzg0Gn39x0UdDgIFvPjz7RSX0qBCCAQGdKu8kSyOQkNaGKE8ExbjE8S/848BsSQuTNK3UloAg07nSZMIAEyPgTSXn1kpWLYNyn3R2fZdwmzyfHc3xrWAOL+o6m/rpMR2AuCCbFaKUAwW7BbmRsMgFMjIU2hQlq8rKUCxFpbgKJgR+EX7G70KggEFwfpoVYqin0fpvaV8Bv3Y8ywiIeDgjySwbrOSYq412g+/0jKt2B6lqn3xCw+BohnfM+5iaSemgNwFhGYIqd21KVOiGntQRkXQV+lcwl+oL6UfDf82k6YzxYcWo+YXMKeg99SS8zldkIfOEuqFq93BsQE7zrsDe4HFq1XngIS49/w6P5Qn01Bb52/xzvOCONukKEbMc4GoJUjiZ2TmjLbG1cRKkyujwTtFFpXdO1utddppYYPidnpYpE6xg2UP+PwF4GP8pvwNG8jiPdN1lLvos1oCMReRkBVEFhSZsQqGcRpFqMu1VRZINsTtpcykFz8r6Re/LkmYMAS0gGiVxoxo6ZVroaEuirMU+Xz9LF4BSRLxZNyJzr/5n757ePXtLLbLbdy+N4nLi1Uc3Z9ELwsDohOrs2Wc3hnGq7NNJBuGVjKTflzNt3GaTOF8G6+/vIjBjTFSw+kMc1Rds97FYdCNG+9NYrjZx/LbWdz95CQ6b+dx/XYb3yy3cXJrHO+9P443rxfRuzON4/cm8ev/6zmaRG8WTQxGgxic3mdD100n+oOLuPnoEE9/ldqbfjS9bBTdRXHJYb3GocsCg/yM6w3b2+TCIT3ajxhms+ztHk2tMfIKLquHi7G6fBPbt2/i53/++/EPXy6Q0uY5cUG7KFmkUfYoZlisCb6SHYT+zikBXDYL2m32W1Gktp+HQSCkaCjYP8lMX61ma1dFKVxWU1rejBqH5dHtYX4yx+C5bbTBjQkWwDlp92iaWHHbDJoYDhs8Gxk4NZAG89WNTq6xnjcLeXqZrhXTyOCJ4Ig9zbLKhs9LP5x70bDQJ8Hleh3bDat688ShEiorQLM9EJaXLJ0POmYWZxUxNIUssa/TNWzE+G9qjaiBdCsdptsYfZeoMvd/vY7NmqPp8BmklSMQYYqp4NqypextaRRpvRrb2Owo1kU7HO4n0t6wN3pm2NLSEpjbSLPNdyi6lN/BDvqr4kz9rDv7K8VqzU/rWc3voEBFBokQJj+ba7itFjKr5ojXxtvJC4JT2B2z7gU4MhDK25X14iwi4X8YrNe1pEFX1SHeUqwKjrQcp4w0mTd7RdNsRlZ6bhwaFt7k3rkYigiWa1rWzfqZ8hLvJmZ0AJWbUYW52u3QY9ZG38XcS0/INK+BfL6uelTKQdb9JRwtz2Tkg48p5CoGjeeVgRaLn3hWmVq0WxSQcfEQzlceKRbTsfUF6IJ3WEamfUVHCBtVPoa8CFbHoMvnvqTzFMrAUcl56u5QB+jX4Cs5qPW6MZgDb8vn1DuyRZARf12rgt5UOCRYxFBJ6I4OswX8W1+v4/S8jN4BIwgHDbWoycEi/62z4nGBZjr98boOMAUcve+yB34ql4+R0fHHVrq1xqetpte6IzyACmo4T5hgph22WDNscyKWygS7+m0aUTN28nMYHavNELSqbs/SSrq6IErAUBqUVt5Tn8r5Tchn9OkNxsuGK5Mg4sRngKlkr5gCkpR6OKpShqHYBx5z3Sq/uOyjC1Bga2gLhE71Z9odXAelg/lTDCh4BdqBdmuCT+tk415qh8BWajlNDJVJMPgGbYWZf5+vdyIU3SH2wxXwLlKW9JfsjVt8WvFK+vx4dDau59Hh2bFfzN9/Mo3o/PwvPzpkpWgSHPNVzhFu4u0/X0Z30I3T+5O4c2cU//yfzmI67Mbl9ToePLkZVy+uYzvbYHJJfoi338zi5M4wJnfGcfbNLEanwzhcr3E2Hn9yGrtNzuProJXN+s0y3nw7i/e/cxqrF/PoTpoYrnZxMejE5NMbsXixjGETMRz2Y73cRe/2ndhuhjGabGKzuIqry2Q17kQchhweDx3iPvr9TgyaYey3m8iBIrsNheoEDp0YdJnmWGcngCwGSS0dAA4jjMNhFd/85tfxp3/+R/HFV0voB0d9FVkgMu7FFilqbnSmHmG8wMjQce2TRdJYN9pCXq4snMC1EAsGgEWrXFJ4aKngxrVyBI6QMZ0gdVLoxZcudheHRLhFn6VZymjVQiedQC8bYSd7AzyG3B9F7Y6CCK48tyjBWC9GwyYGgwZ3JIHNep3sXc4yJpDLg4MoM8Hcbot0aW88jOFgAG1gsq25SARr4gW0Dvk5MMc6n/yw45i8rAaGvpPp/GQB6zSLChRyvaApzAAALCw1ezlGsdfLRtVkbOnYeBvygrgpOEXuTEmDdi8FAfs4bHNqTp2U4teAkFf3FaPvAIzJEGbggYg6gV8qV7cEe3ZnMOnYYxbDJGvKhtU7FEVlVX3OiF5jtGCmmdWqBc6eAKHtNGneDKqpIXTa1a6BSJclP54+w6SoehgKEHEcEhMOkFDoz+6zVfpNanwaIkm9KqL2LnubgRV0v0kBtZxUJJMtxnIX+14Wf6l5MbanOn2VnejT6usgGsmc4JH1jHxvgcoSDKlpL9hYWmEyDGzKTgTqcYRpyJOxzLfjzGC0yWkBcTKJtSjIKV+wS2JcbUzJ1rRZJ/4MrQFBEW84f84hG7O7BJgVgtIZeuYyAZTupualO4uQUg5RRcXxls+g9B3YLdx797BzO5+tPl5tbwMQUZwq2bwKNXi6yj8OjnCmGAz5M9LnCwTrOyj2KEdZshK9mDCpikkUkMDxk7WW/1WFN+2pi3JsOdsZCmrImC7OX+6pHQj7CSqVJlDI5EyrOAJnrja/Y6pW4FbUIAGxHr4lRaF/ZS04WGuwrC1Q56yGTnnJ9pQI3RJC6tLBkgJEkF3GksqhM5jkmruRHnCLUoVYD2OAJCnK6XNRjQCa2DsQJp6da6YQuFASjmL00uvQXsB2gDzkLqDNGYAhzw6frkpZYA8UfMkwF1BjAM+XreCNH4IkAcUt1pnqzmUbFRENZiJhbRkB4BxaasL2UmLNdAv56u9OtuHxUdq6zH63Lq80YqK/F/lDoCiMBZvIYsOSGRA6YJyngQaG7ZaMOcDIZ1SHEh4N3UvJzgQF613UOSERYaZZ7C7zzNgfVynXeIP2zf4SKsVuJ753o4nOX/0v3zv842dv4+jOGKzaZpG9ApvYXm9ietJHk+nl+Qp/H92dwAjs17voDvuxXOyiN8zZwJvoHTVx43QQV1fbWC82cNrHt0f43+piFac3h/Hi23kMhr1Yn6/ikIzksBffzHYxnPbi3p1RXF1u4+TuMJ5mU+zH0xjfGsV+u4/1Ktm91Nz14vJVHsS7NLhqpJwnoNcnG5B6NLSB3pPWR5cGNDjmuDJU6uPK7mPUTwCXm5Sj8hZx9eZl/P5PfxhffJkKwUP0e9lnMZcrtXQCGymqx1tTE8Sq20wB0+qBSYKBNdxj+pOOSqYTxre2NCmXvR2xtOj+BCGJr4jd2FKhHU1SM1iNNnqBKfXFqK+dFuaFwfNJU0AmpRv9xkUcZOZIS7MEn6lmATH0L0wmton+YIhCk1w/Nrt1jym5Fb1XGpHcg5wQArO536ghdALOBElMjyMN3dMsZzlrgEWAOBopjKtTKxpQ4wKCXAJXpDpppa7wEtoDmNgRYxwgtZC5y9l+CaP8cqwgPAYvcQLl3LmcSpMp813qBjMQQIeRbB3EUYXZWHu762CiDarIdZGz0nw8zKBkG/10HJg5nXAkYp+ge7NG/0O0w1EaBxWldiBlDoSjdoElUZZ0yzxT9lnFAEtbxiq4tl932lGOS6073MKEzaCVVEEkmmvi8Uuq1mtHqEglCRDrLFrjglhIwNRwoTwNDrIZUTPfjGBZ1VeDJhFUBEFAXbbEtTDC0oVWkrtY6zzL5kELkPC9NmgRX2ewx8KANKp2pGZgKuPAA1jFb8ZF1Hd5fWuAwGPKdLJrI7CHGuLigKAwBkqVF0Cs3oV2agSlbH5rdoxHZw+5DNlfQU8FSrVQSpX5inwShNTKdAaXlc8z4LP2mXyU6BQFMEoNW1cqphbr0LKB1G6KqfCcbHQMJIjmuki76kbBZrbwWeTsjH7M3piF9hksB41/0FvizwA1ZtR8loqmz8yWwVgtzENFt/TGQmo6Y8riOHuCbAQ7ORgg0vjCU7wjb+Ee8R/+u86/xKdVWrDYfUeqjHOVCasBrJvzt16wvH6CVl4fd2EgrEebLYEM3LuSRfC7sp0anhFsobInYg4d3uD8a/9cUgYAK59mYIMgvRisd8yT2D/lFezvfN39XE7ZKOAzO/oO8Grpk6F7hVSIdr9MZMrz5j0pAYUupIoAeQd4APFUCiJthpjpo3UjocBMX/kHSyhGUqsJbPcAACAASURBVHeTcy7KIhfWGa8vUohY0ba9RCN6K3kIZ1J8brQu1Ybl2zCF7ZkLZF01KUV385OjbnT+9Z8/OlysDnHvuIl+5xCvXy3i9scn8ebXZzGd9CLGg7jY7GJ5sYmmF3Fybxq3Jr04z/lugy4KUM4vlnFyYxhH0wEc3fxt6gxHMbo5wAzk+dNZHN0ZxeVsG6Nbw+gvUp91iObGAFXKd7IFzVezuHFzEPP5NmYXGyz+cDyOw2YXw2YQ15er2HamMT2+A2ibDi7T0ynozk3OatsETckg7bdbNhrtNmCscthzpnjZ1JRM4bDpoK1KMmC92MRivogf//Akvnw2i8vFICbDRYyGuzi/vhHbQ07N4H4nw8ARbrmemZbOWt908mR/MG2hbGaN/xGJOSTGM9TJHWBoZIgc4fCqkErOfRkNeihqWK93aDNhQ229ANvnKTZT2hMA1NNUlEIypMChVQEHGcWcZZ3j3OTEpHlIoK0zKW0JIy8zTMkG5muhJUwaPoBCM686iEhhk8UDe5XgabtWTyT+bB+jxdjqJZlJOm5WGqeWEe0kSpqXVcfQRaLjPA0HK1ZTQ6Gm1oUxEDQR4M52M7laCSxR9KJojJGlKpKzKAmONjWpxB4JGDHNpdOJ1a4T83l+DleMHWLQd0EPK1sB1Hu9GPSyp1udL8upKGS6UCG7j1ht17FcLlBsU4IPGTMD3bZBAQeIlLrSDRLIW4JANklVzUJS1jERpzCaJ8uTgA2uEv910xisLXq9ubuIqwDl/8os3Cq3L9xmwXbWAXENSbzI4ClCRmWogAXTn4rUDSAUPJXg3z8j5+nxi5bYmeGEuRU7bdYXzZLVLJofq0LUOt1DU0EQfNTgq8ZcdupkjMjW1Kpo310/F5WYmmxgs19y9u3JMgo6hXWLv9MzOu1kR84n571gLMA9hYzGzUzznuCOqqDHQV6Z1lJT+HDypVBCAEo+iLexghaCXcEXCNqdqhU4LmuvE2Fnrl9xRSmCQKfWcfLMcFSEzPfiqhIoMnMD6NlildopQPpmnmnbyvxxBs7aN/1MtdLSe+p1y9flMBnzH9DjtCD5ViBu22rkhZfHurNzg89gCxYU2+oZ1CITZf3zFZXaV5P0XAcwm8gWeVFVlKUecz733h9iEVarkjmmpAKATlptAJlW5TbteMv2p4ynBD1izdTonDPBaevhhcQiwmQ7WE1AgmW3PIJ6Ru4m95JBnM8Zmce0jcr7C1sVD1bBVjkGfEN8NgVjziqzRZgkKIbc2v+sJxD0LJrc9Aso1vR5BPHD3y8xhgqBGGZYqqPHkvyBPsU2RFXMWhXYXF9yF4a6VZM+pr+tT1WDZ+MDvF2di62Qh/rC8lpcdWcBasGNZDVpLzqd+DSLSn7xXz8+nM3WMYyIB8f9GGfhQB6sJV3E5WofL3OG7/oQ69Uuuv1eTG83cfPuOG4ej+LLp5cxPh0SSOwPMb9YocDk8Q9vxauvZrg8i+UuHj6YQEvWvzmOxJnLbGTNeATFJMv5Nm6fDuM8ujG7WsX2chOH5SD6g1NEMqOjm6ocTue6BQO53jdMjTVdtMBBgZmKCHIB8thnNS0LLvh8dTQSzApF9sn8bM7jaNiN9b4bH30yjdPpMP72l1/HunmAPj464zi64AyhEWHVX7Jx2Opk/HOj0BSZXqdkUOyENM4s8dMGGjNuFkSnCYwAzsh+5j/rTRYB1FQU01UJsJiGM7sIgNqqM6UQ2KkFt2hq6cyQwUzmLcFWN/qDnHuYjBWrZLNau5PVuCI+AKUTEOkD5YVJJWqC7X72AEpeNits82eS5RP7mE+ACuzsIbnN9CgLcDh1gBNFABRySki+N9LATGWjGEEoANGN2D9beCQny5R2spcc3yPQYWDhOyqA5T6MMEWYvKCGZwBAZHRXWUW/Yfoz92a1ZYqalcb5cciS5DqkrjYBe6+7RxP23KAMDtzLMVsTqR4VWh90jt9sUXENcLrPudP72OxSw6gKbpyj3w0wVJ0Jf6TmqHKw9ixkCm07S1hBfqiw1oZt/OVWTQaBhFktvTaNoiZp1JIT2rqyxvk6hldsOm2dGnUt/F5xeM6+YfMNlmQ4tYZw4JYBtMwwxd3W6AkVCp+Q3ZKJLiOglO7FArgfl1yQUGRlXtzaQ5E5Ul0y+Aq4hBcK4wIniHqzylu5+pSFOq3G5NoHaNgcZcqZpGMC+190qRlc8jlL1sHRiSGDHA59i6t36eCYPpUNahW0OaUHx612UQ4neUgENbEPantBdIP9hj1yGk5V6j53xBQqUpFjZjpVja7lwIhxact4XvP/WNXMj6S1lF2DhRWogNlzKtoAu8CFavNokqWr0nkTRsQ0lb4Yb2ceAB7hOC17UJ9KnbXCMKVmXetW4IEdhIJ4Pg55WbPzhUXC87PPCHGLGCDcjwrSSmCBrIGgskf76f18kymPICijxozwxeCM14dsO/xEWXue/Fpw52hEgBwPqcr2cuL1ZL7j8lXUitIH+gqjPU/6QfS+I2WBtDfRPJ6ZgF0FaUUKY5ilH8Mh4bPjT3JMtS9EWaHWLHZCehIGBD0lO6T9Q5Ffygtcma7gitdHn7OsnXpfChTy2EouVvo+uvpfsFGfmYyigk/cxZRHOfthbKvTVMCgQxIHyQ76eF2KFRfqxXa0YDN+powklC0p8hjdPZEA+XufHvei86/+/PHh/M0y3ms68fGDcXz5YoHK2XyUdHoXi228us5CjE4Mbo9isdjGzSw66XZitdjG+HgQ29U2hjeGsZ5vo9lHXF2soj9uor/cxHY8iOG0G6fjHhpNn812MT1KI9ONw+tZ3Lw3id9+dRWdcRO3To9juTuNze4qdvPU9zTRacaxB+tHhmm3zmrjPnSJ+96Qg+bzsOXG7vZgAdMZDUZDMF4JHFkVxMUE1gIQUBq2043hfh4//dnd+Obp6+hsD3F8o4lvn76N88uj2PZHxWFxrU01JyPIhszojpLgAGe9jt8iMlGZPuxsriM3LTczU4vA99Jl+dJSE3CIftMB40pGhewMi6MToOYG79AiJiuLmeCrRrtcNgAzRW06RNhdsIc56k2Nlkk0sGAD6elUjal/EqqkM52Zn40gG82iUSmcldxZfJJAj3rAnEtspg2GE39lxW3tLUZNYDFTKrygs+WlJzuj9fNEAjgIA2EbPF76fD3PYybhxFQZo1Y6YIIfRqFgNfB+3VijWXV+DraXWa4xFwjM2XJbtWz5bNYEuk3OEFuTKfBsQtuB9CK6fZzFYT/Xy+1CcqzSLpbLZVzP5piRXNKAmkMNltmUP016ufh8eoqCffHNhKTGsUQfDovLzwnu6HUN4pyjpDaO5XNmMd5JMRdZpsFWnp+qPeXTcII3pRzmqtuFOI7OfYvq45L9Ebtl4ybDRs7G6WveG746Yv7qegoIdgkVvZMDshrVCzmWnqUSi7/j7PjTvKeFhysMPBe/fscAxqkk3GpXtEqrTECT7Z30JG1W1A+ZVbFqAfUOm4Sf1aQC+w5F/JS5EgDybnHNsRtouaK56JJMGHqhUhR/IRgp6yOWqOq5dEdkp9JupHq5NEdGFSVTu77LXHSeEZ4J2y8XP9RUGr9HLMOAxR5NwE7cTYUCLizymdZrFu6GTBa1+mJgVCxrFwh7BDa0nicthQhHnjDfPLCmYr6wagLanh5R8CyYGjamF4YoYNBMXBlfKp8BcAvdtFm2NgclAOFUuVrpoCuAAgPICzRSDYuoiRYMGCVv0HmFr/F+FMjG9DsrquvdLCciU97F2Jita8kmeNSVzaI8x23QTGRgfZyiLWDOe96yC4rxLAag9hO/oOprp2XFLqrPqZlL7ZKkTiRUGAhLwwifx8+YZIODpWw/5aDUqdTaGon+yG2nkHqFfEYMakFh1L3CO+H8KygqBXetkFPZOoBysaxcDZ9ysaTeP4Fo3MTC2la/wPGV+pwiiYBx9IzWM/tqcYpPMSRK5R/i09N+dH72Z48P5y/ncf/OIG5MBzFb7eNot4tvXi3BiiwT6Ay6cfZyFTceT+P9792Iz//2Tdy4N47VOqI/jHj80Um8+HYW59/O4vS9oxjEIc4yxbzbxZ33jmKZjGOmjlebuJ/AcbWLjT7Dkwej+NUX1wBv28Wt6A6nEYfz2O2P4ZwnR9tYb7KAZMjZqId02HkIk9Fimng8zvYpWzS0zrRhk4zVfotxfN1uE8NxasP6sQEZQ5YsU8xwKvtOnPYjPnywi7/55a9idrmMn//FD+Lv/+bbaE4+Qe9A6h94meC2kKpjIQ4jOrntwyHGDdOdiyXH2nEDRYZreDXGpKmfGFKJvQTfNPjASJ0sUnCKmqxnspw4MtKasCO/ms5i82koMTWFlgGfL0FSvm4CV2cYKGjPKSS5hmYNlS5MUIWsU4PRdi5/B5zec+YnHCCpLKx3FhJYk8KSdqckeZlR+CMmCb0AsxAl+xQqysMKZWn+ek32UIUJjObp7vh5FQTr6sjOUOOHlDMjrnyvZG6TgUXLITlcrI9Sd5h7rJF2CQQ5po99LfMcJVhjhkGft9uNzSaQIs79z4btWbUOpngfMVtswOZmoNTk0Gzt+Sj7X+Z+bnZ4TTMCi+U6NtpkmwL3W4Rg04UXZrBK1Cino/QXjZrG6rUic5qflqN3ZIhvEHyZjbF7homBUTYUqlMN3L6Z0Xn+nyayiHIhSM80tlKn0NjqKFrnbYjlSlw4WQIlpj3cdkOOR58nX5OV2nIiDhLksrFzSn0hIIAhZPTOanF3aCQbTcCSQDDLxOqr+h6X9jQl+6kAJP8lmUIBhGYAnP1BSlrvL50gTa/ZAWm+wHIKdCr9yfvNgjAyKWSq2mkGagXJerG5cpsZAh1Cp8SICKwtsxd5Fxhg4N4A+ImRxcK3Abv2H45QjlX+jCUTnNKE9cXHar1Wix9kLKgiNrFEJB91MPSaNAP8nGRyquP3/eMTuWExfxHsh89sOfvO1hDwkrVy4Fd7X3L+sWb9WpMqdpCfRtV5QnbU52rtzPBZLqC2SbDB8Ac76cYtvqisM/2w7CGyWLUSGClVs/OknBV2VKBW97YWWfAg8am5vWwDU6r/dQf43rztrbBJbDJZ11qFXxkyYx5X/Xvah4vD8i0txbBt4VhZArpiTdpAXceGM6SlFXVNjwFVAfQEdJBdCclAeoQOIJIY4PWcmajMGqVd3H8l4RRiuE9jZeny7TgG0WwsboqqohNzaR/zA/GFkQHlzW4x+Wamcb+TJFGfUmc7tC4ajueGbTW9XuyC9l0kiI6fcEALvZc7RV0uQbSafeM8+Lzp/EJn6+4b/v4hoCH841+8f5gnCxWHOD4ZRrId3fUuvvh6Hr1RL5pxE7vZKrarfdz//q1ojrrxza/O4/jeFMChGXRjlEUol6uYL7YxmA5yUG/EsB+7q3WMbw4BMtPJj08HcXec7Vr28fbNKk7vj2L2chH3J4N4M+vHanMbQO2wn0WnOcbM4+mtQ1ydZ+Pffgyy+e8+29+wUjRTe1lJlo511HCo+u7AekjO8+nGIGsY9tvo9kaxIoLDe/T7jF7RNiYPzOosnn39ZZyMmvjDHz+Kb19nQck0YrtAz75oTp3MKDoouO3UFOYYKTBM1J2xwISGFJmBfI8iDKY6juDSCQebCRrCfC1UJgMgEryBACrMFg9qdduMeDNtDqUDwGY7sLPxUHSrghz30+Or0cV5LBSbOOc6JRjLdVdlNIwL+5u5D5+1PDhuEmoj2hHgQ9q+14/hcKTehlmcwTRIShDwigLzqNLaEzyhVQZSwFX8TKNnNgn0MABFtv1JpjT1eVkYst1wHQd9jg9setYfJag1cysQSO+ixtKHWKERNStx2Qj0EJt9MrpsWZP7PRj0o8lCpjT++zzyaLCiwhsauXSmg162JcoU8SoWi6xm3gr0yn7nwnNz2XvR1heguF5g82Q8HwqlDfLEBtRTpEkmijqLkS9VCzIm5thaTIrfh6PQWi4Ezj3BBYuM+J3KKNLLiEkFO+T+bzJqMvLKwgjQ5Os49auenQJ7jpb57wQJXA++b75VSkEKYsN1c58/Bz7C/vKTdsrSieFXzWCq9Y6XpX17PE5SwMLgrMjeTI05rWvNWosl4PPUlBYcFAIQM90OCZwurLYjwVPtSEDjzUIvrgQZtny93IvsJ6lDUQBWpuc04tPvKbtH76EG2KSqWCWpbEQ+Hoq5ADBqGrgkm1r6My6yNZU820WzWvoR0lvxPZym9GeiBaI+UvfSgBFrr78U5o5A322LytbJeRLj+Xd4VvVxGXj4LEkfaAAtqMmVFWvu4Alfw8jAtFkC0NKlqbaUZxPnU+MtVehVnh77ojOsNUKbJANrHYt2upJAwExXS8uH36FMgKwc23DR75gB1o0uoJBvwJfULQZg4h6XoiKzvE4v4/PIJmGNLbkgGEw7bDbfYAQrJFmEAzMHa2gJV9ALPx+WG5Xk8lcCyGif9v+3dx5gklXVFl63OvfkYcjBAChgwoAJRR6YFRBRAQUVBcWsz6zPHHkGRMWnmAVEREQFEyhmxYARFRUkhwGGydOhquu+b+199q3bNdWhmmnsrlnl5wfM1L1173/SOjudKMuSNv2Fqzx5UbwouRcgjyHgW4O0IfGA8yIW1T1PPmYsJ6G0XoU3LvXM0jFvcS+PzfexE23TqAjg48P/n7Z03mtLQzPGfmMmjs1hY90OIRerc7GnDGWYVm1vvbTBj4kpxk7hTk6hEMnA4ZvKlHBr/1JJLuPH7ZZvoLku4yLXhWVL+7DquvVYs5E14mrYbrsFWD9cxYodFtk5vzxl5Nabhk0oZLU6Fm7bj6FNdVRXD6My2IWeShcWbtuLjTz6rgtYs7GKgcX99uiM9VvS1411wzW3ZtXrWHX9RnSNZli6+3LcvrIL/b2LMLh0EdatGjL3au8AKfYZ0NFNo/biOQPt6PKtuFvbBEPOk0r4kj0mOlgQmRmt9ZynUjDoy60RvT3dGK7R1UoxyZNNKiZO3BI4Zkfajd6+ErvufTesW30r1qxcg8Xb3wX1ysI05/mOgq3L+ZXHv8TU7DXmYG5cunP9SDLGudnhcvY8PfVhn7S7+j2qJgkBigGOneFqw6xfFK2OBaRwHaRxbzFzUeZgFAM9jG3swnCNCSgpLSNs5GnAF5llaYIoJtIkBv24YLcMdLGwNzMz6RpnSRm7Zyr2yoLc/QMmjCieLPYwTbJmSeT1Vty624pQ99hxcV2o1aoWP1ec22oWEU6wbtnwsjNe5LhsLXDdFAOXdr5uKyHE2LtRy/D1wsw8VpAWlr4eHiuYTpigmLC6eLxLKi9jVk2f1lmc2+sGMmknM8uilSpiP0uJOYz15If3ZJ8xK66FKfhRjlmd1qZaittJ52abQPJSOqy16OV7+Jrd1udYdiZKSFgQc7I8x2HjZg22EyFKK0hMXEmARbKCySZantMEGfY/I8bMeHd6jXOjNZIvGtsHm7BTp/A28bmBb9JtlsvYWY93mRTJCJH5EDYxXx2LEh4U7Ry3/jzhdi67wZNPx1a1eJI4hTaKgvvEbsW7I8YvJuZkJWkEk/vLuAXKQxp8+MY23C3theensCgFh7T5KGIl09nKrsZKEjV+J4lM348mKyAFHP88RVclUWASqLBe+0Ld0Gz+fG75j+P9XEuEhbDwf9kGocHN4mLD4lq43N0q4Et5WOCiREbyDoQYdGBJhCSJlFxljZ4SGUIN968JJmsHf3G3zPgq6HqylD0Zwi31Nb9vqeelcJHof3HPIis4Zt1Su/vWIc0bIYrs5xt2YC+e3pg/7flS/Bgz/l13pXdOlpxYf33zQuHUnTJsXZAx8cxeLwlkjwkML4kLeIsCsk0m54zSbj1VpnDLlF8TGeDWJ9MOyA24DauPyR8zRFiviVZ1XIXm5D3d0mh936zJsQFLgiwEU2qkxqYrIEUx62IqSPNIIy7d3azpdBXGEEa5kzA0JDHnifqpP5jlIPpLChtIDx7iuLCvFnNInN4TfbMh7I1VOqTB4qCTpT6YFsl2ptNSP0xi1eMtuanyjS7XZZ+d6EVzsZQax1zLLh4bgtDNL766NKo0NNrYTqQpNpn8rm8mxm9xEptiM5F+0r5bPoW7MT/7ff06T0plLGRKJIwM8tg4JvFqMZNRjaIIfXDxajGEjzr07vmmNcNYttsiK5vBI+vW3T6KBTsOYP3KYSzor1jB6SGeTzzYg1uuXY/FOw5i9Q0bbFQNLOk3ATG0qYrewV4sXtyF7t4u3HzVetx1lwW4bdUIuphZTFdDb8XE0ci6Kvr7K7j+stUYWNiD5dsPgDWeKUCy2lL0Di7DpnUAepk84iVB7IXrOXoXVDC8yX34FC8jI36qBO9NVCxmTWsTx56BqtU94N+yZf2M4arVImuEypvrmTULaYGsjmJp7xj23Gd73HTTaty2mqVqeszFzdM7zOKXzvGkYYeu32QzMx4UQexgPV1Vs/IxrIDyhS5KzjdWrNcsft6Bwm7AUiZeRi7FZ5Xiaor5OQ1792Sm5ZpJMVnGZHC7tjrm7ia3Vabg8tSBLd4yTY6Rch8dKoRhT2T1UryN0dXs8YMumuEiz04tYZmaXj9LmcI6lfeh4GNPN8tihd/pcasZhROFesokZkHqwoJgJnVOmnE2tbsHGHvHbPAQBvyz4Spj9IBNw2MYreVu/euhCGfV9ZRWX6+YJY5WuwjmNXeD6UFPAPAYR6+1aGO7u4JaNcPGIRdpZt2z8Eg+k7/PQF8FfX7Is03CtAjz73p72OY1VEdGiqPtTPJYnUVaGz1ekt9jaR/2Nx6tODwyalnjJkA56aRC2y4efeIpYouSNci3H+FmSu9nc4HHitk0E/FFEc9i7t0wPURLx76TsbrFxjlNUhFj6WLO4wlTbbS06JamL49hS/dwF2fEHaWlOHar6SITvqkveqB5mh6LlTesPzFluoU4Jlx3CzcEY2yK09pZWCdj0nVRUvhSEslkKUkKx//RcHMZ+9T13JCRJHWpnqJ9vRBASRiZu7hs0U7xq2mpcR0TNoQU5xPit2AR8r0UB+YrW9p9unXDjrOKwiklq4FtQpO48KMn3RsyZq9H674X5nfLcdr0eDCitYW1fkLmXhRvo3CKGasIebMzzdPJK8nlZguVNVgUNXaR4q+e4joZv2z3LQlKb2DroIWVN66zvuwWjShN4+9WOh0j/bc7qhtLbqKRprpwMaZQi3TKRiNr2jspOZlLL8VzO1DfCCYt6u1oP+T9MWJaXUu72ObK4mE30Zfdy+DF9NNTJvdeWtvTsxcvXsSkxTnNFmNeZlTorBgB4UEJGZLGWIr7tekvlbEpBq7fsWg3v5Kvm6xzqUqGh5P4qTsmwGP8JMuvZyb7n8c4533CRV+4xNPzF9yTxcpbzVWti2xf6/yd4z3ivSK0IrWZxYUmSZtO8WiEHDTGe4oOsh7txZyTmC/6owtKr6XoFQe8XnH8nlt0velTf41OERNhbFhCTBaCML1hU+xgsQGzvtewcroBIzwGaSNX7BL8XSPmvDy3uO4ugr+tXYt8AUuqCI9KQ6ruuagb2QP33S4fzutYsc9yqxG46tZNdpwVy7FUN9Uw2M9cYAoxJnLQ0sGaccB2uy7A7TcNebzchip6F/Sgu78bvf3dqA2NWFwXrSnMJu5d3IvBrhyrVw1j8bJByzpdu3YEt125FgsW9WC7PZZg07pRjNWYkTqA/p4V6O6tYoSuw6HF6OqpWyZvxc4tHkIXFmPDhlXo7hvAWN5rRX4XL+fzZahXRyy5Y9OQJ5qQBN+rxgWzOoYFixagyncboZUyx+CAu/4oSSgwRumOHtuAkTW3YNkOdzVTdX+WY2iM1sYx9LIe4ljFEl2YiUpXNnXOJmZg9/Sguz6G/q4hE0FDtV4bb/1WG7ER78eJmROqZ1B6AV3uqnxfTxWS4qVsgqWYoDBIkVBjFDQszuxjt8eep5GtbPuJtEJ6zE1yt5gPL+IUI9MyDbS04fK5P2qaeednvB//jIkUPT1+TFyU07Bjb1JWGeM2Ga9XH3PxTZFGLhTtLF4dhaQZF2qB6d2ZxUmODI9hpMaTQlxI8lf5W31kSTGYhiFdDBurddy2ehiLFzFhyK0ufd2ZxwlSZNPqNlrHxirvPWbWyUGmz6fdOcML/FQZlnjxsjVMUOLvDVdzK3lE90dfSvxhYgljBHkMIH+HVmXb7dM6bVZqlsjh+dUcsDw/u2qbAa8nmCQ5x0FPX7HL5IQ4Vhv12oV5xeJ0uUlih2Bhc67EYVm2/URKxvGsRg8+96B1b7RCKFmYQfiQS1aC0u46TZtONAkIn1JiYfWJ2PRkWhB8EWZsTjoaL4lqm0hTPGsU/Q5Lm+sqL40di1y42CK2yZb1QhTE4uPP4TtwJmC4Rc/ESFqrih14EgiFy9S+FcozLb/JImGbH6Y1Fv5qH3fFVJjitYo1uxAujdSCWGptzUw/EwH6/mtun3J+TQU0EsO0wvoYS1YDlw3+3ryNewp8QYhSJT6GwyWbVGgqvOuLuPeFsFC52y0qFaRF1B7RRUgEm4dVytorWaCCgc9YnojlMbmp1Fa48JMQsPt5AcqGuzcEe5EUxTf0zSDDLXxhjWPuwrHbCB0wzcVnSoYVL9fFhTl5XAqXYtSCbCTcuHUtWVdTrCI3VxH+EG1e3hB7wpsLWGta04wst5Tcxml+bFjP2VaNsJNCEjD50ab5sIKFLA1rKZNBfJMefcZVePTdRkykGQaSMAqLsHFJsWueje7nuMfWLvmuUl/034gYYxdGyRnPcZsSyHz8+DBNW02fc1NmOP8+igHZOExuXI8aD+GebpBiQCk8YuT477pUdqtbsnoXrtw006SNkm06yuVvkvEjdiu+4a2jlnYkXjLfD3WwWqcpKz7O9nZrrQ9Ye/703h7r3BDxZsyxck3OgmKRoU5+OktqrbL3JMZRis238ZkqmcTup2ib0u6m2HRaX0lUYtpqzGCNNjWWXgM2rJy+Rsds/9JaIgAAIABJREFUx/fzrVpsMELYx4kq1putHF6qlhR1fC0cLQQ3TyrJkO2777b52CDdvAPWCUY21TC8oYptd16AW67fhIGBCra7y0KsunXEJqqRdSNm1ViwrN8KVvfyVJIMqLLG4BLWFayha3gUCxb1YiTL/L6bqrj92vXoWdaPwYU9Zk3iMXi1oRpqDNZfP4pNtTr6GH/IuMEFS62G4OimfqDSm4JrXeGObLwN3T1LbLLs6es11ywHWW1kE+qWzsLAfiaVuPuR7kPfBXgDFBEqTNSgi7HHRREtTBaBZ3Wmqu7SZuKDlR3hbtEHsoUmWiehouuyxBerLm6LJksz5ujrGvYCxbmfpWxizn7PrXm83uIWUy093rfKEjZFGQIfPH4aBX8wSi7Egs1nGTMhawkqZhUs7fBSdwr3GAWivXkRhO2TWXT0OHIvdmNevDNDf39vqrvnQtEsYlafL1ko7bSUCG7vRR8zyyMpJcUzRlA63b1VbiYIkNxyniHtJ3TEYhjJLmZZqFTQ3+vnJ/PluMO0YtvdFfTyfOTYL6biz7ZL5yRmp4f44kcmVkKJ2UTpk7E0jLmzXWzzhJFNIyyNVLc2YD+wuoF0m3fRyumWR7YrlxXqVlrS2dbMHWGMKt3FFvPIn7UTTSJ+0q0DVmLAztPOzFI8Rrf+qPcrt+a4q8LPdPbi12YhLGKMeD4yXdKN4GB3JYYsdIuGx6X5YmbdtIhvC+kY03QsVMXaaVexn3iOVBSFbpS28YDsYpq3bmljyaM3kjyNiJmSoSG1UwjX+KYv2g0HYNE+qWUjhMDODk9uL5O/IQzNKlmaSWPGt4UlFlgf04VoLpbEhtWrsJA0Ao98LKUJ1w1dJSt1WuwLa5rF64Z719/CXaWNI608ntKFin/XzW+e7BHxmA03ti8aSaCk+SYZncr+wHHF6OOtYzG3IPzCNd3oH96HEhV7OZ/X7C3S8YXhMi2sPEEwsTerUJx0wQ2r9bhoj3S+chKAnq0Zs1NYkhttXz6qsBEiYEu3W+7D8pIsvOEZdx5hpon3aMyByVnqyS/J0lQWzWE8Kcx9FOPh0k2FsJOdrZg73LqZNkbFPZ085yeTSPauHgqUpGGxT0m2q1LseIzXuFmUCnNxbXLFbhphIz7/m8SyRZ0Jg74p5FrHL1uTxjunJ49f8bjE1P3KJdGKeMq08UjtXbdY4ZQoE+O8FBLip3I0Dj3wJvIkp/Jz2PYyCpWnzU6DTbLfmhBLdTD5r7YEpY1RnEFunP17YzaGfB4LqUtDS7Qn39VKo6X5LKYKt3iHh8WfPyz66WCbYt9ovdBUVKq2kWp3bmZNjq1l0Zy+efHyGsWbFpOK9d0UHuRD1OeDJOHte+4MiHZ3W3ND1voNGr3HekDqZ6HuY+TERjF1Tfs9V72Gh5UNDHUFuy/uRvawg3bJV2/icUZ1LOzvQW2k6tYqJinw+LrtBrHx9mEMD9XMmsOVcHAR4/Qq2LB6GIu2HcSiFX24/doNWLJiABuHx9Bbr6OawUTjyn+sRu/CXgwMMss3xw57LsH6VcNea29oFIsWL8StK9dh461DWL77YoxsqGFwYCmqG5ey7jU2brgJ3YPbokqLQa2G0Q0jWDBIJd+HTTyyjoIvuSwo2hjnVhxNxTIvLLjMdqF7MMWG1XI/1JnikbFmGOu2v3NBRkFHy5APOLodPf4ndnlersWOqLMyKgRshRjMomFCguo/BYr41OYZuaYFiyPVUkHltKO0Js9ooQyHSCQysQxM3bKEecvuCs9gpkWsB/WxRsHlcL+adSDFBpjgLMSJu3G8f/P5MitJwcFA0RQGiDjGiF+m4PazeJMQyD3OLpIUil2R7SjpTvcEDzvr2VJ8fPcZSSG+T/daa5yoaXuusaA3LZFRI8p2YT4ZLhpgQXHv9uZ+7vLSQrRSh+vI3VMVbGRG/AiTUdwtPNDfhV7uC1JsodUOZIYw3dBWCNvjbqp1WrF5DJ9PFJ5I4ydImDAaG8MI4zrTrox9gr9tOrUrs2SmrF5FdXTU4xTpYuZOkxsSe1/2Ce+nlvwyVrei1gxz4L1H+U8Wty76k++83bpGq5/XbSwmsZjU7XFTcepk8SuXDwlrEfuCLdjclNj86LvSWDWi+KqdTxFJAgyDSCdzWLhTsgoUG90k2izLL8UXujjz+9pkFlotkkGibl1jdU6LW1iMYj6LTEK3lHlv8CQs17dh7QnzkSuT9JbWx2nVt4K2hbBKYqwordEohxMWC3usmMTHib4kulMMVlhUfaZvBGxFgoqLzyK3Ny3JcXSX809aIa1dacLmvUJZp0U9XOH0RljuQMTkxVIQrtnk5rWDBL2Wiv9KnKOdPBKhbNzq4YtMY1WJRmMWXjoLOqlM+91YyJOHoLgwCZaSTiisy7YZLAR6VEKIWm5pI2gNFiomCceoz5hK6pj9IyaoxpLvzWuXuEjzQwMiIaFRYiRqT7oQT/XfzATryY4mnjlO07zkC35acJMl2TcjvgH3jVESqzYdhuu/VOfVpZe7O2MQlTYDrmVTHy8sPumghTBSFlEOJYWXXKGN0iEeJuPxoZwT/PhUm59svUkJWWYhSgXz3VZWuLHd+u8hTIV8aexJfBbjPJJUVRxbZyO+lLSQngD1UmUOswMXcYVJ+KZj70y+cqymrPywtNpqYxtBOwTQDn5wN3cjpMNrUvqcY72V65IdX5pEczpSNmra+gbLR4BVuzQjia/Z/JPGupfCdMJKWUxrKRaTY4dzuxktfG6KMAdLbEvjpGG5TS5pKxXUsIq7MHfTs89oaZOenrPcr71ZSsmECWMYcAoDRMwb6axlf9vUKqY7PEwk9lHei1148mf3pCC870N2yEe7vXhwbcMo6htq6F7Sh+4BF1LUQ8Prq+hh1uQA3YEVLGJM4ViOdatHrTMuXdEPjLDkS46RkTFb/JiRObiwGzdftQ5LWMT6bouxbuUQFi7rQ32oho3rqli+nLGJo7j1+g12tN1d7rEEt1xfw1B1ObJ6Hyr5iAmrSm8PxsaqqNZYBJmno6xF/+ASc/FyMqArk/rSjhGjoLJ4N8Ys0o3o8VvsdEwUqGHU3Z95P8bM0pRZoWA//s0R0oLZbeLG3XAULSk0wgSnT+s+mdoZuyl5wSyQdhPP1q10U4S4C9SfKcU+WYwhM19jqXNhSXHi6Sfe8XmrQXO9VrBxpGaZrjFoPW6lYTFx45B3rKJUTFrITQAm94GLNp/OvZp7sWalBdr/O7JkTQ+bxdAnUz/f198x3STFCpny89qGKXvJnqNwY7oIjeymcIFFOoEddAIWya6jl4KsyxLV3WplgtWLm5oFjZObGxnMRVDPmUjDUjE8C5K75sZOnlnAvd0ebGs7S+sfySpToRhOcZKWURlH+/gEZJbXOq2YOWrp+CkGGXOs9Nn53xVLaCEN9hk71q4OjDJxwiZ/P5GkXqe10y2KzIhnvzVrTK1mGc12vnE64cbd/2E5jBXZ3Szewj7/FO4+2+2mGnSRBZi0ik8UjQYOa0IIg2h871UpZtFEXiopk+YTTrwxabtnLfXD4rzWlHUZz2htyY1WytROZj3f9cYnLf7R/SIeL4SkGX2834UsjInRdzZ+s1iYbeFNiRQWr1TKQPaxkY6fs2dM/Tfh9d+Ied3/ju/oBdTTtJlqgY6LeYvr08Ve4Ji9OI2X9G6NnX28fcqojLhEs875K1HMRjsXujRNPhY3bAIkQAa0kgsyhEaU+IhyG3HGasmuEL/kwjOVZEnB5xY7VSjXtCoWy1Z5DSy73vyFbXFL13oWcPLDJQuOE26IJxe6/onSJjGbef9NSQBpXmkASn+e4sw86cKFmxt8011ZCzLqOsS53SkOPFSlbSKSp6Xhzk3P5E9b9Fx7/iKeMf7YLULxHuEGdutP1OZsWDQtSz7asuh76e9tQ9Yo4h6bejeIFW/lvScV1/b39ooMxjGVaDPBYQ/MNTAxiRCDwgLlAz02fBHV6S3ngtJFV1pvkvXKBWESNhTaJpAoHBt7MfvFtLn2cZGsY97YhRu5sEjEPZPADcN9kWhThE8UjlxPATELbaHekuGhOH8pLRa+sTQncyqDFA0WQyo8HvZk7v93M4ZNG+4R4elkRXxksIjNYQobcaNIrNYh6JMNsDj+L1lrS54LD/9O84H905kVM1ZcW4yX8myWkl2Kb5dnnlSyKVkGi86cZlj+9x6LKsj2P2iXfF0tR0+1ju7RGobX17Dk7ovNIoWhKrCgB6tWbvKEjoFuDCzsTa4ultJg3Fw3RjaMoDIyhqG19KfVsT2F3Q0bsWCHAYwMjdlA23GfxRgdquPWK9di+7ssRMazXCsV1FZusmzRPR+6LW765xDysR4sWLwzNo7kGBljsd8Rn2DMKtdtlhh3A3dbhjEFam8/LYNAdYjBnhm6e1nI2s+KrTCIP529TdHR1XUb8mwJxoa70GXHwXktLYpFPzwt7SxTXT+WM7EkEk4y3HalAsK+s0iCxxWQWyZjQo5Nbyr27EkZscC5a9KKTNt2K519y8LI1iOSNa+Qnm7Jo9PQPNUpCLY4LSDFWbkLMS1kqaOGOPXx1cjyiz5jFdpT2rpbAmNiSDvP0iHoYZx310PJLxD10CKr136Kbtme5KZPx/nZxE/R7taYHlN0LvhsguzpxkAvn6Dm5uxUxd7c2yyCnRYStgfjQM0tkBIxaB22bGjGgfJUkTxDlUXJGQPaw6P//FSRELaMVx0dq7plMO2YaYXkN4oQFlp8KSZTfCLd3a67feJ1a4RP4jXei+5nZj6P0cXsfcp6VKXLrJs9VpKIVkwva2MWwpoX66blkZsPr0VIwZuK1Vp3CNeDC0WPQUuDPS2yprvtz5MFMBZvs4B4v3brruv5cGvapiYJQnv3OHVn/IxRnPDjtGKnnhJ00pQVtQB9XHCMpozuZKV2m2xaTW2h8L5XOI4tBqfRtxrJfSHSmPTum5iUN1MkLtiJGunEkzjlgj8VJVvGuYaT4IvFieLH3aPRvg0LZ2H5KlnoGkty+p4N6zT5G+s4LSJYc5y7R6AQCqlET1FcKDzJtIKndS0C5M1CVq7pZhu8tDinkkMMlfBzPrx/cGMa906VSdI5635zI58W7hjKIaFc2vhotz8zYZw2m6lfFXGIaew0YqTDSZ/GVRrHDUnpGZwuPvy7IWb8HsmtnjYeRjOUSurrZN2I1fd5yDbiVhEgNp2xifXNrX1SiI63n7dFcZxZEjN+Trwf9xddNRIl/FnCupzkdHq2cEmmiFBPRrAaVT7HNzbHbsWN3+EzFJbfFLNoG4s60zCDWmIZj20ckvvd1sZUScAsv0l8h+ix5Jh0VnuaHzJaKsKNm7w/3g4ufG0uCQtICn1wq1+yiiYwEYJkHItyS2FxSsWkUxynK8ewtvuG1oSiCazUv1KxdN90eqF8m27T39u2067xNjZjg50OFNZ9n00Ky70ZPFze2h7RnjElT6USXBarnOZaM6YkJe6nbYVVuO4WyPTfXUyAjH1l2h24d8VWzxQWErNdmHnTeEuhN5HYYqE/IcztiMMISfC52tvB58zYNkUbFSbysJ6nqdPnxrKxJx42xn5hN/TSW9zCZhnusaQL2YMfvH1++0gdK7YdwGCNlrsa+nYYwNCqYYsJ3Dia4/abN2L5zgux6eaNdnbxtnsusYSK4U1VWyx5qEPXhlGsWNaHVWuq6F3Wh9tv2ohtdltox9rxzOCBgS5sXLnJJoId9liMqy5bjQXL+7CiVscjDliOC86/BeuxA7IBZn72e8YlrS9WQNotKrSU1RjozyPweGoJXQRMKsjo02MiDGO2ePYvBWI1ncbhVk4r9lqrY2j9rRhcvB26eQ5xX49ZMtnhmKRAd6SLAY8HtLFWFFVOLl4LPvW6gGkDEc4Xd7Ol4GrfGTaqQbh7LVlI0uTK+zD5hl2WgrEIWqZ5LHX2tNUtimv6xrtUZdqsWjF5+6TncY6NWBIzm5cW+NjFWkFnnykLi2dSC/7njU1xMTnGbYoOF269dDxgTPAmmCzGJbk1k8WB1lbbbDCOkhZSOwGvyxI3WNA5r42ajdQTOLiwMlmDsaB+gopZbevMavdTQXxydYFgZWliZk4Tu+1w6zVLcmG8KIUar2MoAMUYP9QY5tJNA8mConMWF6e7lv93d6oVsLZsaA9FYKIJ24KuahasZt8eoHUzqVlaCmmRpDXYj1D0c0SZecx4SLaDb+RrqI2MWgmjEO3+TlxeuGFJi1cSe7YTLi3m7k4IIRHJS2H/SyKxVBS2OJkkxbSFe9oX/4hkaSzh7AZxzJJblaP/cVHyhTM+npkbbuBksUmTcmH5jq5luxSfOFNOp096sRglse19KuRK3NsXlwgdKNw24eoqXGthraIg5n1cMBeFia0UTSQl+Pub2zUJ07BuWMvERsyO3kpWqLRx9CXRqxAUbZGguKs+FqLGIh+biWLiTwudWXWi3FCsaePUW2lgRn0200V+WoJbr5Kdy1f3oiivy610uoXNcxEDFskFMTukh49FKS18cQpIdL9wZXkBXt/YxmRRcqy6BbrUv10cxG+lhdzO506TZGx4wiJtgU4eW2xjJB0KkCL3XDjYuE3x1mlzbCxNWySxmBZX2yAZW08oCZedD63ExL5b7t0NEViMwWTRsU1AkS2cRIFP1qW39PHtSVv+N7aJHxcP5lZp/2YIoniGZG0rhmYKhUihKTH1peAwL42TDjQIC1NR+iiNwYYDIQREmj9S6IHPiY0C2z4/FauAC5WIbUgS3/tXo7hKrBU2Ykuxf0V8p4nNsJjGIpmqeRRRBw1hZRvCtBm35EyejJoGqO8zUh8vi6K0mLn48k29u8rThsS8Te7Fsk1CGhfsj1Gb12aO+ph5AGzOiL2tmw9TZwnRy5Ml0p8n71TUieRjefJ6MijYRihtKFNvCQ9aUoVpZ5kEu80N/uE/rWRO1BC28V+8ZfLQhQehcY21W7J8RK6BWQjvsfvSvLJNP+6+z3Ksv34dFvVkuGVDDWNM+KgDC5b2Ye3qERN0VcZoWVyVq1Vmz/LNqgzOX1vD0mV9WLduBP3bDaKWMm4WbdNnpUEWArj2H2uQDXZhQXcXlm3Xj7yvC7vutghXXHIjVt7ei7HepejtZ6LGAos37O2j1aiCsVoVXb3cCI0iY01CJlLQwoIKenp7UK9tRHfvIEZGaRX0Ok9ZpYqe3n5rdLr+GBfDBBCap5gNbKVmbEFPVooU+2QuSnMDe6ydTVXZCGpjvahn3ejOvLA1j6DlE1j2c9pdxRCOxBWvwO73d0tDw6XATkFE6chx74jWf1xspmjicarMM/4aO3wXfT5i7DeTyLCdrJ3J6N+184LTGbWxYPmzRgxi2vkVmWfFnF64eH1XkkSHjc30v3AxJQHqVrPy/9OITpOeC0JmLNNelixiFP7Gla76yE72ycyKetsRe3TL0krbhdXralizftgLjDPUwUrHZBgc6E2WQC/OTSHJdiIy9hcWiWYpGY9tosBjORkXcNZGYUmgGKzWMTSao1pLHGPxMDHIgudeAN2NUil2lBYxs/CZ5PDi4uTEvY2dX0yLo1tg7d/5zMyCpiAcHcFolaV4PNbQT8Dhw/vxdj7Phfsl7R5LlkJbyFL2cbGxsKXNBaEvoGmjUFh+fMEqJhezTPjEa1a21N6NNbGxiDccuZ5tHGEEiWQxWYZR1k9dSOUnYiZL1iXXfZ527wkcFPFu5YoFtei3sdDbZit+zftjbAaKTXUxYaa9TeHeSW9sbRqZqslNHItWyqgs4nQMS+QEOzWvEhC7ePcYRKJN8YqNN0iWi2SkLsRuGmuF/kqW53C7sw3sbEx+IZ33Gi2WNmNFCwbHENBhakxtbxZE14fF4lUIliIcspAODUVYWKP8GSyBrhBWPq/5WdWeSOPbrBQQWfZuh+Wi9Py+ZKZ5zf4jxWUlsVS4+30EpDjltMGN/lGMj3KoRcxpMQ8mIZPCTGLbM07uFRmpYaX0flKKuig2bG5ZD4t7uItThxgvDYoGNmnYUFNF5E3EKyb9WIRDlI+PLDRXWaCaeGa/9eQ1dwCE2kxix1MGPPQhzuu1kJQQz65O3ErZkBfm8IzSMmVZm7qHG/xcRJo1L1n/7AnSd7hVpPu4mDWsT6eM2ehmyVOQDuhKeRhhZfMveXdtbIJcFtFK53MUvxAO2pBVXPIZ6xd9PRyv9t+cWxg7nzZ5ofrNemglWRrGGaNCA01am70dPCnBNmDWnsnJbvOWGy1cdJbevbCkJ1FmeqPBO/phxB424oWbNiX2216PJNUiSe7xtEYU7+QPYARjXog6oKkPxbYjosD2tDqEj79rvmbtMBYs78ft12/wrNs0qJlUUls3ikU9FTDOkLA20jK4dhQLl/agtqGKZQt7sOsuC9Db140bblyPWzbU0d3fhb7tBq0DcsGliOoay3H1H1dhx32Woq+/G4sX92L19evt7OAqF1iWcOnphtl9qguQLdwRG3hCSp1JHlV0DazG6MggBpctwegGBmjCSoywobu7xjBW7TaBxmQQK3OSjWLTSKOSvYm2CjA42IuhoaoLJA6EtCDQqujBxW4hoMXIFuq1t2H50lFsqK/ASL0frHbiA8z/6bF2Pq3Z7iEVRGfHsYxX3s+u4X+k4PhUQ9HKMXMRZGJFmnUoIszCF4uNNXAyt6eaW+EuiyOuYmD6DtW7fpSJ8F2oLzJpTvWsqZSxZfWoKBgtftGtpRGr4okwboL3OdeDdq2It+2cUpBsElhu4fcJKP7NCi7HQpQGdpVnMVPnUIAmi1OvJV6kfZad49yNwYGulI3tGTVss1rWi5tWbTLrHROhmDyycLAPAz0Vtypyr9jVheroGEZHGf9JayCzg+mGZvtQeGbo62ZR8hR7alYCn2YoLoeGqxipMauZJ6B4shH3Psx6NkuixQumZBsTsm7RZcFttg2TRkZG3TLhotA/toxZXK4n5/T3dGFBX5cdd2iCcHTYNlsuJr1GIjcoXjydp1AkS0bDyOQxRfaMFKI1X7ySZ9K6DbOjWUrJLCXJApMWJp8bCwdayorzCbZh2Y37eeqUWQqLRcHfzHpBWozcmuD9Pf7pXdutLpnV33T/aGwyGqdThHpwWjGpFlmqyR0b8WERutCIgYuNeirCmxK2SluoxiRdWG88eD1FbnjZiTTO0kulYPbkZi+sM2lMh0UyWfB8Ck7uN/sNn/TdmuDiMxYqkx02xvzcbH7Y7iaKvaqSJwXwero0k8Uh1tJGTnfcO8pI+UPZlYUA8TkzsnqT6o/qKclNHaowWWFTHJRf14jRspaJzUkpJtPaJcoGhWAO0VpoIQfIuFpr5djUxuQUL2fGL1/43SUZoRCx0KW4Lnp+rPO5W69onnTkpc11dl67L6Rm6U99vuGKbsyN4Z6MvuXG+TSCY903psnlWZjlUi9LIsmX6yQ7kyjy5MQIG+A6y+S4iK8MEZQsjan+nwmi5F2JpjTJbcmDiZFPDGkzxdJgPvqI2NvK558IEzCxlCyntolJCZBm9Yr3JftUE5e8rPhcMSC9pmVXKnifprfk7vS+71arJKhtqHht1/Sv1pp8BhM2rGNr7+ClwBj+Y8xtHKY4yUhtT5vsENcuFpMnz8KdkkgP40iRmOaishiSiYgLzuh0KTPfBB2TBb1NPaM72ZBtfg2Xdfp3W8NTof5yJY/EPWbEQsCFVzs9jCeX+PzuM3xTbcHUx3wuiFhf8knWXKuFnObtNDa92HaaQyv8N24aUkslr4Mbl8JSyZNKKsj2fcgOOQPyzSW8voq1N220hujv77FJqbahhl1W9OHWjVWMjYxhuJZjm50HMbquhrGRmtX426a/CwsWdGPlhjGMLuzB6OoRbL/7YqxZRytj3c583XTrEBYu6MbgTgusdM2mGzbaZMXFamCbHtQ3jqE6kqGrfyGyykJbsIdsUa9g4QAzM9egu3cptrlrjnU3bUJ9uB9j9UH09FSt/uDICI9uy7CwL7MSNvXuGkZGaHIKfznQ199n1saIZ8gZQMbEab4vY9QYPJvm5oE+F4RrbrsRi5ctRaV7oVkII+LK7IKpYa1emmVpuaixojDpqDdf9jxDylw5zO61M4fT4p7ayE5VTaefcNGNOIBi5xM9P3WYCDx1K2aa6GM9TOVxfFKLnRzj7WIRSy5mC6wIMeuznfdJP5onXDwx4D3GxydWz94KN0z8js89MQ342Eni0FL33STPLG/OZpG5y6MBuWnglS6guiyWsL+PbUorrIclMM7QkpxG/OQPFrpmnUw63U04JbFuiUB2+ohnbVMY8iQTthMFHUU9TyFhiRwfEL6gcLIe4ZnbVS8GypAEF6JAnxXiTpm4cYxfshD6yStmljUuo9XcEkuchlsbzO3ARYqZyd2w7GSeqsJ2tJqfw0OoVUc8cDklNDDGkIsWazZaSZrkevU7x/19srWFzkyTvpNIcqu4n1lhUqxKOBB8AQ/DVSOpwAWYt4cvImklTBNIctoVQrfhJvaeEvaVJO/DHukCIMwHEQuUrCyxZLmr06fopN78d8I1V4ybSCiI74c1PsUc2TV+l8IykxYZF0OxTiZLaOr3Jt5sUXe3JKfgWmER5xycJv7ivtHf43lT7bqCd6md0tP4qS4+Edu7usujSBhgiRrfnIaodqFVWKpicY+BGa7spNRdwHgWZqMlQ54ni479dsPi2PilxM2Emm9OvE+lRCPLzg9LY0OkWitEtmjopwiOb37eaJuGdzD1trKlKRav5Ba1Pp7mqPSetoyaN8c3zB6x4z9e9KDkiqlUePypL/JWEzWVpWJXSN7R1HnHW/GiD6emC+KpC0WoTrmlYhb1di9qRqTzer1Bwi0e71hMmmk+MplWxCC6Fyvc0L7wFxa9ZAX20ZraPf2EH0OXxK6Fg5T6kHl2YuwksZOsdfZfUQbFxonPHjY3JRDkzKxsf8fGb4S48mm/LMDiOyn8I40tb7EkFCNeNL7qezOftVLISBx513gTsPBNAAAgAElEQVT21N6pjFPUH2y8UYjlWJliA5xEHSMsixN0/AAMj+NryMSiN5WbLXnmYo6yDOz0E86jKUTBgKQbFJvI1P5hyEnzqyWWFWKtcL4kK2wjo91a28a+C+HGm7nvz2uRJg9RUU2y0T9jY58Kh+Aei3qQHXHwznnW14WNa0exaJtebFxfxcj6GgaX9Hrdv3UjWLxiAGtuY0HoDD0Lu7Fip4W44pKVGFzcjcUrBtHX77EzFIwbeLrFyBgGF/LUD6DCxZLnIQPYfpeFWHnFGqy5YRO6erqwfJvtUKtUga4q8irjxAYxUu1FT1+fxw/ynukA667KGLoX5li6e4aVf1qPvu7tgG4ioTClS7EbYzwpgqeNsDYhhVdKx7fdLSeLmrv7PI6IpRy8rhFFbV9vH4aqPP6OR55RxLqllEej2UKfUu+9NE0ylVf8tAuP9eC9U6aquX19R2uOlFIxUhMF6fg3FyLe8WiA5u81GjUtWLGD9sqpxSKc5lx3bafJ23e87i6lW9aOBioWVo99tEnBnswFik0sVr/KO6vH8PhOhNB8/kpLdGxRLTibMX1p8kwJNmU56D/rC54zd2Z2/rMxS0fApcWL8X8Ufla2xxbuioUMULyZSKy7MEKdMYa+02Y8H2ti+nP7oBit0k3MU2fcOh3xLSxVUzMrYSnIvKFefUpK7nrL9M7H0NPb7W5q9sNabgW0x6qeCe7u2WLrXbi9TOzagu8LmS1h5vJzVwpFKN+J1kwO5OEqQxmqyOrDdoqNtUmqe+XxRb5rZkejBdANUbE4MP4ySoeEFTcJXOuo8YK+YLrLvyHu7LbpK2m6SqK8kQFqufvJsuFRcm6rSSH7/hO0sNozJ+GW5GTScaH13OKT+pILiEb7uIgJgULzWHrOYiUubavtd9KkG6q2tGHypixlmob10m4Rrho+S91ij1Jlo8Ka536rtLjaRBsnFoSVsCyYk46IRdENHckSUfhni0Sl2GQ15J63ixfRZ6ZmOm0h3tGGNDPs4zfLcqfReO618zHm2dFpHBXKN8oLlzYqESqXxEGxDpdqJvpik2wbxUYjWj/ck8kSFutb1OtLc0/jOC9vs3jWkKum2ZL1JhUDSaIz4tXSP1MCjfcVn3v4b95+ZvZKRcGTgCpOMfGyXxGgH9sE67B2WbKMxVxpzJrEU0MKNvpz6c/CO+Ob5thIRTmvNKvbXJvGs/3G+BN3TEQUG5XY9iVpY+ZiH9s+dqKsTpqrY4Niw8Yt5E7J5/bCip6OdAuHY+NM6fTbhRBiaRVPMit6jt3Q10OerJUOa0uJG7EiNcRdSf8UlupGH/ONiQlLrn1hKE1d2mOVG+Vhikz1GFJF/F/su2kxTQlqhTfMN8geZxxCPAnjND+bISCJNRdYMbentTPdK8J1rMlNhTmb6IMWfxhCMIVLhO6378YEm0LT0nJTmHCiU/FrHOp2eEWaQG38lPaV3t3TTj7NUw0vSuoPiY+1gV3g2eJpAYlJK07HtffZbekAsvwVe+cYHWru7vpvERABERABERABERCBrYHALvtIEG4N7ax3FAEREAEREAEREIEJCUgQqnOIgAiIgAiIgAiIwFZOQIJwK+8Aen0REAEREAEREAERkCBUHxABERABERABERCBrZyABOFW3gH0+iIgAiIgAiIgAiIgQag+IAIiIAIiIAIiIAJbOQEJwq28A+j1RUAEREAEREAERECCUH1ABERABERABERABLZyAhKEW3kH0OuLgAiIgAiIgAiIgASh+oAIiIAIiIAIiIAIbOUEJAi38g6g1xcBERABERABERABCUL1AREQAREQAREQARHYyglIEG7lHUCvLwIiIAIiIAIiIAIShOoDIiACIiACIiACIrCVE5Ag3Mo7gF5fBERABOYDgWPeDzz8SODWa4BTjwNuuWr2n/o/8Zuz/1b6BRFoTUCCUD1DBERABO4EAk/+b+CxJwL1KvCNk4Aff+lO+NH0E/d8OPCcDwFLdwAuvQD47Mum/9tvuRDYcc+pv18fAy7+HPD190793fLzlL/Ne6xfBVx6PnDBycDwxsbf/ifE2X/iN6emp2+IwOwQkCCcHa66qwiIgAiMIzBfBeHrvwlsv3vjVbq6gJ5+gOKtOgLkuf9dvQb89AzgWx+cuuHLgnD1TcCmtX7Nku2BBUv93//yQ+CTJ0gQTk1T3xCBLUNAgnDLcNRdREAERGBSAvNVEDa/VFjNaMk74/Uu3Nr9TGSx7F8AvPA0gH/ffP//hLXuP/Gb7bLU90VgSxGQINxSJHUfERABEZiEwGSCkK7cp7weuNeBwOASIMvc+nbl74DzPwRc9YfGjR/8FHc977AHUOlyS93KfwNfeg1wzZ9bP8AdcRnfmYKQvzURp4nE2d3uDxx8vIvIMrsrfgN87V3ATf/yNwgGi7cFfnE2sMvewC77AD19zvC6vwHnvRf45yWTWyXZRs96n7vf164Ezj8Z+OXZ6voiMP8JSBDO/zbUG4iACMwDAhMJHcbnHXcKsPNeQF4Hbr/BBcryXYDuHmDtLcDZbwX++H0XjMd+AFi8AhhaD9DdOrgYqI0Cn3/leOFYRjKfBOHR7wYecTSwYTVw1pv9vfmZSBDGnwePvgFnR1F9xW+BDz9jvCCkkCNnurqbWd/0T+ADT23ELjb/5rZ3AZ7+NmC7uwLrbgW+dyrw4y/Og86nRxSBaRCQIJwGJH1FBERABO4ogYkE4fM/DjzgicDwBuAHpwHf/bj/0n0fAxz1TrdEXXcZcPJRwGGvAw44Bti0Djjv/dO3TM0HQcj33P9I4FHP8TjCy38OfPpFE4uzyDI+6l3A9nf32MWwpD73ZGC/Q4GRIeDstwC/Pq9hIeTv0PpKq97Zb3PWh70WOPgEIB/zZJaLTttchNICy9+icKdY/f4ngB9+5o72Cl0vAnOHgATh3GkLPYkIiEAHE2glCMtC7bIfAZ972fjMWlqjHnUsUBvxzOSd9gL2P8otgt/5qIuS6XzmsiAsPz+tdhtuB/78A+DbHwHW3Nz423bi+Siwj34P0LcAuPCTwAUfHi8Ir/4j8IX/bpSu2WM/4HkfdfFNoXjGG8YLwlXXASObgB3vAWxcIzE4nT6n78w/AhKE86/N9MQiIALzkEArQXjgsz12sNLTEC7lVwthQ7fwz850F+iR73QLGt3Kf/0J8L2PT+wqjnvNZUEYWcaMh1y+M9A3CGxcDVz4KeCiT01PEDIZ5d4HARR2fQuB7l5g70cA/QsbpXCCwZLt3GJIi1/5E+V1ymV5QoTG9+iWppu4/FzzsCvqkUWgJQEJQnUMERABEbgTCLQShFNlHrcSckwqedIrgRW7eZxcrQr8+lzgzDdO/BJzWRCWBRiF3TPfBzzwScDosLvFf3r6eGtdc2HqQ18NHHCsJ5Q0f8q1EctJJa3qJU4mCMm4UvG4wx9/ATj3PXdCh9FPiMCdTECC8E4Grp8TARHYOgncEQvhwCLgV+c0RB+F0+NeDOx/NLBwGVAdHh/71kx4vghCPvd9DgaOOQlYtA1w2cXAJ54/sSB83IuAJ74c6O4DrvkT8JtveBIKYwpZiJsZxSH+7oggpAilJXPPhwDVIeCbHwB+9IWtsx/rrTuXgARh57at3kwERGAOEXjqm4CDnteIB+RJJeNiCEviJx77iDcDBz4XGBttLUL2Oww48h1uHZvsBJL5JAjp6n32hwC6dv99KfDBp00sCE/8NHDfR3u2ME9fiaSSEJV0rW8pQcgYzqe/1eMMWSOxnAE9h7qZHkUEZkxAgnDG6HShCIiACEyPAEvLMGmBGarrbgNOfy3w1x/7tc/+IPCQw93K9+1TGhmu5Sxjxg6yCHRXt9cevOFyvzYEIWPlyhbEmVoIaXnc+wCgtx/YuNYtdM2fiQpTUygxho/PuGYl8I9fTsxmMoFKyx7fK6v4EXafe8XEgvBlXwL2fqQnopz1P8AfvguU3c508W4pQcjzk/ncT3kdMLBYonB6PV/fmk8EJAjnU2vpWUVABOYVgTd/12P9KJKY6MCYtj9d6IIwzumlWGRtwbvct1GHkGVRttkF6B0AbrvW3cF0h9Lt/JgTPNOVpWeYhEEBxGzcc98NXPrt1njKAowZyoyJK3947Bwtlv+6pHHmcXOsXnx/IkFIUXvku/x5ypa9Vk9Ufh6KOdZa5Icu3oXLPTaSLtqvv6fxTq2yjMNlzKP0RoeAVdcDdK/TusjPlhaELHVz6Gu8EDYLWt9yNfCpFzSKX8+rzqmHFYEmAhKE6hIiIAIiMEsEIlGBwmRoHXD5L7ycSpyeET9LEfXkVwEPOhRYtML/NL7PWnfhCqUQefQJHl9XnFJyJfCzL09eILkswFq9aiRf0GpJCx2tfXeWIBwnTMdc6FJQMpnkbz9t/O1EZWd4ast/Pde5kQnLw/ztJ8BO9wRYSHpLWgij9mFYMfl7//498JmXjC+RM0vdSbcVgVklIEE4q3h1cxEQAREQAREQARGY+wQkCOd+G+kJRUAEREAEREAERGBWCUgQzipe3VwEREAEREAEREAE5j4BCcK530Z6QhEQAREQAREQARGYVQIShLOKVzcXAREQAREQAREQgblPQIJw7reRnlAEREAEREAEREAEZpWABOGs4tXNRUAEREAEREAERGDuE5AgnPttpCcUAREQAREQAREQgVklIEE4q3h1cxEQAREQAREQARGY+wQkCOd+G+kJRUAEREAEREAERGBWCUgQzipe3VwEREAEREAEREAE5j4BCcK530Z6QhEQAREQAREQARGYVQIShLOKVzcXAREQAREQAREQgblPQIJw7reRnlAEREAEREAEREAEZpWABOGs4tXNRUAEREAEREAERGDuE5AgnPttpCcUAREQAREQAREQgVklIEE4q3h1cxEQAREQAREQARGY+wQkCOd+G+kJRUAEtkIC93w48JwPAYu3BS7+HPD1926FEPTKc47AK84A7rk/sH4VcMbrgb/8EFBfnXPNNKMHkiCcETZdJAIiIAIzI3DAscDhbwD6BoGbrwT+9zBgeOPm95qLi+x0n71dMjvuCTzplcBe+wMDi4EsA+pjwLpbge+dCvz0jHbvOLe//+T/Bh57IlCvAt84CfjxlzZ/3mPeDzz8yPHCay68lQThXGiF2XkGCcLZ4aq7ioAIiEBLAi/+LHDvg/yvqsPABScDF502PwThdJ+9naanGHzeR4Gd9wLy3JnU60BvP1AbmVgwtfMbc+2781kQcqOydHtgrAZc8Vtgzc2yEM61/jXT55EgnCk5XScCIiACbRJ40CHAke8Eunpc7CxcDvzzV8BHnjn3BWE7z94OliPfARxwDDA2BvzqHOC897rFdOkOwP0fD9xyNfDXH7dzx7n/3fksCFvRnYvW7LnfC+beE0oQzr020ROJgAh0KIHnnQI88BDgpn8CV/0RePjTgU3rgC+/CfjDd8e/9GSLLMXSU14P3Pu/3MXKz6a1wK+/DnztXf7f9zoQeNb7XFjdeg1w6nHALVcB/QuAl3wB2P1BwMp/A2e9GfjnJVMDb+fZp75b4xutXJDtXN/83bvdH3j+x4DlOwP/+AVwyjHjv8G/e+CTvQ0+81Jg9Y3A414MUPAu2wmodLm7+rZrge98FPjNNxrXhxuXPC+72O+zaEVr/pO9wx0VhHQlH3QcsMMejee97m8uppvbcjrffcjhwJHv8r7R6jO6qWGpLTOIPjVRX2UM7H6H+R3//APgq293i6I+c5OABOHcbBc9lQiIQIcRCKGyZHvgF1/xYPxjPwAsXgFcci7wpddMTxBudzdPNrnrvu62u/16oKsbWL6LX3/p+cDnXuH/fthrgYNPACoV4OdnAV95i8fqMX4trwMX/h/wnY9NDbrdZ5/6jo1vhECjCPvZmcDZb2vn6tbfPfHTwH0fDdx+A/DZlwFX/cG/R3Yv+gyw3V2B334L+MKrgBBD3b3OkkxX7Ab09AHrbgNOf23DQhliiOyQAcMbgNU3eeLPgqV+7YWfBC748OTvcEcE4eNfAjz2RR6DunGNx1lS/FLMNT/vdL/LEIYnvBToHRj/3HQNL1jmmw0mNf3yq8B0BeGz3g885Kne9/72E+C89wM3/euOt63uMHsEJAhnj63uLAIiIAIFAVr0Dj4eGFrnVjxaniImb9V1wGkvBq67rAFsIqsLXayPfBYwOgx8/1Tg+//n1zz3ZGC/Q4ENqxvZnxQJLzzNY7woFs55O3DIa4Bt7wL845fAaS9sndDS3GztPns7zf7wZwBPfRMwuMRjCK//K/DdjwN//H47dxn/3ce8EHjyK1200cr3/U/43z/0acAz3ua/883/9WQVCsKDngf85Azgl2f79+jCPux1wMAi/7Mz3uB/HmKI/37zFS6waZFjHOTxHwd2vAdwzV+Akw6dHUFIYU5L7Ta7Alf+zi3LFFm0BvPZuNm49AIXwe18t9XTBgMKz99+E/jiq8czKFudm/tqbdT7Ojcq5HPOOyQGZ96b77wrJQjvPNb6JREQga2UAIXZq84Gdr2XC7FPvcCFGF2VT3w5kFWAH3wK+NaHJheEvM9rv+7Cg4Lg1Oc2BN19DgaOOcktVeUyNfs+Djj6PcCibQAKT7pFaVU6993Apd+eukFm8uxT33X8Nyg+yIGWNn4o2G7+F3Due4C//bTduwF3uS9w/KnANrs0BJIJupOAhz3d70138WQWqzeeD+x67/Fu5xCEo0MuNGkNjM8z3wvsfxSwdqWLJ7bzRJ+wEHb3TP1u5fIuZcviNz8A/OgLjevD0hpC7cGHNzKZp/ouQwnKnwg3oMBkP2NYQbCaykL4j18BezzI42QlBqdu37n0DQnCudQaehYREIGOJBDlWrhIll2K4cLc/u6bW5ZaWQj3fgTw7A+5uGMCxplvHI/rLRe6tSqsRPG3YVVkfFytCvzyK8BX3jo91DN59undefy3GOtIVzbj8phsw9IzZVdlu/cMt3HZkkWRt8s+DXdx+Z7kzf9TMPNDUbnD7sC/LwU++DT/sxBDjINrFn0h1mgBjvp8UwlCWtCqQ0A93/ybXV1AT//4sjPP/iDw0CM2d4Xz6ubfv/8Tpv9dhi/Eh32SYnqXvT3ej32snNQzmSBkG/JDQd8sJNttP33/zicgQXjnM9cvioAIbGUEwjXMRIXPv7IR00YMR78beMTRAN1s5RI0rQThVMH/gbUsYvhntFw99Y2egLJxtbs6p2Md5LUzefY70ry0SD7trQAtXLSgTccF2+r3wm3M7OWz3wJUR9xSSlEc7mJed9/HeF1ICiGK0OZPK0FYFpnx/ZkIwnbrEEYCzmR8IwHkfo/1AtLT+W65DmIkgoxs8hqQF31q/B0mE4RLtvM4SsZjMjuclnDFDd6R0XDnXitBeOfy1q+JgAhsZQTofovkkalevVyCppUgZMbmUe/yhIJ/XQKsuaX1HdfcBNBNyA8F1ivOAu5yH08koXua9eM+/IypnsZj02by7FPfeepvvOZrwN0fuHmixNRX+jfKbmPGATKbm7GCK69suIvLcXZ09TKu8/ffAa75MxDiay4Jwpd9Cdj7ke6WvnwCl3S9BvzpIuBRx07/u3++yJkd+ppG7F85brDMfCqXMWM/acnm5qM5rGG6bafv/WcISBD+Z7jrV0VABLYSAnTz0bLHgsu3Xe+irPnDhIplO3rWaJSgaSUIyyKHZU8+8fypIR7xZuDA5wKMe6PgjKLYP/yMlxKZ7DPTZ5/6qab+RgjCVu7Zqa/2b4Tb+Lq/On8KwMgu5t9PlHzCv4vfn0uCMGo2Dq33bGyKtok+7XyX94hYU7rrJ3P3TiUIGb/KkAZuXrj5oMD+7Eun22L63n+SgAThf5K+flsERKCjCYyriVdKJml+6fKRcFGCZqIs4+d/HHjAE13g/ODT7maOD+MH7/mwxlFo5UX+sh8B33g/cNwpjfiwyZIf7sizM5Zsj/08y3TNyskTLOiyXbGrCweKP1o0n/gK4FHP9tIvYWXiO+59gJ9gsnGt1wGc6hOCjyef0HLGrOOyu5iJLCzNQjfyT073bFh+aElkeR5mGc8lQVhOEKIr/atvGx9+wI0Hk1CYiNPOd8unxbSKGyxzno4g/M4pwAs+5TGZ/EgUTtVT58bfSxDOjXbQU4iACHQggSjXMlbdPCu1/LrlTN4oQTO42OsNMvO2nDXcfNQbrYp0IdKNzHp0q673ItTrbmmUnOEiH1nF//Vcr0/YO+iiaiIr4x159p32bBQ6bo5nbG7mQ18NPPqFLh6ZYEGrEpMp+KG4oYBj/bsQyM2FtifrNowLfMnnvcwOP1GMOuLayi5j1kFk3UL+kzUdmdTBZ5lLgpDvEG5dimUmCLF2Iv/JmoF9C4Affd5rBrbz3ciQZgwl+wr7VPnD/ss2YJme6QhC/n65nzKu8Mdf8KxxfeYuAQnCuds2ejIREIF5TKAs8pqFSKvXCgHGDE2WoGH5jlaCkNfGSSWM8aO7mQs5hQxrEF7+cxefD3uaF6Xm39HqeGaqpcfrWZyZrmNaGb/1QRecEwnUmTw7T0CJky+mEoQHPht41HO8RAyTEfj+zC6+9i8A3dpRdmYmgpDvFOVY6Kovu4vjffc5wGsz7nxP/31yvOFyF9a0ss01QcjnjtNHKHj5zPwwJICJHD893YuQx2c63y3XV2zVN8kkNiXTFYS8T/m0HCa7fPuU1ud2z+Nh3lGPLkHYUc2plxEBERABERABERCB9glIELbPTFeIgAiIgAiIgAiIQEcRkCDsqObUy4iACIiACIiACIhA+wQkCNtnpitEQAREQAREQAREoKMISBB2VHPqZURABERABERABESgfQIShO0z0xUiIAIiIAIiIAIi0FEEJAg7qjn1MiIgAiIgAiIgAiLQPgEJwvaZ6QoREAEREAEREAER6CgCEoQd1Zx6GREQAREQAREQARFon4AEYfvMdIUIiIAIiIAIiIAIdBQBCcKOak69jAiIgAiIgAiIgAi0T0CCsH1mukIEREAEREAEREAEOoqABGFHNadeRgREQAREQAREQATaJyBB2D4zXSECIiACIiACIiACHUVAgrCjmlMvIwIiIAIiIAIiIALtE5AgbJ+ZrhABERABERABERCBjiIgQdhRzamXEQEREAEREAEREIH2CUgQts9MV4iACIiACIiACIhARxGQIOyo5tTLiIAIiIAIiIAIiED7BCQI22emK0RABERABERABESgowhIEHZUc+plREAEREAEREAERKB9AhKE7TPTFSIgAiIgAiIgAiLQUQQkCDuqOfUyIiACIiACIiACItA+AQnC9pnpChEQAREQAREQARHoKAIShB3VnHoZERABERABERABEWifgARh+8x0hQiIgAiIgAiIgAh0FAEJwo5qTr2MCIiACIiACIiACLRPQIKwfWa6QgREQAREQAREQAQ6ioAEYUc1p15GBERABERABERABNonIEHYPjNdIQIiIAIiIAIiIAIdRUCCsKOaUy8jAiIgAiIgAiIgAu0TkCBsn5muEAEREAEREAEREIGOIiBB2FHNqZcRAREQAREQAREQgfYJSBC2z0xXiIAIiIAIiIAIiEBHEZAg7Kjm1MuIgAiIgAiIgAiIQPsEJAjbZ6YrREAEREAEREAERKCjCEgQdlRz6mVEQAREQAREQAREoH0CEoTtM9MVIiACIiACIiACItBRBCQIO6o59TIiIAIiIAIiIAIi0D4BCcL2mekKERABERABERABEegoAhKEHdWcehkREAEREAEREAERaJ+ABGH7zHSFCIiACIiACIiACHQUAQnCjmpOvYwIiIAIiIAIiIAItE9AgrB9ZrpCBERABERABERABDqKgARhRzWnXkYEREAEREAEREAE2icgQdg+M10hAiIgAiIgAiIgAh1FQIKwo5pTLyMCIiACIiACIiAC7ROQIGyfma4QAREQAREQAREQgY4iIEHYUc2plxEBERABERABERCB9glIELbPTFeIgAiIgAiIgAiIQEcRkCDsqObUy4iACIiACIiACIhA+wQkCNtnpitEQAREQAREQAREoKMISBB2VHPqZURABERABERABESgfQIShO0z0xUiIAIiIAIiIAIi0FEEJAg7qjn1MiIgAiIgAiIgAiLQPgEJwvaZ6QoREAEREAEREAER6CgCEoQd1Zx6GREQAREQAREQARFon4AEYfvMdIUIiIAIiIAIiIAIdBQBCcKOak69jAiIgAiIgAiIgAi0T0CCsH1mukIEREAEREAEREAEOoqABGFHNadeRgREQAREQAREQATaJyBB2D4zXSECIiACIiACIiACHUVAgrCjmlMvIwIiIAIiIAIiIALtE5AgbJ+ZrhABERABERABERCBjiIgQdhRzamXEQEREAEREAEREIH2CUgQts9MV4iACIiACIiACIhARxGQIOyo5tTLiIAIiIAIiIAIiED7BCQI22emK0RABERABERABESgowhIEHZUc+plREAEREAEREAERKB9AhKE7TPTFSIgAiIgAiIgAiLQUQQkCDuqOfUyIiACIiACIiACItA+AQnC9pnpChEQAREQAREQARHoKAIShB3VnHoZERABERABERABEWifgARh+8x0hQiIgAiIgAiIgAh0FAEJwo5qTr2MCIiACIiACIiACLRPQIKwfWa6QgREQAREQAREQAQ6ioAEYUc1p15GBERABERABERABNonIEHYPjNdIQIiIAIiIAIiIAIdRUCCsKOaUy8jAiIgAiIgAiIgAu0TkCBsn5muEAEREAEREAEREIGOIiBB2FHNqZcRAREQAREQAREQgfYJSBC2z0xXiIAIiIAIiIAIiEBHEZAg7Kjm1MuIgAiIgAiIgAiIQPsEJAjbZ6YrREAEREAEREAERKCjCEgQdlRz6mVEQAREQAREQAREoH0CEoTtM9MVIiACIiACIiACItBRBCQIO6o59TIiIAIiIAIiIAIi0D4BCcL2mekKER+THGgAABxiSURBVBABERABERABEegoAhKEHdWcehkREAEREAEREAERaJ/AXBWEm/I+HJ8fby/0mewz9k/+9w9wb/v3Hoxhj2wlXoCL8YzsEvvvq7Et3lM/DD/CPqiiC7tlt+FN+BaekP0Jf8UuOKL+StyOBeMgPRqX2f0Hs5Fxfz6EXpyaPxpfwcNwQ74cO2INDs1+jzdl30QvavbdUXTbP+O/26fvV8SzvTr7Nk7IfoTLsRPOyPfHY/EXHJBdPtPbjr/uIYcDR74LWH0j8K7HTnjPm/Ol+CQOxkX5vY3nCqzHfXAdTqqchZ2xurju5/k9cXT+Etwzuwln42PYJtuw2T03oA+fyw/EefmD8G9sh6XYhAdkV+El2Q/wQFyFDLldw/Y6sv6y4nr+5v74J95c+SbuiltbPutE7RlfnqhdpwPz0/l/4UP5k3Bu5SO4F66fziUtv/M1PBiX13fCcZWfjGM33Rtuqeco/16wPrvyMfwX/jbuUV6bH41f5vfANyofxrZYP+Vjsv+fjv2xOl+AF2YXYxGGp7xmS33hBizD5+uPwl6VG/E0/Ka4bbtjcqL7bEQfBjCKSuqjzc/d3Gc5P3AsvCS7EI/EPya8rvk+zfNczEOcA15RPxZ/xm7WTjFHTfVcW4pv+T7tzp2z8Qx31j0nao9W8/R0nmlW5vLp/DCAVvMP18UauqxvT+cz0Rifapw19xnO6ffOrsfrsgvGzf3TeQZ+p1W/b/ddpvtb/N6tWISn1P8bD8/+iQ9kZ7Vz6fz+7nwThCNZNz6SnYFr8hV4f34ILsXd8N7sq3h89ic8s/4SjKAH/1P5BvbCjfhJvjf2w5XWEaODnpj9EM/Kfl40WjfqJlRCnPAvaqjgrfnTcWb+cLwq+x4OzS7FP7EDNub9eGr2W/vuL3AP+70vVD612cLabo9oFoSx2Lwn+6oJxC3ymYYg/An2wgvrx6MbY3hxdhEek12GlfkSfDN/IF5SuagQZ+Tz2vyZODPfH12o47OVT+OJ+OO4x7wxX4rj8heauH1+9mM8A7/Gv7PtcFJ+CK7It8e7s3Pw3OynxjLe97TsM7h/dg3Oy/fDyfnjsWd2M87MPoHtsXYzBJwM1uUDqGcZVuWL8Jz8RDw4uxJvzb5u323VrtPluKWEGAXW+fkDZywst9RzlN97SwrCWDyvwYppi8jptsFU34sxc0h2aTFhz2RMtrrPO/Kn2obovMrJEwrjcp/dP/un9ekv5I/Ct/AAPAF/xCmV06clkFsJkBwZ3pAfiYvy++AzlU/jbrjV5qh35odP+VxTcZvJ37czd87k/nPpmi0tCGdlLp8msOb5h2vYUfWX4UXZD6a9rrQa49MZZ+U+c3T2S1un311/CmgkODv7GPbObpzmWwCtxuNM3mXaPyhBuHeO0aF2eM36dyeyEPKHY7d8HbbBEfVXYMdsDV6EH5gAeVv2dVD0NX+aRddkL7AqX4jD81dhh2wtPp99Cgsw3nrIaydbWNuF086ztXvv4vtTCMJguTAbwRezT2JXrJrwp67HchxefxUem/0Fv8bu9t1PZp9HH6p2TQjq0/P9cVr2WbPQxmc9+nFCfjz+lu+McyunYE/cvBlLLoin5I/He/ND8dnsNByS/WHS197Su7nZEGIzabfZeI4tKQhn8k6zec2WGpPTsZS2+i3228/mj8Jb8qfjpdmFeFP2rXEbzVbv3kqATCRKpvNcs8H3TpmfZuPBZ3DPLS0IZ/AIs3bJlmrH6YyzVr91fn5/PD9/Af43O8uMAdP9tOr3W+pdJnqGLb2mTPdd/+Pfm28WwrIgLO9e3pmdgxPyF4C79U9kn9tsd95OB1qHARybvwhX5dvizMonzGUan+go/8IO49qOLjhaCZpdjc2/S8vWGfkj8P78yViNhdgFt+Np2a/xxfyReE32Hdu5NQ84LjQ/yffC6/OjcRW2NXM/F5yXZxeaCPtpvhdemR8LCjX+3fsqZ+OZ+OX4vjWFIKT4eGv+NHwq+6y5xif70DL49vwInFP5iFnAvpQ/0v59X1xrl4Vg3A2r8IXKJzdri+9gXzy/fgJem12A/86+21Jct7OznmjwXpbvglfnzzK3G11/DC14O87Fksw3P9ytUnh+Pn8U2Oa7Z7fgi9n/mWX5g/kT8ZzsZ/ha/hB7nx2wBm/MzsdR2a8wlPda+AKvuXd2Hc7KH27hA/fFtWYZonWan/JERgvPR/PH2f8ZjhC/dQ/cPOPnoHV1qr7R3I7TFYQL8tEp37G8eH40+xJenj8b12IbfL3yEWyHdfbTH8sfi1Pzx5qVdB/cMGk/Zh/8v/zR+K/s7/havp+NjXMqpxjfZm5VdFsICMMsnpL9ztw7rcbkgfj7pL9ZHp8MQSmHLvD5uWFp5UKfiCM3PM+tn4iVWFxwWJsP4J04wt6JbX/f7Fp8BKeb56JZgLwNT8UX8wPGNdv9cTX+gLuO+7OJnmuq/hDP/bLsQtAj8Od8NyzGkHkE+GcMvWn+TDV38p4n1o/DofgDvoX7I0Nm7b0T1uBD+RPwlfxhNlaWYYPNWS/ILrbfaTVvPSW/1PpdluXYBhtwbv5g81i8ITvfuL0tP8KemePxXZWv4VD8vhiP5bWB/17eUN0DN004/srv244g5P0nmyfK3g+uD3me4Vn5i/HO7GuFhe56LMPT81fiAPwd78/Oxl/znSecsybiTANGq/k/5p+zso/jDflRRbhVvG94oKbbP9+ffQVH5y9tOc6aw0+mKwgZlkRr+M/yvSzMi9bwt2fn4vHZn/Fj7L3ZeNwdKy385qfYa1w3nc67xDrBefpf2Q7Wj3jd8dmP8b38vnhz/gyb69lPn5393Prewdll5oGg55EhZF/ID8DNWGrrLNcHrmEMlYm2Ka8ZDI/itd/KH4DT8oPMVc/3Oik7y0Kx5uRnPgvCGEzbYS1Ow2fxJhwJ7kI4Wf5P9g08LvtzEcsz1aTW3DhfxCPxpvqR1vAvyH6EF2cXYiFGUEeGNRi0yewF+fGgm5MidAmGTNRNJQg5OVKknJBdbPGPv8HueEN+tMU2RqduXmxobqep/yD8Fa+ufBs/zvfB+/ND8ZbsPDwp+wOeWn8ldsluN9f5aixALa/gIdmV0xaEFDMvzo/DpfndbCK/O26ZsK/GgkchSkvt37GjTWgvzb5v4o6fX+V74Bn5y/Gq7LvFn5VvGILxftm1+ET2eXO/cyEux7VRSLwrP3zGFsKweFKYnFT5Cv6Vb2+cj8x+ZdxG8x6ciOMsZo4C+gBcDro+75nfiK/ioTY5LMdGvD87C/fNrsOb8mfgj/ldjc/d8luLeNYH40q7/635IhNE98b1hQW7LAj/ku9mm4zXZt/GM/Ar/AW7miBYlm+a8XMwvnGyvnFc9pPN2rFdQciY3YnekTcvx/meiYebW/Os7FQ8IvvHZmLn79lOE/ZjPisXWHLnYk+BSQHwh/xueHZ+4mbc1mBBIQgZkjDRmCTnicYOf7M8L3AyX4sBvDN/Kn6T726W8u2yteaubY4lnIzjh/Mn4OT8Cfhq9lE8KLvKxvuF+X2tL+2ZrcTr60dhOOuxcIhF+fA4hmMZ55cFeGV+jLUdw2MYo0xxwfEw1XNN1R/iuTmvvTn7plnvP5I/AV/OH2bPc1D21xkJQo5f3pPWH8bvLs6G8E/siM/mB9o8txibcBoOwqfzg/DpymfAqOJW89Z9cH0xtg7H72y+Y6zoF3CAeWoYg3Zg9jfbvF6B7XFO9lFsn68bxzDiMMuCkKEvrcZfOS6aL96uIJxsnuD4LPcT/jffmaEw4VG5OL+XPdfp2f/Zn9PjNdGc9TPsZfNkmTP7Ef+s1fwf8w9DHyjA/5rvgufnx+NF2cUWNsVNX09Wm3b/pLdnNOtqufY1x9E3r7fX5ivwIjwXN+bLcE7lo9gDK/H3fCccmb/MxteHsi/bWOPY+Wr+UJycnWHhWc3jcdvMN5p/z3du+10qqBcbx2OzX+DVuABLMYQ/YjcTuo/Hn/H6yvn2jK/Lj7b+9ZzspybqKCbZ5ygeuVFlGNV78sPwmuzbtpGKdo41gzHF9IRxPb4frrU1ggYK3vdF2Q/xhuxbc1IPYr4JwoghvC1fiP/ND7FdBIUQJ3eqeLopKZa4I31c9hecnJ1uanyiwOhWwfVsKe60f5PfHa/DM63j7ozb8cnsc4XQarUgtHLxlQfGMdkvTERy8fpS9n9Yho3WKWIhbCUIH4nLLV7vEuyJc7KPYBestvc8MT8Ot2Mh3oLzLH7uiOy3trOaKAgek1gI24kFi2QS7maflf0CIRDXZgNFcslU1r3Yqd0Ft5l4+nW2u01qFNcUH9/H/Wyw3TW7dcIYwvJoamUhpKD8aP74wnLJ9qRYuSC/v8WGXZcvN9H61uy8zeJpoj04KfEd+Yn3/mD2ZRyCP9gCdBl2Kdzecf9v5A8qRHVZEH47vz/ekj/NJv4Ds78Xjx/ieSbPcUT2m0n7Bn+L1p/yp11BONk77pCvHbcQX5VtayKNzCi6y32f43OyfsxnPTt3IV7mzh15K26tNnjN7xaxrhONHf6mbxzc0hjxutNxzU7GMfoP5xZaG55efyVenn3PFo5yX+Jm6GD8bTMxM1OX8XTel4KRY+0l2UXW9yk0aVmlEHl69htrt+bPVHNnsCjfs9VqtxJL8JT8vy3m+tn4GY7IX7HZvBXvztjjb2QnW2LgpfldbdP5uOxPtlGguOHGn3Mp49EehKumFIS/ze/esh81P+dMBOFE88SR2SXjBCGt1bSGcXNgG0vcav/9i/weZk1m/59szmI7Nbfd5flOLTnyvZr7casxQzHUbv9sx2VcTuJ8WPYvcP6kwYYfbnDoXfpK5WOWaMIP18bn5ieaJf0rGcfPxs3eg9+bybs8NLvCBOFANjouEfJN+ZFmIYz+xvszfvd5+QnmEWqVVMIkF4ao9aFm69Yl2MPahhZDevrGkJnV9jv5/e39uK6F53Exhu2a6Sb23KnKcb4JwsmyjAMcXYEMRKVr1hv0y/gHdrKJvzmphJa9ybKEaRFkksPr86Owbba+EGUzEYTh2mrOXOLOgZNjK5fxvrgGR+Uvw564CR/JTrdkCX4+mR9su2/utj6fH2AmaQ6qt1e+3jqLaxJByIWEnfcX+T0ntRDGgvPD/F6FEApBy91TJJfM1EIY7TedLOPJBGFYPCkUy6KIg/yF+fOtDf+C3fC+/BCcm51ilrryhwv6+/LD7HsPzK62vypPQM/CL20BqmVd42JMmzcE5Qm5mnfZBHIZdsUx2c/xKnwPO2RrzAUx0+d4WvabSfsGhS93s3dEEE72jmEp5f3LlQBWZYtsMr8wvw/elj8tuQ9XT/ms383vZy64cptEclIzt+kIQu7OJxs75LMWg1tcENLK8fH8cdZ/rsAOeGN+1Li+FMLo6bgEJ+LiLSYIp/O+ISpoDXxM9hfrGlPFS02UVBJzZ8yF5XvyvhGSwRCT27Co6Ia0unAT/+78KZvNWxGOEX2K1r6p2voh+ZVTCsJl+YaW4++OCsLm/jpRgmAYHmgRpNuYczljsNk/98XVeGd2Ll6SP9faYqI5a102aKKjzJlu1lYcKfSnIwgpQtvtn+0IQq639Ih8CE+2kInPZ6eZFZqrLgX9CLo3i9Pn2sYNPeeBvbIbpy0Ip3qXY7OfmyB8aHYlPpidaZuhiTYAMUYfgcsLl/EZeLiFtNDaGZ+oZhFGjbKBqZn/ZJuNO1X0TfZj800QlieKyd6Lk+Oz8xeB8RHnZSfj5mzpZhP/dBuB1h8O/A/nT7QdKUvBTFcQlsXeU/FbS1bZL7uq6JB8hskE4b1xXcv4KF5H8zR3mnvjBlyS74E34ij8M9+hsJiOe79pxBA2W2ea+bB0DEU1S3W0+tB9TVcIJzUmnXAn2KqkT0yKk8UQTrdtWi1oMfBi89B8Lw5aZqlPJsQmc/2HIGzui5MJQpZx4SR4ev4I/G/+ZAxixPrSr7HHjJ9joti5ct9oLpsTYp07dVow4hMimhYzirm+vDblItssCLl4h5g+IzsVn8OB2JT3Wh/YmPVO2Y9/me/ZstxPK271rLLZeG4ekxPF+5b58N+3pIUwrPeX5buaJZoil+Oq1YfC6B34+hYThNN531uweLPwjOkKwrIVdapNRnnzeFL2FRyc/dXcf+VSHtxsN89bR+KSzXjMVBBSWNAdHuWjWvWj5mzX5nEQXhy+b/PYmcoj1CoenPzpNt43u8bG3zH1F5tIeiiuGFdWrdWcxT9rDq3hn7Xi6Bb58WWkWnEMa3Y7/bMdQRh9JqzQD8yusjWCz7ylBeFU78Jwg+ZSMhMJ02ZBSIH6wfxJeHf2VTwluxRdeT6un0oQtrNiz+C708kyno4g5ADnAncjlt1hQcjAdsYFPSy7oqUg5A7lNfkzi+/w+bg7flV+jMUHMkaJsXpXY8U4k3X5O82TCK1+jDFZjg3jMnlbvXuI4EX50OZCbApByHiJp9dfjmXZpgmzjPmcfD+au2l+j08dFbPI/jy/h1kO74ZbzD34tfzBE2YZX5rfvXDnTmeCmaytmxe0sHjS7TRRjcRwlbwuO7+ly3g2BGG8A+NGGdf2xuyb2C+70lw2M3kOLijT7Rvx2xF3uxduGNefYsLmwk2LOmMsy/GBreKyWgnCuM9B+JvFhjKBgH063CWT9eOpsqrL3B6e/WtKQTid32y1SN4Rl/GFuA9OqB+PZ2W/BBPdKAg55iOusrkfb8ks4+m8b6uxNhuCsNU9aVl5Sv6qIlA/WJTnrUhOKm+2phKErFlKxrGZoYgLYf4rm5PG1xMt96NWZb24+HPTVm6zCAmh1ykS6GYiCOM+38P9LI7yD/ldzF3McUEvzWRz1lTzZPP8zwSlcl3RiRI92u2fUz0H2675t2KDcEH+gIJfOeEsNq4xHth+kZA43SxjhhFM9i4T9XO6rs/JHzzO6xUhQvQwttq0NbOWIJyByGvnknYFIbOVTq0/Bodll2IBhnEqHmvZPa/IvmflH/6GnVu6jFvVq6OIZL08ZqY9ILsajP9iXTxmj55V+bhZ5iKu5cnZ7y02iG7n1Ri0xf2B2b/NSvfnfNfNEkb4THRbMuOVSRicEKZKKmEW7P/kT7c4SU5gtC4xSYE77kdnl+Fi3Av75VdaEDcTGxgozhi/cm3FyWIIo13oUn1Rfhz6UcXLsu9bRhRddhfhPjgk+z3eXT8c5VjBcntG5jALd5NHqzqEV2crcHL9CeY2bVWHsDmeM4q6MkGBAb8TfVoNdFohj8tfYLUUX4NvY5tsPa7FCosHfUb2a2MTwf7vqpyD/fN/FIke38n3nTQ5aCYWQk4g1+fb4F7Z9ZY1+4H8SeYaemR2+Yyfg31hsr5xePa7zZBFSZ+T8idbH3xpdhFuypfinTgc1+TbFvE8E7k3yotgK0EYCzHHTFiwY7Kf6llbLbCsN9aK2/bZ2s0EYasxyX4w0dghn1aLZCSFMBD8/vnV2Amri8z0ABqLYiSVMfOQCWMMAaBVn+WqdsrWgJYGugjJ8x3Zudg3uxqb0Icf4F7Wp5lU1Cy8J2I/neeaivEdEYQT1XCNbNDy+I3Y4n9he4v72y1bhZPqh+A8PMgC9Rm/2Greeiu+gRPy5xvm8C5MJQgZk0hx8d78MLw+uwCMrWX5n0/lB1uyHwVhD2ot+1GrJJpISKM7lhnB98pusGoDp+SPs3t/KDvT4hhnIgj5XiE2OFY4p8dcPdWc1Sr5jpwnmv9flx81ThCWqz/QQIEMFqPXbv9sNc4YD17+tGqzeG8mdHCzdEu+GMfgJWCyx/vwVUsqYdUHxmF/svJZO5iBn1b9fn02YF4oVrKY7rtwjW5VbDoSse6XXYN34xwLbygnlbwvO9sMHF/P97OkKcb1M0GK/SuKxksQtqPuZvDddgUh3Zivrx9twZ00A7OExAm42AKlmRE7UWB0qxMtKAjZMXlayE1YaqeUPDn7A16GCy3uix9OFpyAGLvHzwcqX8bR+JUtCnRFcoFoVVKmuewMA4sPy343adkZmte/m+9r970S22MMFcvEfHX2XYvHeEH9+ZZtyiLRj8r+jlOy0zcv5jyNwtR8D1qQPpMfVJxUwsBXujdYxuYV+bETZg6z9MGR8NNGwirX7kklzYIwJoKJrCvRrVoJwkgK4u6PJTvInQkWPFGDmwRODuwnFPo8TYXWFbbzlyunopXrslUMYXnR4r9P5jL+XX53yxxlqSEyfXn2ffs/F5aZPgcF4WR9gwtvqw9ZMJPvM/mBdoIMszcZR8nMtwfAYyZnKgh5bVi8m8fWVM/aaoGlha0VN25+ml29rcbkUfjVhGOHfFotXNzMvBDH49f57jaGGRTO8kDlTwir+DPGvd4tu8Usg0fgt0VNTv49T/85CU/G+fkDrJ+xzZnV/sHKmW0Jwuk811SM74ggnOiUp1aLId+boTCvxLFW3oN9ngWK6UrfO7vBy8+0mLeas66nE0PIRZnC6B0shZU/2EpAMU6b1RKiMPy1+TYTjr9WYyROvaI1kQKBJyYdnv3WTlmKZICZCsKYK5n1W87snmrOaiUIKV4nmv+bLWu8P5M43pofYYwo8Fm3t93+2WqcNZc5azWuypuEqEE7WdmZMGi06vd7YmXb7zKRICSXctkZrq30vpTLzlBf0IDAkmRM3OTGYBUWWimhcmKkYghnIPZ0yX+AwDQF4X/gyVr+ZMTyNLvX58rz6TlEQAREQAREoKMIzNWkko6CPBdeZp4JwnBv0DIb5THmAkY9gwiIgAiIgAh0JAEJwo5s1s1fap4Jwq2kVfSaIiACIiACIjA3CEgQzo12mPWneNAhwBH/A6y5GTjpsFn/Of2ACIiACIiACIjAPCIgQTiPGkuPKgIiIAIiIAIiIAKzQUCCcDao6p4iIAIiIAIiIAIiMI8ISBDOo8bSo4qACIiACIiACIjAbBCQIJwNqrqnCIiACIiACIiACMwjAhKE86ix9KgiIAIiIAIiIAIiMBsEJAhng6ruKQIiIAIiIAIiIALziIAE4TxqLD2qCIiACIiACIiACMwGAQnC2aCqe4qACIiACIiACIjAPCIgQTiPGkuPKgIiIAIiIAIiIAKzQUCCcDao6p4iIAIiIAIiIAIiMI8ISBDOo8bSo4qACIiACIiACIjAbBCQIJwNqrqnCIiACIiACIiACMwjAhKE86ix9KgiIAIiIAIiIAIiMBsEJAhng6ruKQIiIAIiIAIiIALziIAE4TxqLD2qCIiACIiACIiACMwGAQnC2aCqe4qACIiACIiACIjAPCIgQTiPGkuPKgIiIAIiIAIiIAKzQUCCcDao6p4iIAIiIAIiIAIiMI8ISBDOo8bSo4qACIiACIiACIjAbBCQIJwNqrqnCIiACIiACIiACMwjAhKE86ix9KgiIAIiIAIiIAIiMBsEJAhng6ruKQIiIAIiIAIiIALziIAE4TxqLD2qCIiACIiACIiACMwGAQnC2aCqe4qACIiACIiACIjAPCIgQTiPGkuPKgIiIAIiIAIiIAKzQUCCcDao6p4iIAIiIAIiIAIiMI8ISBDOo8bSo4qACIiACIiACIjAbBCQIJwNqrqnCIiACIiACIiACMwjAhKE86ix9KgiIAIiIAIiIAIiMBsEJAhng6ruKQIiIAIiIAIiIALziIAE4TxqLD2qCIiACIiACIiACMwGAQnC2aCqe4qACIiACIiACIjAPCIgQTiPGkuPKgIiIAIiIAIiIAKzQWCXffD/cMbKUactYxA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3" name="Picture 5" descr="C:\Users\avanheezik\Desktop\omslag deel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550" y="1532669"/>
            <a:ext cx="2784458" cy="3925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Ontwikkeling productiviteit</a:t>
            </a:r>
          </a:p>
          <a:p>
            <a:pPr lvl="1" algn="ctr">
              <a:spcAft>
                <a:spcPts val="1800"/>
              </a:spcAft>
            </a:pPr>
            <a:endParaRPr lang="nl-NL" sz="1800" dirty="0">
              <a:latin typeface="Cambria"/>
              <a:ea typeface="Times New Roman"/>
              <a:cs typeface="Times New Roman"/>
            </a:endParaRPr>
          </a:p>
        </p:txBody>
      </p:sp>
      <p:graphicFrame>
        <p:nvGraphicFramePr>
          <p:cNvPr id="8" name="Chart 7"/>
          <p:cNvGraphicFramePr/>
          <p:nvPr>
            <p:extLst>
              <p:ext uri="{D42A27DB-BD31-4B8C-83A1-F6EECF244321}">
                <p14:modId xmlns:p14="http://schemas.microsoft.com/office/powerpoint/2010/main" val="4176197123"/>
              </p:ext>
            </p:extLst>
          </p:nvPr>
        </p:nvGraphicFramePr>
        <p:xfrm>
          <a:off x="2051720" y="1673669"/>
          <a:ext cx="5486400" cy="358267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4C57B5B4-2865-481C-8CEB-AFB149BA5C38}"/>
              </a:ext>
            </a:extLst>
          </p:cNvPr>
          <p:cNvSpPr/>
          <p:nvPr/>
        </p:nvSpPr>
        <p:spPr>
          <a:xfrm>
            <a:off x="7351222" y="2513568"/>
            <a:ext cx="389130" cy="215444"/>
          </a:xfrm>
          <a:prstGeom prst="rect">
            <a:avLst/>
          </a:prstGeom>
          <a:solidFill>
            <a:srgbClr val="A8D08D"/>
          </a:solidFill>
        </p:spPr>
        <p:txBody>
          <a:bodyPr wrap="square">
            <a:spAutoFit/>
          </a:bodyPr>
          <a:lstStyle/>
          <a:p>
            <a:r>
              <a:rPr lang="nl-NL" sz="800" dirty="0"/>
              <a:t>194</a:t>
            </a:r>
          </a:p>
        </p:txBody>
      </p:sp>
      <p:sp>
        <p:nvSpPr>
          <p:cNvPr id="7" name="Rectangle 10">
            <a:extLst>
              <a:ext uri="{FF2B5EF4-FFF2-40B4-BE49-F238E27FC236}">
                <a16:creationId xmlns:a16="http://schemas.microsoft.com/office/drawing/2014/main" id="{3483162E-93FD-406D-AFCD-707C161E7A2E}"/>
              </a:ext>
            </a:extLst>
          </p:cNvPr>
          <p:cNvSpPr/>
          <p:nvPr/>
        </p:nvSpPr>
        <p:spPr>
          <a:xfrm>
            <a:off x="7351223" y="2268426"/>
            <a:ext cx="389130" cy="214131"/>
          </a:xfrm>
          <a:prstGeom prst="rect">
            <a:avLst/>
          </a:prstGeom>
          <a:solidFill>
            <a:srgbClr val="F4B183"/>
          </a:solidFill>
        </p:spPr>
        <p:txBody>
          <a:bodyPr wrap="square">
            <a:spAutoFit/>
          </a:bodyPr>
          <a:lstStyle/>
          <a:p>
            <a:r>
              <a:rPr lang="nl-NL" sz="800" dirty="0"/>
              <a:t>197</a:t>
            </a:r>
          </a:p>
        </p:txBody>
      </p:sp>
      <p:sp>
        <p:nvSpPr>
          <p:cNvPr id="9" name="Rectangle 11">
            <a:extLst>
              <a:ext uri="{FF2B5EF4-FFF2-40B4-BE49-F238E27FC236}">
                <a16:creationId xmlns:a16="http://schemas.microsoft.com/office/drawing/2014/main" id="{D6BECBC8-C735-41B3-8BF7-11CE9F34736C}"/>
              </a:ext>
            </a:extLst>
          </p:cNvPr>
          <p:cNvSpPr/>
          <p:nvPr/>
        </p:nvSpPr>
        <p:spPr>
          <a:xfrm>
            <a:off x="7351221" y="2861870"/>
            <a:ext cx="389131" cy="214131"/>
          </a:xfrm>
          <a:prstGeom prst="rect">
            <a:avLst/>
          </a:prstGeom>
          <a:solidFill>
            <a:srgbClr val="C3DBEF"/>
          </a:solidFill>
        </p:spPr>
        <p:txBody>
          <a:bodyPr wrap="square">
            <a:spAutoFit/>
          </a:bodyPr>
          <a:lstStyle/>
          <a:p>
            <a:r>
              <a:rPr lang="nl-NL" sz="800" dirty="0"/>
              <a:t>158</a:t>
            </a:r>
          </a:p>
        </p:txBody>
      </p:sp>
    </p:spTree>
    <p:extLst>
      <p:ext uri="{BB962C8B-B14F-4D97-AF65-F5344CB8AC3E}">
        <p14:creationId xmlns:p14="http://schemas.microsoft.com/office/powerpoint/2010/main" val="87358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11</a:t>
            </a:fld>
            <a:endParaRPr lang="en-US" dirty="0"/>
          </a:p>
        </p:txBody>
      </p:sp>
      <p:sp>
        <p:nvSpPr>
          <p:cNvPr id="3" name="Tekstvak 2"/>
          <p:cNvSpPr txBox="1"/>
          <p:nvPr/>
        </p:nvSpPr>
        <p:spPr>
          <a:xfrm>
            <a:off x="611560" y="1916832"/>
            <a:ext cx="7920880" cy="3539430"/>
          </a:xfrm>
          <a:prstGeom prst="rect">
            <a:avLst/>
          </a:prstGeom>
          <a:noFill/>
          <a:ln>
            <a:noFill/>
          </a:ln>
        </p:spPr>
        <p:txBody>
          <a:bodyPr wrap="square" rtlCol="0">
            <a:spAutoFit/>
          </a:bodyPr>
          <a:lstStyle/>
          <a:p>
            <a:pPr marL="285750" indent="-285750">
              <a:buFont typeface="Arial" panose="020B0604020202020204" pitchFamily="34" charset="0"/>
              <a:buChar char="•"/>
            </a:pPr>
            <a:r>
              <a:rPr lang="nl-NL" sz="1600" dirty="0">
                <a:latin typeface="Corbel" panose="020B0503020204020204" pitchFamily="34" charset="0"/>
              </a:rPr>
              <a:t>Effecten liberaliseringsbeleid  (aanpassingen eigendomsverhoudingen, introductie marktwerking) niet vast te stellen.</a:t>
            </a:r>
          </a:p>
          <a:p>
            <a:pPr marL="285750" indent="-285750">
              <a:buFont typeface="Arial" panose="020B0604020202020204" pitchFamily="34" charset="0"/>
              <a:buChar char="•"/>
            </a:pPr>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Schaalvergroting: negatief effect  (over hele periode). Bij 10% schaalgroei: productiviteitsverlies 0,3%.</a:t>
            </a:r>
          </a:p>
          <a:p>
            <a:pPr marL="285750" indent="-285750">
              <a:buFont typeface="Arial" panose="020B0604020202020204" pitchFamily="34" charset="0"/>
              <a:buChar char="•"/>
            </a:pPr>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Autonome productiviteitsgroei sterk:</a:t>
            </a:r>
          </a:p>
          <a:p>
            <a:pPr marL="742950" lvl="1" indent="-285750">
              <a:spcBef>
                <a:spcPts val="0"/>
              </a:spcBef>
              <a:spcAft>
                <a:spcPts val="0"/>
              </a:spcAft>
              <a:buFontTx/>
              <a:buChar char="-"/>
            </a:pPr>
            <a:r>
              <a:rPr lang="nl-NL" sz="16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Drinkwatersector: 2,1%</a:t>
            </a:r>
          </a:p>
          <a:p>
            <a:pPr marL="742950" lvl="1" indent="-285750">
              <a:spcBef>
                <a:spcPts val="0"/>
              </a:spcBef>
              <a:spcAft>
                <a:spcPts val="0"/>
              </a:spcAft>
              <a:buFontTx/>
              <a:buChar char="-"/>
            </a:pPr>
            <a:r>
              <a:rPr lang="nl-NL" sz="16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Energiesector: 1,4%</a:t>
            </a:r>
          </a:p>
          <a:p>
            <a:pPr marL="742950" lvl="1" indent="-285750">
              <a:spcBef>
                <a:spcPts val="0"/>
              </a:spcBef>
              <a:spcAft>
                <a:spcPts val="0"/>
              </a:spcAft>
              <a:buFontTx/>
              <a:buChar char="-"/>
            </a:pPr>
            <a:r>
              <a:rPr lang="nl-NL" sz="16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Spoorsector: 1,9%</a:t>
            </a:r>
          </a:p>
          <a:p>
            <a:pPr marL="742950" lvl="1" indent="-285750">
              <a:spcBef>
                <a:spcPts val="0"/>
              </a:spcBef>
              <a:spcAft>
                <a:spcPts val="0"/>
              </a:spcAft>
              <a:buFontTx/>
              <a:buChar char="-"/>
            </a:pPr>
            <a:endParaRPr lang="nl-NL" sz="16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nl-NL" sz="16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Productiegroei belangrijkste motor productiviteitsgroei. Bij 10% productiegroei: productiviteitswinst van 4%</a:t>
            </a:r>
          </a:p>
          <a:p>
            <a:pPr>
              <a:spcBef>
                <a:spcPts val="0"/>
              </a:spcBef>
              <a:spcAft>
                <a:spcPts val="0"/>
              </a:spcAft>
            </a:pPr>
            <a:r>
              <a:rPr lang="nl-NL" sz="16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 </a:t>
            </a:r>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Productiviteitseffecten per beleidsingreep en overige determinanten</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196423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12</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drinkwatersector</a:t>
            </a:r>
          </a:p>
        </p:txBody>
      </p:sp>
      <p:graphicFrame>
        <p:nvGraphicFramePr>
          <p:cNvPr id="9" name="Grafiek 24">
            <a:extLst>
              <a:ext uri="{FF2B5EF4-FFF2-40B4-BE49-F238E27FC236}">
                <a16:creationId xmlns:a16="http://schemas.microsoft.com/office/drawing/2014/main" id="{13498C9C-019E-4AC3-9D71-5B6571A65894}"/>
              </a:ext>
            </a:extLst>
          </p:cNvPr>
          <p:cNvGraphicFramePr/>
          <p:nvPr>
            <p:extLst>
              <p:ext uri="{D42A27DB-BD31-4B8C-83A1-F6EECF244321}">
                <p14:modId xmlns:p14="http://schemas.microsoft.com/office/powerpoint/2010/main" val="836974182"/>
              </p:ext>
            </p:extLst>
          </p:nvPr>
        </p:nvGraphicFramePr>
        <p:xfrm>
          <a:off x="1828800" y="1935440"/>
          <a:ext cx="5486400" cy="358394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hthoek 2"/>
          <p:cNvSpPr/>
          <p:nvPr/>
        </p:nvSpPr>
        <p:spPr>
          <a:xfrm>
            <a:off x="1946247" y="1653339"/>
            <a:ext cx="5251505" cy="276999"/>
          </a:xfrm>
          <a:prstGeom prst="rect">
            <a:avLst/>
          </a:prstGeom>
        </p:spPr>
        <p:txBody>
          <a:bodyPr wrap="squar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Normoverschrijdingen drinkwaterkwaliteit, 1986-2015 (indexcijfers: 1986 = 100)</a:t>
            </a:r>
          </a:p>
        </p:txBody>
      </p:sp>
    </p:spTree>
    <p:extLst>
      <p:ext uri="{BB962C8B-B14F-4D97-AF65-F5344CB8AC3E}">
        <p14:creationId xmlns:p14="http://schemas.microsoft.com/office/powerpoint/2010/main" val="135220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13</a:t>
            </a:fld>
            <a:endParaRPr lang="en-US"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Deel IV De Nederlandse netwerksectoren, 1980-2015</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energiesector</a:t>
            </a:r>
          </a:p>
        </p:txBody>
      </p:sp>
      <p:sp>
        <p:nvSpPr>
          <p:cNvPr id="12" name="Rechthoek 2"/>
          <p:cNvSpPr/>
          <p:nvPr/>
        </p:nvSpPr>
        <p:spPr>
          <a:xfrm>
            <a:off x="2316563" y="1700808"/>
            <a:ext cx="4510874" cy="276999"/>
          </a:xfrm>
          <a:prstGeom prst="rect">
            <a:avLst/>
          </a:prstGeom>
        </p:spPr>
        <p:txBody>
          <a:bodyPr wrap="squar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Jaarlijkse uitvalduur elektriciteit, 1980-2015 (indexcijfers: 1980 = 100)</a:t>
            </a:r>
          </a:p>
        </p:txBody>
      </p:sp>
      <p:graphicFrame>
        <p:nvGraphicFramePr>
          <p:cNvPr id="6" name="Grafiek 5">
            <a:extLst>
              <a:ext uri="{FF2B5EF4-FFF2-40B4-BE49-F238E27FC236}">
                <a16:creationId xmlns:a16="http://schemas.microsoft.com/office/drawing/2014/main" id="{E6671EDF-8E6A-4A6B-8694-F45BB371F7D8}"/>
              </a:ext>
            </a:extLst>
          </p:cNvPr>
          <p:cNvGraphicFramePr/>
          <p:nvPr>
            <p:extLst>
              <p:ext uri="{D42A27DB-BD31-4B8C-83A1-F6EECF244321}">
                <p14:modId xmlns:p14="http://schemas.microsoft.com/office/powerpoint/2010/main" val="3091748413"/>
              </p:ext>
            </p:extLst>
          </p:nvPr>
        </p:nvGraphicFramePr>
        <p:xfrm>
          <a:off x="1828800" y="1948871"/>
          <a:ext cx="5486400" cy="3583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71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14</a:t>
            </a:fld>
            <a:endParaRPr lang="en-US"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spoorsector</a:t>
            </a:r>
          </a:p>
          <a:p>
            <a:pPr lvl="1" algn="ctr">
              <a:spcAft>
                <a:spcPts val="1800"/>
              </a:spcAft>
            </a:pPr>
            <a:endParaRPr lang="nl-NL" sz="1800" dirty="0">
              <a:latin typeface="Cambria"/>
              <a:ea typeface="Times New Roman"/>
              <a:cs typeface="Times New Roman"/>
            </a:endParaRPr>
          </a:p>
        </p:txBody>
      </p:sp>
      <p:sp>
        <p:nvSpPr>
          <p:cNvPr id="3" name="Rechthoek 2"/>
          <p:cNvSpPr/>
          <p:nvPr/>
        </p:nvSpPr>
        <p:spPr>
          <a:xfrm>
            <a:off x="3311860" y="1675563"/>
            <a:ext cx="2520280" cy="276999"/>
          </a:xfrm>
          <a:prstGeom prst="rect">
            <a:avLst/>
          </a:prstGeom>
        </p:spPr>
        <p:txBody>
          <a:bodyPr wrap="squar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Punctualiteit treinverkeer, 1998-2015</a:t>
            </a:r>
            <a:endParaRPr lang="en-US" dirty="0"/>
          </a:p>
        </p:txBody>
      </p:sp>
      <p:graphicFrame>
        <p:nvGraphicFramePr>
          <p:cNvPr id="9" name="Grafiek 35">
            <a:extLst>
              <a:ext uri="{FF2B5EF4-FFF2-40B4-BE49-F238E27FC236}">
                <a16:creationId xmlns:a16="http://schemas.microsoft.com/office/drawing/2014/main" id="{6DF8D8B2-8A67-4CF8-BC97-6007F415A609}"/>
              </a:ext>
            </a:extLst>
          </p:cNvPr>
          <p:cNvGraphicFramePr/>
          <p:nvPr>
            <p:extLst>
              <p:ext uri="{D42A27DB-BD31-4B8C-83A1-F6EECF244321}">
                <p14:modId xmlns:p14="http://schemas.microsoft.com/office/powerpoint/2010/main" val="746723814"/>
              </p:ext>
            </p:extLst>
          </p:nvPr>
        </p:nvGraphicFramePr>
        <p:xfrm>
          <a:off x="1828800" y="1948871"/>
          <a:ext cx="5486400" cy="3583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82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15</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611560" y="1844824"/>
            <a:ext cx="7920880" cy="36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514350" lvl="1" indent="0" algn="ctr" eaLnBrk="1" hangingPunct="1">
              <a:buNone/>
            </a:pPr>
            <a:r>
              <a:rPr lang="nl-NL" kern="0" dirty="0">
                <a:latin typeface="Corbel" panose="020B0503020204020204" pitchFamily="34" charset="0"/>
              </a:rPr>
              <a:t>Invloed kwaliteit op productiviteit</a:t>
            </a:r>
          </a:p>
          <a:p>
            <a:pPr marL="514350" lvl="1" indent="0" algn="ctr" eaLnBrk="1" hangingPunct="1">
              <a:buNone/>
            </a:pPr>
            <a:r>
              <a:rPr lang="nl-NL" kern="0" dirty="0">
                <a:latin typeface="Corbel" panose="020B0503020204020204" pitchFamily="34" charset="0"/>
              </a:rPr>
              <a:t> </a:t>
            </a: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drinkwatersector</a:t>
            </a:r>
            <a:endParaRPr lang="nl-NL" kern="0" dirty="0">
              <a:latin typeface="Corbel" panose="020B0503020204020204" pitchFamily="34" charset="0"/>
            </a:endParaRPr>
          </a:p>
          <a:p>
            <a:pPr marL="514350" lvl="1" indent="0" algn="ctr" eaLnBrk="1" hangingPunct="1">
              <a:buNone/>
            </a:pPr>
            <a:r>
              <a:rPr lang="nl-NL" sz="1600" kern="0" dirty="0">
                <a:latin typeface="Corbel" panose="020B0503020204020204" pitchFamily="34" charset="0"/>
              </a:rPr>
              <a:t>Continue kwaliteitsverbetering   ⇒ onderschatting productiviteitsgroei</a:t>
            </a: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energiesector</a:t>
            </a:r>
            <a:endParaRPr lang="nl-NL" kern="0" dirty="0">
              <a:latin typeface="Corbel" panose="020B0503020204020204" pitchFamily="34" charset="0"/>
            </a:endParaRPr>
          </a:p>
          <a:p>
            <a:pPr marL="514350" lvl="1" indent="0" algn="ctr" eaLnBrk="1" hangingPunct="1">
              <a:buNone/>
            </a:pPr>
            <a:r>
              <a:rPr lang="nl-NL" sz="1600" kern="0" dirty="0">
                <a:latin typeface="Corbel" panose="020B0503020204020204" pitchFamily="34" charset="0"/>
              </a:rPr>
              <a:t>Kwaliteit onduidelijk  ⇒ onbekend effect op  productiviteitsgroei</a:t>
            </a: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spoorsector</a:t>
            </a:r>
            <a:endParaRPr lang="nl-NL" kern="0" dirty="0">
              <a:latin typeface="Corbel" panose="020B0503020204020204" pitchFamily="34" charset="0"/>
            </a:endParaRPr>
          </a:p>
          <a:p>
            <a:pPr marL="514350" lvl="1" indent="0" algn="ctr" eaLnBrk="1" hangingPunct="1">
              <a:buNone/>
            </a:pPr>
            <a:r>
              <a:rPr lang="nl-NL" sz="1600" kern="0" dirty="0">
                <a:latin typeface="Corbel" panose="020B0503020204020204" pitchFamily="34" charset="0"/>
              </a:rPr>
              <a:t>Kwaliteit eerst onder druk  ⇒ overschatting productiviteitsgroei</a:t>
            </a:r>
          </a:p>
          <a:p>
            <a:pPr marL="514350" lvl="1" indent="0" algn="ctr" eaLnBrk="1" hangingPunct="1">
              <a:buNone/>
            </a:pPr>
            <a:r>
              <a:rPr lang="en-US" sz="1600" kern="0" dirty="0" err="1">
                <a:latin typeface="Corbel" panose="020B0503020204020204" pitchFamily="34" charset="0"/>
              </a:rPr>
              <a:t>Laatste</a:t>
            </a:r>
            <a:r>
              <a:rPr lang="en-US" sz="1600" kern="0" dirty="0">
                <a:latin typeface="Corbel" panose="020B0503020204020204" pitchFamily="34" charset="0"/>
              </a:rPr>
              <a:t> </a:t>
            </a:r>
            <a:r>
              <a:rPr lang="en-US" sz="1600" kern="0" dirty="0" err="1">
                <a:latin typeface="Corbel" panose="020B0503020204020204" pitchFamily="34" charset="0"/>
              </a:rPr>
              <a:t>jaren</a:t>
            </a:r>
            <a:r>
              <a:rPr lang="en-US" sz="1600" kern="0" dirty="0">
                <a:latin typeface="Corbel" panose="020B0503020204020204" pitchFamily="34" charset="0"/>
              </a:rPr>
              <a:t> </a:t>
            </a:r>
            <a:r>
              <a:rPr lang="en-US" sz="1600" kern="0" dirty="0" err="1">
                <a:latin typeface="Corbel" panose="020B0503020204020204" pitchFamily="34" charset="0"/>
              </a:rPr>
              <a:t>kwaliteitsverbetering</a:t>
            </a:r>
            <a:r>
              <a:rPr lang="en-US" sz="1600" kern="0" dirty="0">
                <a:latin typeface="Corbel" panose="020B0503020204020204" pitchFamily="34" charset="0"/>
              </a:rPr>
              <a:t> ⇒ </a:t>
            </a:r>
            <a:r>
              <a:rPr lang="en-US" sz="1600" kern="0" dirty="0" err="1">
                <a:latin typeface="Corbel" panose="020B0503020204020204" pitchFamily="34" charset="0"/>
              </a:rPr>
              <a:t>onderschatting</a:t>
            </a:r>
            <a:r>
              <a:rPr lang="en-US" sz="1600" kern="0" dirty="0">
                <a:latin typeface="Corbel" panose="020B0503020204020204" pitchFamily="34" charset="0"/>
              </a:rPr>
              <a:t> </a:t>
            </a:r>
            <a:r>
              <a:rPr lang="en-US" sz="1600" kern="0" dirty="0" err="1">
                <a:latin typeface="Corbel" panose="020B0503020204020204" pitchFamily="34" charset="0"/>
              </a:rPr>
              <a:t>productiviteitsgroei</a:t>
            </a:r>
            <a:endParaRPr lang="nl-NL" kern="0" dirty="0">
              <a:latin typeface="Corbel" panose="020B0503020204020204" pitchFamily="34" charset="0"/>
            </a:endParaRPr>
          </a:p>
          <a:p>
            <a:pPr marL="857250" lvl="1" indent="-342900" algn="ctr" eaLnBrk="1" hangingPunct="1">
              <a:buFont typeface="Arial" panose="020B0604020202020204" pitchFamily="34" charset="0"/>
              <a:buChar char="•"/>
            </a:pPr>
            <a:endParaRPr lang="nl-NL"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conclusies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270370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611560" y="1536174"/>
            <a:ext cx="7920880" cy="3662541"/>
          </a:xfrm>
          <a:prstGeom prst="rect">
            <a:avLst/>
          </a:prstGeom>
        </p:spPr>
        <p:txBody>
          <a:bodyPr wrap="square">
            <a:spAutoFit/>
          </a:bodyPr>
          <a:lstStyle/>
          <a:p>
            <a:pPr lvl="1"/>
            <a:endParaRPr lang="nl-NL" dirty="0">
              <a:latin typeface="Corbel" panose="020B0503020204020204" pitchFamily="34" charset="0"/>
            </a:endParaRPr>
          </a:p>
          <a:p>
            <a:pPr marL="360000" indent="-342900">
              <a:buFont typeface="Arial" panose="020B0604020202020204" pitchFamily="34" charset="0"/>
              <a:buChar char="•"/>
            </a:pPr>
            <a:r>
              <a:rPr lang="nl-NL" sz="1600" dirty="0">
                <a:latin typeface="Corbel" panose="020B0503020204020204" pitchFamily="34" charset="0"/>
              </a:rPr>
              <a:t>In alle netwerksectoren forse productiviteitsgroei, maar (generieke) bijdrage hervormingen niet vast te stellen</a:t>
            </a:r>
          </a:p>
          <a:p>
            <a:pPr marL="360000" indent="-342900">
              <a:buFont typeface="Arial" panose="020B0604020202020204" pitchFamily="34" charset="0"/>
              <a:buChar char="•"/>
            </a:pPr>
            <a:endParaRPr lang="nl-NL" sz="1600" dirty="0">
              <a:latin typeface="Corbel" panose="020B0503020204020204" pitchFamily="34" charset="0"/>
            </a:endParaRPr>
          </a:p>
          <a:p>
            <a:pPr marL="360000" indent="-342900">
              <a:buFont typeface="Arial" panose="020B0604020202020204" pitchFamily="34" charset="0"/>
              <a:buChar char="•"/>
            </a:pPr>
            <a:r>
              <a:rPr lang="nl-NL" sz="1600" dirty="0">
                <a:latin typeface="Corbel" panose="020B0503020204020204" pitchFamily="34" charset="0"/>
              </a:rPr>
              <a:t>Productiviteitsgroei drinkwatersector het sterkst, terwijl hier minste hervormingen</a:t>
            </a:r>
            <a:endParaRPr lang="en-US" sz="1600" dirty="0">
              <a:latin typeface="Corbel" panose="020B0503020204020204" pitchFamily="34" charset="0"/>
            </a:endParaRPr>
          </a:p>
          <a:p>
            <a:pPr marL="360000" indent="-342900">
              <a:buFont typeface="Arial" panose="020B0604020202020204" pitchFamily="34" charset="0"/>
              <a:buChar char="•"/>
            </a:pPr>
            <a:endParaRPr lang="en-US" sz="1600" dirty="0">
              <a:latin typeface="Corbel" panose="020B0503020204020204" pitchFamily="34" charset="0"/>
            </a:endParaRPr>
          </a:p>
          <a:p>
            <a:pPr marL="360000" indent="-342900">
              <a:buFont typeface="Arial" panose="020B0604020202020204" pitchFamily="34" charset="0"/>
              <a:buChar char="•"/>
            </a:pPr>
            <a:r>
              <a:rPr lang="en-US" sz="1600" dirty="0" err="1">
                <a:latin typeface="Corbel" panose="020B0503020204020204" pitchFamily="34" charset="0"/>
              </a:rPr>
              <a:t>Productiviteitsgroei</a:t>
            </a:r>
            <a:r>
              <a:rPr lang="en-US" sz="1600" dirty="0">
                <a:latin typeface="Corbel" panose="020B0503020204020204" pitchFamily="34" charset="0"/>
              </a:rPr>
              <a:t> </a:t>
            </a:r>
            <a:r>
              <a:rPr lang="en-US" sz="1600" dirty="0" err="1">
                <a:latin typeface="Corbel" panose="020B0503020204020204" pitchFamily="34" charset="0"/>
              </a:rPr>
              <a:t>vooral</a:t>
            </a:r>
            <a:r>
              <a:rPr lang="en-US" sz="1600" dirty="0">
                <a:latin typeface="Corbel" panose="020B0503020204020204" pitchFamily="34" charset="0"/>
              </a:rPr>
              <a:t> op </a:t>
            </a:r>
            <a:r>
              <a:rPr lang="en-US" sz="1600" dirty="0" err="1">
                <a:latin typeface="Corbel" panose="020B0503020204020204" pitchFamily="34" charset="0"/>
              </a:rPr>
              <a:t>eigen</a:t>
            </a:r>
            <a:r>
              <a:rPr lang="en-US" sz="1600" dirty="0">
                <a:latin typeface="Corbel" panose="020B0503020204020204" pitchFamily="34" charset="0"/>
              </a:rPr>
              <a:t> </a:t>
            </a:r>
            <a:r>
              <a:rPr lang="en-US" sz="1600" dirty="0" err="1">
                <a:latin typeface="Corbel" panose="020B0503020204020204" pitchFamily="34" charset="0"/>
              </a:rPr>
              <a:t>kracht</a:t>
            </a:r>
            <a:r>
              <a:rPr lang="en-US" sz="1600" dirty="0">
                <a:latin typeface="Corbel" panose="020B0503020204020204" pitchFamily="34" charset="0"/>
              </a:rPr>
              <a:t>, met </a:t>
            </a:r>
            <a:r>
              <a:rPr lang="en-US" sz="1600" dirty="0" err="1">
                <a:latin typeface="Corbel" panose="020B0503020204020204" pitchFamily="34" charset="0"/>
              </a:rPr>
              <a:t>techniek</a:t>
            </a:r>
            <a:r>
              <a:rPr lang="en-US" sz="1600" dirty="0">
                <a:latin typeface="Corbel" panose="020B0503020204020204" pitchFamily="34" charset="0"/>
              </a:rPr>
              <a:t> </a:t>
            </a:r>
            <a:r>
              <a:rPr lang="en-US" sz="1600" dirty="0" err="1">
                <a:latin typeface="Corbel" panose="020B0503020204020204" pitchFamily="34" charset="0"/>
              </a:rPr>
              <a:t>als</a:t>
            </a:r>
            <a:r>
              <a:rPr lang="en-US" sz="1600" dirty="0">
                <a:latin typeface="Corbel" panose="020B0503020204020204" pitchFamily="34" charset="0"/>
              </a:rPr>
              <a:t> </a:t>
            </a:r>
            <a:r>
              <a:rPr lang="en-US" sz="1600" dirty="0" err="1">
                <a:latin typeface="Corbel" panose="020B0503020204020204" pitchFamily="34" charset="0"/>
              </a:rPr>
              <a:t>belangrijkste</a:t>
            </a:r>
            <a:r>
              <a:rPr lang="en-US" sz="1600" dirty="0">
                <a:latin typeface="Corbel" panose="020B0503020204020204" pitchFamily="34" charset="0"/>
              </a:rPr>
              <a:t> motor</a:t>
            </a:r>
          </a:p>
          <a:p>
            <a:pPr marL="360000" indent="-342900">
              <a:buFont typeface="Arial" panose="020B0604020202020204" pitchFamily="34" charset="0"/>
              <a:buChar char="•"/>
            </a:pPr>
            <a:endParaRPr lang="en-US" sz="1600" dirty="0">
              <a:latin typeface="Corbel" panose="020B0503020204020204" pitchFamily="34" charset="0"/>
            </a:endParaRPr>
          </a:p>
          <a:p>
            <a:pPr marL="360000" indent="-342900">
              <a:buFont typeface="Arial" panose="020B0604020202020204" pitchFamily="34" charset="0"/>
              <a:buChar char="•"/>
            </a:pPr>
            <a:r>
              <a:rPr lang="en-US" sz="1600" dirty="0">
                <a:latin typeface="Corbel" panose="020B0503020204020204" pitchFamily="34" charset="0"/>
              </a:rPr>
              <a:t>Op </a:t>
            </a:r>
            <a:r>
              <a:rPr lang="en-US" sz="1600" dirty="0" err="1">
                <a:latin typeface="Corbel" panose="020B0503020204020204" pitchFamily="34" charset="0"/>
              </a:rPr>
              <a:t>sectorniveau</a:t>
            </a:r>
            <a:r>
              <a:rPr lang="en-US" sz="1600" dirty="0">
                <a:latin typeface="Corbel" panose="020B0503020204020204" pitchFamily="34" charset="0"/>
              </a:rPr>
              <a:t> </a:t>
            </a:r>
            <a:r>
              <a:rPr lang="en-US" sz="1600" dirty="0" err="1">
                <a:latin typeface="Corbel" panose="020B0503020204020204" pitchFamily="34" charset="0"/>
              </a:rPr>
              <a:t>wel</a:t>
            </a:r>
            <a:r>
              <a:rPr lang="en-US" sz="1600" dirty="0">
                <a:latin typeface="Corbel" panose="020B0503020204020204" pitchFamily="34" charset="0"/>
              </a:rPr>
              <a:t> </a:t>
            </a:r>
            <a:r>
              <a:rPr lang="en-US" sz="1600" dirty="0" err="1">
                <a:latin typeface="Corbel" panose="020B0503020204020204" pitchFamily="34" charset="0"/>
              </a:rPr>
              <a:t>aanwijzingen</a:t>
            </a:r>
            <a:r>
              <a:rPr lang="en-US" sz="1600" dirty="0">
                <a:latin typeface="Corbel" panose="020B0503020204020204" pitchFamily="34" charset="0"/>
              </a:rPr>
              <a:t> </a:t>
            </a:r>
            <a:r>
              <a:rPr lang="en-US" sz="1600" dirty="0" err="1">
                <a:latin typeface="Corbel" panose="020B0503020204020204" pitchFamily="34" charset="0"/>
              </a:rPr>
              <a:t>voor</a:t>
            </a:r>
            <a:r>
              <a:rPr lang="en-US" sz="1600" dirty="0">
                <a:latin typeface="Corbel" panose="020B0503020204020204" pitchFamily="34" charset="0"/>
              </a:rPr>
              <a:t> </a:t>
            </a:r>
            <a:r>
              <a:rPr lang="en-US" sz="1600" dirty="0" err="1">
                <a:latin typeface="Corbel" panose="020B0503020204020204" pitchFamily="34" charset="0"/>
              </a:rPr>
              <a:t>positieve</a:t>
            </a:r>
            <a:r>
              <a:rPr lang="en-US" sz="1600" dirty="0">
                <a:latin typeface="Corbel" panose="020B0503020204020204" pitchFamily="34" charset="0"/>
              </a:rPr>
              <a:t> </a:t>
            </a:r>
            <a:r>
              <a:rPr lang="en-US" sz="1600" dirty="0" err="1">
                <a:latin typeface="Corbel" panose="020B0503020204020204" pitchFamily="34" charset="0"/>
              </a:rPr>
              <a:t>beleidseffecten</a:t>
            </a:r>
            <a:r>
              <a:rPr lang="en-US" sz="1600" dirty="0">
                <a:latin typeface="Corbel" panose="020B0503020204020204" pitchFamily="34" charset="0"/>
              </a:rPr>
              <a:t>:</a:t>
            </a:r>
          </a:p>
          <a:p>
            <a:pPr marL="760050" lvl="1" indent="-285750">
              <a:buFontTx/>
              <a:buChar char="-"/>
            </a:pPr>
            <a:r>
              <a:rPr lang="en-US" sz="1600" dirty="0" err="1">
                <a:latin typeface="Corbel" panose="020B0503020204020204" pitchFamily="34" charset="0"/>
              </a:rPr>
              <a:t>Bedrijfsvergelijking</a:t>
            </a:r>
            <a:r>
              <a:rPr lang="en-US" sz="1600" dirty="0">
                <a:latin typeface="Corbel" panose="020B0503020204020204" pitchFamily="34" charset="0"/>
              </a:rPr>
              <a:t> </a:t>
            </a:r>
            <a:r>
              <a:rPr lang="en-US" sz="1600" dirty="0" err="1">
                <a:latin typeface="Corbel" panose="020B0503020204020204" pitchFamily="34" charset="0"/>
              </a:rPr>
              <a:t>drinkwatersector</a:t>
            </a:r>
            <a:endParaRPr lang="en-US" sz="1600" dirty="0">
              <a:latin typeface="Corbel" panose="020B0503020204020204" pitchFamily="34" charset="0"/>
            </a:endParaRPr>
          </a:p>
          <a:p>
            <a:pPr marL="760050" lvl="1" indent="-285750">
              <a:buFontTx/>
              <a:buChar char="-"/>
            </a:pPr>
            <a:r>
              <a:rPr lang="en-US" sz="1600" dirty="0" err="1">
                <a:latin typeface="Corbel" panose="020B0503020204020204" pitchFamily="34" charset="0"/>
              </a:rPr>
              <a:t>Doelmatigheidregulering</a:t>
            </a:r>
            <a:r>
              <a:rPr lang="en-US" sz="1600" dirty="0">
                <a:latin typeface="Corbel" panose="020B0503020204020204" pitchFamily="34" charset="0"/>
              </a:rPr>
              <a:t> </a:t>
            </a:r>
            <a:r>
              <a:rPr lang="en-US" sz="1600" dirty="0" err="1">
                <a:latin typeface="Corbel" panose="020B0503020204020204" pitchFamily="34" charset="0"/>
              </a:rPr>
              <a:t>energiesector</a:t>
            </a:r>
            <a:endParaRPr lang="en-US" sz="1600" dirty="0">
              <a:latin typeface="Corbel" panose="020B0503020204020204" pitchFamily="34" charset="0"/>
            </a:endParaRPr>
          </a:p>
          <a:p>
            <a:pPr marL="474300" lvl="1"/>
            <a:r>
              <a:rPr lang="en-US" sz="1600" dirty="0">
                <a:latin typeface="Corbel" panose="020B0503020204020204" pitchFamily="34" charset="0"/>
              </a:rPr>
              <a:t>  </a:t>
            </a:r>
            <a:endParaRPr lang="nl-NL" sz="1600" dirty="0">
              <a:latin typeface="Corbel" panose="020B0503020204020204" pitchFamily="34" charset="0"/>
            </a:endParaRPr>
          </a:p>
          <a:p>
            <a:pPr marL="360000" indent="-342900">
              <a:buFont typeface="Arial" panose="020B0604020202020204" pitchFamily="34" charset="0"/>
              <a:buChar char="•"/>
            </a:pPr>
            <a:r>
              <a:rPr lang="nl-NL" sz="1600" dirty="0">
                <a:latin typeface="Corbel" panose="020B0503020204020204" pitchFamily="34" charset="0"/>
              </a:rPr>
              <a:t>Kwaliteit is  </a:t>
            </a:r>
            <a:r>
              <a:rPr lang="nl-NL" sz="1600" dirty="0" err="1">
                <a:latin typeface="Corbel" panose="020B0503020204020204" pitchFamily="34" charset="0"/>
              </a:rPr>
              <a:t>grosso</a:t>
            </a:r>
            <a:r>
              <a:rPr lang="nl-NL" sz="1600" dirty="0">
                <a:latin typeface="Corbel" panose="020B0503020204020204" pitchFamily="34" charset="0"/>
              </a:rPr>
              <a:t> </a:t>
            </a:r>
            <a:r>
              <a:rPr lang="nl-NL" sz="1600" dirty="0" err="1">
                <a:latin typeface="Corbel" panose="020B0503020204020204" pitchFamily="34" charset="0"/>
              </a:rPr>
              <a:t>modo</a:t>
            </a:r>
            <a:r>
              <a:rPr lang="nl-NL" sz="1600" dirty="0">
                <a:latin typeface="Corbel" panose="020B0503020204020204" pitchFamily="34" charset="0"/>
              </a:rPr>
              <a:t> verbeterd ⇒ Productiviteitsgroei misschien nog wat onderschat</a:t>
            </a:r>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Conclusies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169651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a:t>
            </a:fld>
            <a:endParaRPr lang="en-US" dirty="0"/>
          </a:p>
        </p:txBody>
      </p:sp>
      <p:sp>
        <p:nvSpPr>
          <p:cNvPr id="14" name="Rechthoek 13"/>
          <p:cNvSpPr/>
          <p:nvPr/>
        </p:nvSpPr>
        <p:spPr>
          <a:xfrm>
            <a:off x="472827" y="322857"/>
            <a:ext cx="8207474"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Deel IV De Nederlandse netwerksectoren, 1980-2015</a:t>
            </a:r>
          </a:p>
          <a:p>
            <a:pPr algn="ctr">
              <a:spcAft>
                <a:spcPts val="1800"/>
              </a:spcAft>
            </a:pPr>
            <a:r>
              <a:rPr lang="nl-NL" sz="1800" dirty="0">
                <a:latin typeface="Cambria"/>
                <a:ea typeface="Times New Roman"/>
                <a:cs typeface="Times New Roman"/>
              </a:rPr>
              <a:t>Uitgangspunt: drie sectorstudies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827" y="1772816"/>
            <a:ext cx="2480000" cy="3509999"/>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36564" y="1772816"/>
            <a:ext cx="2480000" cy="3509999"/>
          </a:xfrm>
          <a:prstGeom prst="rect">
            <a:avLst/>
          </a:prstGeom>
          <a:ln w="9525">
            <a:solidFill>
              <a:srgbClr val="C3DBEF"/>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89500" y="1772816"/>
            <a:ext cx="2480000" cy="3509999"/>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8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3</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0" name="Rechthoek 19"/>
          <p:cNvSpPr>
            <a:spLocks/>
          </p:cNvSpPr>
          <p:nvPr/>
        </p:nvSpPr>
        <p:spPr>
          <a:xfrm>
            <a:off x="744758" y="457200"/>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Opzet van de studie</a:t>
            </a:r>
          </a:p>
        </p:txBody>
      </p:sp>
      <p:sp>
        <p:nvSpPr>
          <p:cNvPr id="4" name="Text Box 2"/>
          <p:cNvSpPr txBox="1">
            <a:spLocks noChangeArrowheads="1"/>
          </p:cNvSpPr>
          <p:nvPr/>
        </p:nvSpPr>
        <p:spPr bwMode="auto">
          <a:xfrm>
            <a:off x="744758" y="2463583"/>
            <a:ext cx="1666876" cy="1355725"/>
          </a:xfrm>
          <a:prstGeom prst="rect">
            <a:avLst/>
          </a:prstGeom>
          <a:solidFill>
            <a:srgbClr val="F79646"/>
          </a:solidFill>
          <a:ln w="9525">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nl-NL" altLang="nl-NL" sz="6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br>
            <a:r>
              <a:rPr kumimoji="0" lang="nl-NL" altLang="nl-NL" sz="9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Inleiding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ts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Achtergrond</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ts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Methodologie en beperkingen</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ts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Een meta-analyse</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ts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Opzet van het boek</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a:off x="2729230" y="7646035"/>
            <a:ext cx="118745" cy="0"/>
          </a:xfrm>
          <a:prstGeom prst="straightConnector1">
            <a:avLst/>
          </a:prstGeom>
          <a:noFill/>
          <a:ln w="9525" cap="flat" cmpd="sng" algn="ctr">
            <a:solidFill>
              <a:sysClr val="windowText" lastClr="000000">
                <a:shade val="95000"/>
                <a:satMod val="105000"/>
              </a:sysClr>
            </a:solidFill>
            <a:prstDash val="solid"/>
            <a:tailEnd type="stealth"/>
          </a:ln>
          <a:effectLst/>
        </p:spPr>
      </p:cxnSp>
      <p:sp>
        <p:nvSpPr>
          <p:cNvPr id="6" name="Text Box 2"/>
          <p:cNvSpPr txBox="1">
            <a:spLocks noChangeArrowheads="1"/>
          </p:cNvSpPr>
          <p:nvPr/>
        </p:nvSpPr>
        <p:spPr bwMode="auto">
          <a:xfrm>
            <a:off x="3101964" y="2463583"/>
            <a:ext cx="1954213" cy="1355725"/>
          </a:xfrm>
          <a:prstGeom prst="rect">
            <a:avLst/>
          </a:prstGeom>
          <a:solidFill>
            <a:srgbClr val="F79646"/>
          </a:solidFill>
          <a:ln w="9525">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en-US" altLang="nl-NL" sz="600" b="1" i="0" u="none" strike="noStrike" cap="none" normalizeH="0" baseline="0">
                <a:ln>
                  <a:noFill/>
                </a:ln>
                <a:solidFill>
                  <a:schemeClr val="tx1"/>
                </a:solidFill>
                <a:effectLst/>
                <a:latin typeface="Corbel" pitchFamily="34" charset="0"/>
                <a:ea typeface="Times New Roman" pitchFamily="18" charset="0"/>
                <a:cs typeface="Times New Roman" pitchFamily="18" charset="0"/>
              </a:rPr>
            </a:br>
            <a:r>
              <a:rPr kumimoji="0" lang="en-US" altLang="nl-NL" sz="900" b="1" i="0" u="none" strike="noStrike" cap="none" normalizeH="0" baseline="0">
                <a:ln>
                  <a:noFill/>
                </a:ln>
                <a:solidFill>
                  <a:schemeClr val="tx1"/>
                </a:solidFill>
                <a:effectLst/>
                <a:latin typeface="Corbel" pitchFamily="34" charset="0"/>
                <a:ea typeface="Times New Roman" pitchFamily="18" charset="0"/>
                <a:cs typeface="Times New Roman" pitchFamily="18" charset="0"/>
              </a:rPr>
              <a:t>Energiesector</a:t>
            </a:r>
            <a:endParaRPr kumimoji="0" lang="en-US" altLang="nl-NL" sz="1800" b="0" i="0" u="none" strike="noStrike" cap="none" normalizeH="0" baseline="0">
              <a:ln>
                <a:noFill/>
              </a:ln>
              <a:solidFill>
                <a:schemeClr val="tx1"/>
              </a:solidFill>
              <a:effectLst/>
              <a:latin typeface="Arial" pitchFamily="34" charset="0"/>
              <a:cs typeface="Arial" pitchFamily="34" charset="0"/>
            </a:endParaRPr>
          </a:p>
        </p:txBody>
      </p:sp>
      <p:cxnSp>
        <p:nvCxnSpPr>
          <p:cNvPr id="12" name="Straight Arrow Connector 11"/>
          <p:cNvCxnSpPr/>
          <p:nvPr/>
        </p:nvCxnSpPr>
        <p:spPr>
          <a:xfrm>
            <a:off x="5078095" y="7646035"/>
            <a:ext cx="118745" cy="0"/>
          </a:xfrm>
          <a:prstGeom prst="straightConnector1">
            <a:avLst/>
          </a:prstGeom>
          <a:noFill/>
          <a:ln w="9525" cap="flat" cmpd="sng" algn="ctr">
            <a:solidFill>
              <a:sysClr val="windowText" lastClr="000000">
                <a:shade val="95000"/>
                <a:satMod val="105000"/>
              </a:sysClr>
            </a:solidFill>
            <a:prstDash val="solid"/>
            <a:tailEnd type="stealth"/>
          </a:ln>
          <a:effectLst/>
        </p:spPr>
      </p:cxnSp>
      <p:sp>
        <p:nvSpPr>
          <p:cNvPr id="10" name="Text Box 4"/>
          <p:cNvSpPr txBox="1">
            <a:spLocks noChangeArrowheads="1"/>
          </p:cNvSpPr>
          <p:nvPr/>
        </p:nvSpPr>
        <p:spPr bwMode="auto">
          <a:xfrm>
            <a:off x="6372200" y="2472497"/>
            <a:ext cx="2147887" cy="2036763"/>
          </a:xfrm>
          <a:prstGeom prst="rect">
            <a:avLst/>
          </a:prstGeom>
          <a:solidFill>
            <a:srgbClr val="F79646"/>
          </a:solidFill>
          <a:ln w="9525">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nl-NL" altLang="nl-NL" sz="6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br>
            <a:r>
              <a:rPr kumimoji="0" lang="nl-NL" altLang="nl-NL" sz="9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Netwerksectoren in samenhang</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nl-NL" sz="900" b="1" dirty="0">
              <a:latin typeface="Corbe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Algemene infratrends</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lang="nl-NL" altLang="nl-NL" sz="900" dirty="0">
                <a:latin typeface="Corbel" pitchFamily="34" charset="0"/>
                <a:ea typeface="Times New Roman" pitchFamily="18" charset="0"/>
                <a:cs typeface="Times New Roman" pitchFamily="18" charset="0"/>
              </a:rPr>
              <a:t>M</a:t>
            </a: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aatschappelijke trends</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trends in infrastructuurbeleid</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Sectortrends in vergelijkend perspectief</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Kerncijfers, 1980-2015 </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beleid en productiviteit</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Productiviteit en kwaliteit</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Beschouwingen en conclusies</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3214562" y="2804101"/>
            <a:ext cx="1954213" cy="1355725"/>
          </a:xfrm>
          <a:prstGeom prst="rect">
            <a:avLst/>
          </a:prstGeom>
          <a:solidFill>
            <a:srgbClr val="F79646"/>
          </a:solidFill>
          <a:ln w="9525">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nl-NL" altLang="nl-NL" sz="600" b="1" i="0" u="none" strike="noStrike" cap="none" normalizeH="0" baseline="0">
                <a:ln>
                  <a:noFill/>
                </a:ln>
                <a:solidFill>
                  <a:schemeClr val="tx1"/>
                </a:solidFill>
                <a:effectLst/>
                <a:latin typeface="Corbel" pitchFamily="34" charset="0"/>
                <a:ea typeface="Times New Roman" pitchFamily="18" charset="0"/>
                <a:cs typeface="Times New Roman" pitchFamily="18" charset="0"/>
              </a:rPr>
            </a:br>
            <a:r>
              <a:rPr kumimoji="0" lang="nl-NL" altLang="nl-NL" sz="900" b="1" i="0" u="none" strike="noStrike" cap="none" normalizeH="0" baseline="0">
                <a:ln>
                  <a:noFill/>
                </a:ln>
                <a:solidFill>
                  <a:schemeClr val="tx1"/>
                </a:solidFill>
                <a:effectLst/>
                <a:latin typeface="Corbel" pitchFamily="34" charset="0"/>
                <a:ea typeface="Times New Roman" pitchFamily="18" charset="0"/>
                <a:cs typeface="Times New Roman" pitchFamily="18" charset="0"/>
              </a:rPr>
              <a:t>Spoorsector</a:t>
            </a:r>
            <a:endParaRPr kumimoji="0" lang="nl-NL" altLang="nl-NL"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3419872" y="3153535"/>
            <a:ext cx="1954213" cy="1355725"/>
          </a:xfrm>
          <a:prstGeom prst="rect">
            <a:avLst/>
          </a:prstGeom>
          <a:solidFill>
            <a:srgbClr val="F79646"/>
          </a:solidFill>
          <a:ln w="9525">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nl-NL" altLang="nl-NL" sz="6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br>
            <a:r>
              <a:rPr kumimoji="0" lang="nl-NL" altLang="nl-NL" sz="9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Drinkwatersector</a:t>
            </a:r>
            <a:br>
              <a:rPr kumimoji="0" lang="nl-NL" altLang="nl-NL" sz="900" b="1"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b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Institutionele ontwikkelingen</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Kerncijfers, 1980-2015</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Beleid en productiviteit</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Kwaliteit en productiviteit</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72000" marR="0" lvl="0" indent="0" algn="l" defTabSz="914400" rtl="0" eaLnBrk="0" fontAlgn="base" latinLnBrk="0" hangingPunct="0">
              <a:lnSpc>
                <a:spcPct val="100000"/>
              </a:lnSpc>
              <a:spcBef>
                <a:spcPct val="0"/>
              </a:spcBef>
              <a:spcAft>
                <a:spcPct val="0"/>
              </a:spcAft>
              <a:buClrTx/>
              <a:buSzTx/>
              <a:buFontTx/>
              <a:buChar char="•"/>
              <a:tabLst/>
            </a:pPr>
            <a:r>
              <a:rPr kumimoji="0" lang="nl-NL" altLang="nl-NL" sz="900" b="0" i="0" u="none" strike="noStrike" cap="none" normalizeH="0" baseline="0" dirty="0">
                <a:ln>
                  <a:noFill/>
                </a:ln>
                <a:solidFill>
                  <a:schemeClr val="tx1"/>
                </a:solidFill>
                <a:effectLst/>
                <a:latin typeface="Corbel" pitchFamily="34" charset="0"/>
                <a:ea typeface="Times New Roman" pitchFamily="18" charset="0"/>
                <a:cs typeface="Times New Roman" pitchFamily="18" charset="0"/>
              </a:rPr>
              <a:t>Conclusies</a:t>
            </a:r>
            <a:endParaRPr kumimoji="0" lang="nl-NL" altLang="nl-NL"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itchFamily="34" charset="0"/>
              <a:cs typeface="Arial" pitchFamily="34" charset="0"/>
            </a:endParaRPr>
          </a:p>
        </p:txBody>
      </p:sp>
      <p:cxnSp>
        <p:nvCxnSpPr>
          <p:cNvPr id="16" name="Straight Arrow Connector 15"/>
          <p:cNvCxnSpPr/>
          <p:nvPr/>
        </p:nvCxnSpPr>
        <p:spPr bwMode="auto">
          <a:xfrm>
            <a:off x="2555776" y="3153535"/>
            <a:ext cx="29219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5724128" y="3169732"/>
            <a:ext cx="29219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992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608534" y="1700808"/>
            <a:ext cx="79208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Belangrijkste trend in netwerksectoren: </a:t>
            </a:r>
          </a:p>
          <a:p>
            <a:pPr algn="ctr" eaLnBrk="1" hangingPunct="1"/>
            <a:r>
              <a:rPr lang="nl-NL" sz="2400" b="0" kern="0" dirty="0">
                <a:latin typeface="Corbel" panose="020B0503020204020204" pitchFamily="34" charset="0"/>
              </a:rPr>
              <a:t>liberalisering en (gedeeltelijke) privatisering</a:t>
            </a:r>
            <a:endParaRPr lang="nl-NL" b="0" kern="0" dirty="0">
              <a:latin typeface="Corbel" panose="020B0503020204020204" pitchFamily="34" charset="0"/>
            </a:endParaRPr>
          </a:p>
          <a:p>
            <a:pPr lvl="1" indent="0">
              <a:buNone/>
            </a:pPr>
            <a:br>
              <a:rPr lang="nl-NL" sz="1600" b="0" kern="0" dirty="0">
                <a:latin typeface="Corbel" panose="020B0503020204020204" pitchFamily="34" charset="0"/>
              </a:rPr>
            </a:br>
            <a:r>
              <a:rPr lang="nl-NL" sz="1600" b="0" kern="0" dirty="0">
                <a:latin typeface="Corbel" panose="020B0503020204020204" pitchFamily="34" charset="0"/>
              </a:rPr>
              <a:t>Argumenten:</a:t>
            </a:r>
          </a:p>
          <a:p>
            <a:pPr marL="1028700" lvl="1">
              <a:buFont typeface="Arial" charset="0"/>
              <a:buChar char="•"/>
            </a:pPr>
            <a:r>
              <a:rPr lang="nl-NL" sz="1600" kern="0" dirty="0">
                <a:latin typeface="Corbel" panose="020B0503020204020204" pitchFamily="34" charset="0"/>
              </a:rPr>
              <a:t>toenemende aandacht voor achterblijvende productiviteit van publieke uitvoering</a:t>
            </a:r>
          </a:p>
          <a:p>
            <a:pPr marL="1028700" lvl="1">
              <a:buFont typeface="Arial" charset="0"/>
              <a:buChar char="•"/>
            </a:pPr>
            <a:r>
              <a:rPr lang="nl-NL" sz="1600" kern="0" dirty="0">
                <a:latin typeface="Corbel" panose="020B0503020204020204" pitchFamily="34" charset="0"/>
              </a:rPr>
              <a:t>groter belang van goede prestaties van netwerksectoren door groeiende internationale concurrentie (vorming van de Europese interne markt)</a:t>
            </a:r>
          </a:p>
          <a:p>
            <a:pPr marL="1028700" lvl="1">
              <a:buFont typeface="Arial" charset="0"/>
              <a:buChar char="•"/>
            </a:pPr>
            <a:r>
              <a:rPr lang="nl-NL" sz="1600" kern="0" dirty="0">
                <a:latin typeface="Corbel" panose="020B0503020204020204" pitchFamily="34" charset="0"/>
              </a:rPr>
              <a:t>technologische ontwikkelingen, waardoor geen of minder overheidsinmenging meer nodig is om tot gewenste uitkomsten te komen (bijvoorbeeld telecommunicatie) </a:t>
            </a:r>
          </a:p>
          <a:p>
            <a:pPr marL="1028700" lvl="1">
              <a:buFont typeface="Arial" charset="0"/>
              <a:buChar char="•"/>
            </a:pPr>
            <a:r>
              <a:rPr lang="nl-NL" sz="1600" kern="0" dirty="0">
                <a:latin typeface="Corbel" panose="020B0503020204020204" pitchFamily="34" charset="0"/>
              </a:rPr>
              <a:t>ervaringen met nieuwe beleidsinstrumenten om marktwerking te stimuleren en markten te reguleren (zoals tariefregulering)</a:t>
            </a:r>
          </a:p>
          <a:p>
            <a:pPr marL="1028700" lvl="1">
              <a:buFont typeface="Arial" charset="0"/>
              <a:buChar char="•"/>
            </a:pPr>
            <a:r>
              <a:rPr lang="en-US" sz="1600" kern="0" dirty="0" err="1">
                <a:latin typeface="Corbel" panose="020B0503020204020204" pitchFamily="34" charset="0"/>
              </a:rPr>
              <a:t>eindresultaat</a:t>
            </a:r>
            <a:r>
              <a:rPr lang="en-US" sz="1600" kern="0" dirty="0">
                <a:latin typeface="Corbel" panose="020B0503020204020204" pitchFamily="34" charset="0"/>
              </a:rPr>
              <a:t>: </a:t>
            </a:r>
            <a:r>
              <a:rPr lang="en-US" sz="1600" kern="0" dirty="0" err="1">
                <a:latin typeface="Corbel" panose="020B0503020204020204" pitchFamily="34" charset="0"/>
              </a:rPr>
              <a:t>grotere</a:t>
            </a:r>
            <a:r>
              <a:rPr lang="en-US" sz="1600" kern="0" dirty="0">
                <a:latin typeface="Corbel" panose="020B0503020204020204" pitchFamily="34" charset="0"/>
              </a:rPr>
              <a:t> </a:t>
            </a:r>
            <a:r>
              <a:rPr lang="en-US" sz="1600" kern="0" dirty="0" err="1">
                <a:latin typeface="Corbel" panose="020B0503020204020204" pitchFamily="34" charset="0"/>
              </a:rPr>
              <a:t>doelmatigheid</a:t>
            </a:r>
            <a:r>
              <a:rPr lang="en-US" sz="1600" kern="0" dirty="0">
                <a:latin typeface="Corbel" panose="020B0503020204020204" pitchFamily="34" charset="0"/>
              </a:rPr>
              <a:t>, </a:t>
            </a:r>
            <a:r>
              <a:rPr lang="en-US" sz="1600" kern="0" dirty="0" err="1">
                <a:latin typeface="Corbel" panose="020B0503020204020204" pitchFamily="34" charset="0"/>
              </a:rPr>
              <a:t>l</a:t>
            </a:r>
            <a:r>
              <a:rPr lang="en-US" sz="1600" b="0" kern="0" dirty="0" err="1">
                <a:latin typeface="Corbel" panose="020B0503020204020204" pitchFamily="34" charset="0"/>
              </a:rPr>
              <a:t>agere</a:t>
            </a:r>
            <a:r>
              <a:rPr lang="en-US" sz="1600" b="0" kern="0" dirty="0">
                <a:latin typeface="Corbel" panose="020B0503020204020204" pitchFamily="34" charset="0"/>
              </a:rPr>
              <a:t> </a:t>
            </a:r>
            <a:r>
              <a:rPr lang="en-US" sz="1600" b="0" kern="0" dirty="0" err="1">
                <a:latin typeface="Corbel" panose="020B0503020204020204" pitchFamily="34" charset="0"/>
              </a:rPr>
              <a:t>prijzen</a:t>
            </a:r>
            <a:r>
              <a:rPr lang="en-US" sz="1600" b="0" kern="0" dirty="0">
                <a:latin typeface="Corbel" panose="020B0503020204020204" pitchFamily="34" charset="0"/>
              </a:rPr>
              <a:t> </a:t>
            </a:r>
            <a:r>
              <a:rPr lang="en-US" sz="1600" b="0" kern="0" dirty="0" err="1">
                <a:latin typeface="Corbel" panose="020B0503020204020204" pitchFamily="34" charset="0"/>
              </a:rPr>
              <a:t>en</a:t>
            </a:r>
            <a:r>
              <a:rPr lang="en-US" sz="1600" b="0" kern="0" dirty="0">
                <a:latin typeface="Corbel" panose="020B0503020204020204" pitchFamily="34" charset="0"/>
              </a:rPr>
              <a:t> </a:t>
            </a:r>
            <a:r>
              <a:rPr lang="en-US" sz="1600" b="0" kern="0" dirty="0" err="1">
                <a:latin typeface="Corbel" panose="020B0503020204020204" pitchFamily="34" charset="0"/>
              </a:rPr>
              <a:t>hogere</a:t>
            </a:r>
            <a:r>
              <a:rPr lang="en-US" sz="1600" b="0" kern="0" dirty="0">
                <a:latin typeface="Corbel" panose="020B0503020204020204" pitchFamily="34" charset="0"/>
              </a:rPr>
              <a:t> </a:t>
            </a:r>
            <a:r>
              <a:rPr lang="en-US" sz="1600" b="0" kern="0" dirty="0" err="1">
                <a:latin typeface="Corbel" panose="020B0503020204020204" pitchFamily="34" charset="0"/>
              </a:rPr>
              <a:t>kwaliteit</a:t>
            </a:r>
            <a:endParaRPr lang="nl-NL" sz="1600" b="0" kern="0" dirty="0">
              <a:latin typeface="Corbel" panose="020B0503020204020204" pitchFamily="34" charset="0"/>
            </a:endParaRPr>
          </a:p>
          <a:p>
            <a:pPr lvl="1" indent="0" eaLnBrk="1" hangingPunct="1">
              <a:buNone/>
            </a:pPr>
            <a:endParaRPr lang="nl-NL" sz="2000" kern="0" dirty="0">
              <a:latin typeface="Corbel" panose="020B0503020204020204" pitchFamily="34" charset="0"/>
            </a:endParaRPr>
          </a:p>
          <a:p>
            <a:pPr marL="1028700" lvl="1" eaLnBrk="1" hangingPunct="1">
              <a:buFont typeface="Arial" charset="0"/>
              <a:buChar char="•"/>
            </a:pPr>
            <a:endParaRPr lang="nl-NL" sz="2000" b="0" kern="0" dirty="0">
              <a:latin typeface="Corbel" panose="020B0503020204020204" pitchFamily="34" charset="0"/>
            </a:endParaRPr>
          </a:p>
          <a:p>
            <a:pPr algn="ctr" eaLnBrk="1" hangingPunct="1"/>
            <a:endParaRPr lang="nl-NL" sz="2400" b="0" kern="0" dirty="0"/>
          </a:p>
        </p:txBody>
      </p:sp>
      <p:sp>
        <p:nvSpPr>
          <p:cNvPr id="8" name="Rechthoek 7"/>
          <p:cNvSpPr>
            <a:spLocks/>
          </p:cNvSpPr>
          <p:nvPr/>
        </p:nvSpPr>
        <p:spPr>
          <a:xfrm>
            <a:off x="608534" y="310167"/>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Beleidstrends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68042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5</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608534" y="1772816"/>
            <a:ext cx="79208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Sturing op liberalisering</a:t>
            </a:r>
          </a:p>
          <a:p>
            <a:pPr algn="ctr" eaLnBrk="1" hangingPunct="1"/>
            <a:endParaRPr lang="nl-NL" b="0" kern="0" dirty="0">
              <a:latin typeface="Corbel" panose="020B0503020204020204" pitchFamily="34" charset="0"/>
            </a:endParaRPr>
          </a:p>
          <a:p>
            <a:pPr lvl="2" indent="0">
              <a:buNone/>
            </a:pPr>
            <a:r>
              <a:rPr lang="en-US" sz="1600" kern="0" dirty="0">
                <a:latin typeface="Corbel" panose="020B0503020204020204" pitchFamily="34" charset="0"/>
              </a:rPr>
              <a:t>Met name via:</a:t>
            </a:r>
            <a:endParaRPr lang="nl-NL" sz="1600" kern="0" dirty="0">
              <a:latin typeface="Corbel" panose="020B0503020204020204" pitchFamily="34" charset="0"/>
            </a:endParaRPr>
          </a:p>
          <a:p>
            <a:pPr marL="1428750" lvl="2" indent="-285750">
              <a:buFont typeface="Arial" pitchFamily="34" charset="0"/>
              <a:buChar char="•"/>
            </a:pPr>
            <a:r>
              <a:rPr lang="nl-NL" sz="1600" kern="0" dirty="0">
                <a:latin typeface="Corbel" panose="020B0503020204020204" pitchFamily="34" charset="0"/>
              </a:rPr>
              <a:t>ingrepen in marktordening</a:t>
            </a:r>
          </a:p>
          <a:p>
            <a:pPr marL="1885950" lvl="3" indent="-285750">
              <a:buFontTx/>
              <a:buChar char="-"/>
            </a:pPr>
            <a:r>
              <a:rPr lang="en-US" sz="1600" kern="0" dirty="0" err="1">
                <a:latin typeface="Corbel" panose="020B0503020204020204" pitchFamily="34" charset="0"/>
              </a:rPr>
              <a:t>introductie</a:t>
            </a:r>
            <a:r>
              <a:rPr lang="en-US" sz="1600" kern="0" dirty="0">
                <a:latin typeface="Corbel" panose="020B0503020204020204" pitchFamily="34" charset="0"/>
              </a:rPr>
              <a:t> </a:t>
            </a:r>
            <a:r>
              <a:rPr lang="en-US" sz="1600" kern="0" dirty="0" err="1">
                <a:latin typeface="Corbel" panose="020B0503020204020204" pitchFamily="34" charset="0"/>
              </a:rPr>
              <a:t>marktwerking</a:t>
            </a:r>
            <a:r>
              <a:rPr lang="en-US" sz="1600" kern="0" dirty="0">
                <a:latin typeface="Corbel" panose="020B0503020204020204" pitchFamily="34" charset="0"/>
              </a:rPr>
              <a:t> in </a:t>
            </a:r>
            <a:r>
              <a:rPr lang="en-US" sz="1600" kern="0" dirty="0" err="1">
                <a:latin typeface="Corbel" panose="020B0503020204020204" pitchFamily="34" charset="0"/>
              </a:rPr>
              <a:t>verschillende</a:t>
            </a:r>
            <a:r>
              <a:rPr lang="en-US" sz="1600" kern="0" dirty="0">
                <a:latin typeface="Corbel" panose="020B0503020204020204" pitchFamily="34" charset="0"/>
              </a:rPr>
              <a:t> </a:t>
            </a:r>
            <a:r>
              <a:rPr lang="en-US" sz="1600" kern="0" dirty="0" err="1">
                <a:latin typeface="Corbel" panose="020B0503020204020204" pitchFamily="34" charset="0"/>
              </a:rPr>
              <a:t>vormen</a:t>
            </a:r>
            <a:r>
              <a:rPr lang="en-US" sz="1600" kern="0" dirty="0">
                <a:latin typeface="Corbel" panose="020B0503020204020204" pitchFamily="34" charset="0"/>
              </a:rPr>
              <a:t>:  </a:t>
            </a:r>
            <a:r>
              <a:rPr lang="nl-NL" sz="1600" kern="0" dirty="0">
                <a:latin typeface="Corbel" panose="020B0503020204020204" pitchFamily="34" charset="0"/>
              </a:rPr>
              <a:t>benchmarking, concurrentie om de markt en concurrentie op de markt</a:t>
            </a:r>
          </a:p>
          <a:p>
            <a:pPr marL="1885950" lvl="3" indent="-285750">
              <a:buFontTx/>
              <a:buChar char="-"/>
            </a:pPr>
            <a:r>
              <a:rPr lang="en-US" sz="1600" kern="0" dirty="0" err="1">
                <a:latin typeface="Corbel" panose="020B0503020204020204" pitchFamily="34" charset="0"/>
              </a:rPr>
              <a:t>schaalvergroting</a:t>
            </a:r>
            <a:r>
              <a:rPr lang="en-US" sz="1600" kern="0" dirty="0">
                <a:latin typeface="Corbel" panose="020B0503020204020204" pitchFamily="34" charset="0"/>
              </a:rPr>
              <a:t> </a:t>
            </a:r>
            <a:r>
              <a:rPr lang="nl-NL" sz="1600" kern="0" dirty="0">
                <a:latin typeface="Corbel" panose="020B0503020204020204" pitchFamily="34" charset="0"/>
              </a:rPr>
              <a:t>(en schaalverkleining: NS)</a:t>
            </a:r>
          </a:p>
          <a:p>
            <a:pPr lvl="3" indent="0">
              <a:buNone/>
            </a:pPr>
            <a:endParaRPr lang="en-US" sz="1600" kern="0" dirty="0">
              <a:latin typeface="Corbel" panose="020B0503020204020204" pitchFamily="34" charset="0"/>
            </a:endParaRPr>
          </a:p>
          <a:p>
            <a:pPr marL="1428750" lvl="2" indent="-285750">
              <a:buFont typeface="Arial" pitchFamily="34" charset="0"/>
              <a:buChar char="•"/>
            </a:pPr>
            <a:r>
              <a:rPr lang="nl-NL" sz="1600" kern="0" dirty="0">
                <a:latin typeface="Corbel" panose="020B0503020204020204" pitchFamily="34" charset="0"/>
              </a:rPr>
              <a:t>ingrepen in eigendomsverhoudingen</a:t>
            </a:r>
          </a:p>
          <a:p>
            <a:pPr marL="1885950" lvl="3" indent="-285750">
              <a:buFontTx/>
              <a:buChar char="-"/>
            </a:pPr>
            <a:r>
              <a:rPr lang="en-US" sz="1600" kern="0" dirty="0" err="1">
                <a:latin typeface="Corbel" panose="020B0503020204020204" pitchFamily="34" charset="0"/>
              </a:rPr>
              <a:t>verzelfstandiging</a:t>
            </a:r>
            <a:endParaRPr lang="en-US" sz="1600" kern="0" dirty="0">
              <a:latin typeface="Corbel" panose="020B0503020204020204" pitchFamily="34" charset="0"/>
            </a:endParaRPr>
          </a:p>
          <a:p>
            <a:pPr marL="1885950" lvl="3" indent="-285750">
              <a:buFontTx/>
              <a:buChar char="-"/>
            </a:pPr>
            <a:r>
              <a:rPr lang="en-US" sz="1600" kern="0" dirty="0" err="1">
                <a:latin typeface="Corbel" panose="020B0503020204020204" pitchFamily="34" charset="0"/>
              </a:rPr>
              <a:t>privatisering</a:t>
            </a:r>
            <a:endParaRPr lang="nl-NL" sz="2000" kern="0" dirty="0">
              <a:latin typeface="Corbel" panose="020B0503020204020204" pitchFamily="34" charset="0"/>
            </a:endParaRPr>
          </a:p>
        </p:txBody>
      </p:sp>
      <p:sp>
        <p:nvSpPr>
          <p:cNvPr id="8" name="Rechthoek 7"/>
          <p:cNvSpPr>
            <a:spLocks/>
          </p:cNvSpPr>
          <p:nvPr/>
        </p:nvSpPr>
        <p:spPr>
          <a:xfrm>
            <a:off x="608534" y="310167"/>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Beleidstrends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307390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0" y="5456111"/>
            <a:ext cx="9396536" cy="548338"/>
          </a:xfrm>
          <a:prstGeom prst="rect">
            <a:avLst/>
          </a:prstGeom>
          <a:solidFill>
            <a:schemeClr val="bg1"/>
          </a:solidFill>
        </p:spPr>
        <p:txBody>
          <a:bodyPr wrap="square" rtlCol="0">
            <a:noAutofit/>
          </a:bodyPr>
          <a:lstStyle/>
          <a:p>
            <a:endParaRPr lang="en-US" dirty="0"/>
          </a:p>
        </p:txBody>
      </p:sp>
      <p:sp>
        <p:nvSpPr>
          <p:cNvPr id="7" name="Rectangle 63"/>
          <p:cNvSpPr>
            <a:spLocks noGrp="1" noChangeArrowheads="1"/>
          </p:cNvSpPr>
          <p:nvPr>
            <p:ph type="sldNum" sz="quarter" idx="4"/>
          </p:nvPr>
        </p:nvSpPr>
        <p:spPr/>
        <p:txBody>
          <a:bodyPr/>
          <a:lstStyle/>
          <a:p>
            <a:fld id="{30B375FE-59EF-464C-9750-349C1DFCAA7B}" type="slidenum">
              <a:rPr lang="en-US"/>
              <a:pPr/>
              <a:t>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Beleidsingrepen</a:t>
            </a:r>
          </a:p>
          <a:p>
            <a:pPr lvl="1" algn="ctr">
              <a:spcAft>
                <a:spcPts val="1800"/>
              </a:spcAft>
            </a:pPr>
            <a:endParaRPr lang="nl-NL" sz="1800" dirty="0">
              <a:latin typeface="Cambria"/>
              <a:ea typeface="Times New Roman"/>
              <a:cs typeface="Times New Roman"/>
            </a:endParaRPr>
          </a:p>
        </p:txBody>
      </p:sp>
      <p:pic>
        <p:nvPicPr>
          <p:cNvPr id="10" name="Afbeelding 5"/>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22000" y="317426"/>
            <a:ext cx="4500000" cy="6872362"/>
          </a:xfrm>
          <a:prstGeom prst="rect">
            <a:avLst/>
          </a:prstGeom>
        </p:spPr>
      </p:pic>
    </p:spTree>
    <p:extLst>
      <p:ext uri="{BB962C8B-B14F-4D97-AF65-F5344CB8AC3E}">
        <p14:creationId xmlns:p14="http://schemas.microsoft.com/office/powerpoint/2010/main" val="147812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7</a:t>
            </a:fld>
            <a:endParaRPr lang="en-US" dirty="0"/>
          </a:p>
        </p:txBody>
      </p:sp>
      <p:sp>
        <p:nvSpPr>
          <p:cNvPr id="3" name="Rectangle 2"/>
          <p:cNvSpPr/>
          <p:nvPr/>
        </p:nvSpPr>
        <p:spPr>
          <a:xfrm>
            <a:off x="6736171" y="2441792"/>
            <a:ext cx="1158058" cy="461665"/>
          </a:xfrm>
          <a:prstGeom prst="rect">
            <a:avLst/>
          </a:prstGeom>
          <a:solidFill>
            <a:srgbClr val="A8D08D"/>
          </a:solidFill>
        </p:spPr>
        <p:txBody>
          <a:bodyPr wrap="square">
            <a:spAutoFit/>
          </a:bodyPr>
          <a:lstStyle/>
          <a:p>
            <a:pPr>
              <a:buFont typeface="Arial" panose="020B0604020202020204" pitchFamily="34" charset="0"/>
              <a:buChar char="•"/>
            </a:pPr>
            <a:r>
              <a:rPr lang="nl-NL" sz="800" dirty="0"/>
              <a:t> reizigerskilometers, </a:t>
            </a:r>
          </a:p>
          <a:p>
            <a:pPr>
              <a:buFont typeface="Arial" panose="020B0604020202020204" pitchFamily="34" charset="0"/>
              <a:buChar char="•"/>
            </a:pPr>
            <a:r>
              <a:rPr lang="nl-NL" sz="800" dirty="0"/>
              <a:t> tonkilometers</a:t>
            </a:r>
          </a:p>
          <a:p>
            <a:pPr>
              <a:buFont typeface="Arial" panose="020B0604020202020204" pitchFamily="34" charset="0"/>
              <a:buChar char="•"/>
            </a:pPr>
            <a:r>
              <a:rPr lang="nl-NL" sz="800" dirty="0"/>
              <a:t> omzet knooppunten</a:t>
            </a:r>
          </a:p>
        </p:txBody>
      </p:sp>
      <p:sp>
        <p:nvSpPr>
          <p:cNvPr id="11" name="Rectangle 10"/>
          <p:cNvSpPr/>
          <p:nvPr/>
        </p:nvSpPr>
        <p:spPr>
          <a:xfrm>
            <a:off x="6736172" y="3529460"/>
            <a:ext cx="1158058" cy="338554"/>
          </a:xfrm>
          <a:prstGeom prst="rect">
            <a:avLst/>
          </a:prstGeom>
          <a:solidFill>
            <a:srgbClr val="F4B183"/>
          </a:solidFill>
        </p:spPr>
        <p:txBody>
          <a:bodyPr wrap="square">
            <a:spAutoFit/>
          </a:bodyPr>
          <a:lstStyle/>
          <a:p>
            <a:pPr>
              <a:buFont typeface="Arial" panose="020B0604020202020204" pitchFamily="34" charset="0"/>
              <a:buChar char="•"/>
            </a:pPr>
            <a:r>
              <a:rPr lang="nl-NL" sz="800" dirty="0"/>
              <a:t> m3 drinkwater </a:t>
            </a:r>
          </a:p>
          <a:p>
            <a:pPr>
              <a:buFont typeface="Arial" panose="020B0604020202020204" pitchFamily="34" charset="0"/>
              <a:buChar char="•"/>
            </a:pPr>
            <a:r>
              <a:rPr lang="nl-NL" sz="800" dirty="0"/>
              <a:t> aansluitingen</a:t>
            </a:r>
          </a:p>
        </p:txBody>
      </p:sp>
      <p:sp>
        <p:nvSpPr>
          <p:cNvPr id="12" name="Rectangle 11"/>
          <p:cNvSpPr/>
          <p:nvPr/>
        </p:nvSpPr>
        <p:spPr>
          <a:xfrm>
            <a:off x="6676628" y="2996952"/>
            <a:ext cx="1217601" cy="461665"/>
          </a:xfrm>
          <a:prstGeom prst="rect">
            <a:avLst/>
          </a:prstGeom>
          <a:solidFill>
            <a:srgbClr val="C3DBEF"/>
          </a:solidFill>
        </p:spPr>
        <p:txBody>
          <a:bodyPr wrap="square">
            <a:spAutoFit/>
          </a:bodyPr>
          <a:lstStyle/>
          <a:p>
            <a:pPr>
              <a:buFont typeface="Arial" panose="020B0604020202020204" pitchFamily="34" charset="0"/>
              <a:buChar char="•"/>
            </a:pPr>
            <a:r>
              <a:rPr lang="nl-NL" sz="800" dirty="0"/>
              <a:t> </a:t>
            </a:r>
            <a:r>
              <a:rPr lang="nl-NL" sz="800" dirty="0" err="1"/>
              <a:t>Kwh</a:t>
            </a:r>
            <a:r>
              <a:rPr lang="nl-NL" sz="800" dirty="0"/>
              <a:t> elektriciteit</a:t>
            </a:r>
          </a:p>
          <a:p>
            <a:pPr>
              <a:buFont typeface="Arial" panose="020B0604020202020204" pitchFamily="34" charset="0"/>
              <a:buChar char="•"/>
            </a:pPr>
            <a:r>
              <a:rPr lang="nl-NL" sz="800" dirty="0"/>
              <a:t> m3 gas</a:t>
            </a:r>
          </a:p>
          <a:p>
            <a:pPr>
              <a:buFont typeface="Arial" panose="020B0604020202020204" pitchFamily="34" charset="0"/>
              <a:buChar char="•"/>
            </a:pPr>
            <a:r>
              <a:rPr lang="nl-NL" sz="800" dirty="0"/>
              <a:t> aansluitingen</a:t>
            </a:r>
          </a:p>
        </p:txBody>
      </p:sp>
      <p:sp>
        <p:nvSpPr>
          <p:cNvPr id="13" name="Rechthoek 12"/>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ontwikkeling productie</a:t>
            </a:r>
          </a:p>
          <a:p>
            <a:pPr lvl="1" algn="ctr">
              <a:spcAft>
                <a:spcPts val="1800"/>
              </a:spcAft>
            </a:pPr>
            <a:endParaRPr lang="nl-NL" sz="1800" dirty="0">
              <a:latin typeface="Cambria"/>
              <a:ea typeface="Times New Roman"/>
              <a:cs typeface="Times New Roman"/>
            </a:endParaRPr>
          </a:p>
        </p:txBody>
      </p:sp>
      <p:graphicFrame>
        <p:nvGraphicFramePr>
          <p:cNvPr id="9" name="Chart 8"/>
          <p:cNvGraphicFramePr/>
          <p:nvPr>
            <p:extLst>
              <p:ext uri="{D42A27DB-BD31-4B8C-83A1-F6EECF244321}">
                <p14:modId xmlns:p14="http://schemas.microsoft.com/office/powerpoint/2010/main" val="1821567107"/>
              </p:ext>
            </p:extLst>
          </p:nvPr>
        </p:nvGraphicFramePr>
        <p:xfrm>
          <a:off x="1249771" y="1868497"/>
          <a:ext cx="5486400" cy="3582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94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8</a:t>
            </a:fld>
            <a:endParaRPr lang="en-US" dirty="0"/>
          </a:p>
        </p:txBody>
      </p:sp>
      <p:sp>
        <p:nvSpPr>
          <p:cNvPr id="9" name="Rechthoek 8"/>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ontwikkeling kosten</a:t>
            </a:r>
          </a:p>
          <a:p>
            <a:pPr lvl="1" algn="ctr">
              <a:spcAft>
                <a:spcPts val="1800"/>
              </a:spcAft>
            </a:pPr>
            <a:endParaRPr lang="nl-NL" sz="1800" dirty="0">
              <a:latin typeface="Cambria"/>
              <a:ea typeface="Times New Roman"/>
              <a:cs typeface="Times New Roman"/>
            </a:endParaRPr>
          </a:p>
        </p:txBody>
      </p:sp>
      <p:graphicFrame>
        <p:nvGraphicFramePr>
          <p:cNvPr id="10" name="Chart 9"/>
          <p:cNvGraphicFramePr/>
          <p:nvPr/>
        </p:nvGraphicFramePr>
        <p:xfrm>
          <a:off x="1828800" y="1637665"/>
          <a:ext cx="5486400" cy="3582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92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Rechthoek 8"/>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Deel IV De Nederlandse netwerksectoren, 1980-2015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ontwikkeling schaal (in productie per bedrijf)</a:t>
            </a:r>
          </a:p>
          <a:p>
            <a:pPr lvl="1" algn="ctr">
              <a:spcAft>
                <a:spcPts val="1800"/>
              </a:spcAft>
            </a:pPr>
            <a:endParaRPr lang="nl-NL" sz="1800" dirty="0">
              <a:latin typeface="Cambria"/>
              <a:ea typeface="Times New Roman"/>
              <a:cs typeface="Times New Roman"/>
            </a:endParaRPr>
          </a:p>
        </p:txBody>
      </p:sp>
      <p:sp>
        <p:nvSpPr>
          <p:cNvPr id="8" name="Rectangle 2"/>
          <p:cNvSpPr/>
          <p:nvPr/>
        </p:nvSpPr>
        <p:spPr>
          <a:xfrm>
            <a:off x="6858000" y="2247483"/>
            <a:ext cx="720080" cy="215444"/>
          </a:xfrm>
          <a:prstGeom prst="rect">
            <a:avLst/>
          </a:prstGeom>
        </p:spPr>
        <p:txBody>
          <a:bodyPr wrap="square">
            <a:spAutoFit/>
          </a:bodyPr>
          <a:lstStyle/>
          <a:p>
            <a:pPr marL="171450"/>
            <a:r>
              <a:rPr lang="nl-NL" sz="800" dirty="0">
                <a:solidFill>
                  <a:srgbClr val="A6A6A6"/>
                </a:solidFill>
              </a:rPr>
              <a:t>16x</a:t>
            </a:r>
          </a:p>
        </p:txBody>
      </p:sp>
      <p:sp>
        <p:nvSpPr>
          <p:cNvPr id="10" name="Rectangle 2"/>
          <p:cNvSpPr/>
          <p:nvPr/>
        </p:nvSpPr>
        <p:spPr>
          <a:xfrm>
            <a:off x="6858000" y="4521450"/>
            <a:ext cx="720080" cy="215444"/>
          </a:xfrm>
          <a:prstGeom prst="rect">
            <a:avLst/>
          </a:prstGeom>
        </p:spPr>
        <p:txBody>
          <a:bodyPr wrap="square">
            <a:spAutoFit/>
          </a:bodyPr>
          <a:lstStyle/>
          <a:p>
            <a:pPr marL="171450"/>
            <a:r>
              <a:rPr lang="nl-NL" sz="800" dirty="0">
                <a:solidFill>
                  <a:srgbClr val="A6A6A6"/>
                </a:solidFill>
              </a:rPr>
              <a:t>10x</a:t>
            </a:r>
          </a:p>
        </p:txBody>
      </p:sp>
      <p:sp>
        <p:nvSpPr>
          <p:cNvPr id="11" name="Rectangle 2"/>
          <p:cNvSpPr/>
          <p:nvPr/>
        </p:nvSpPr>
        <p:spPr>
          <a:xfrm>
            <a:off x="6858000" y="4653136"/>
            <a:ext cx="720080" cy="215444"/>
          </a:xfrm>
          <a:prstGeom prst="rect">
            <a:avLst/>
          </a:prstGeom>
        </p:spPr>
        <p:txBody>
          <a:bodyPr wrap="square">
            <a:spAutoFit/>
          </a:bodyPr>
          <a:lstStyle/>
          <a:p>
            <a:pPr marL="171450"/>
            <a:r>
              <a:rPr lang="nl-NL" sz="800" dirty="0">
                <a:solidFill>
                  <a:srgbClr val="A6A6A6"/>
                </a:solidFill>
              </a:rPr>
              <a:t>4x</a:t>
            </a:r>
          </a:p>
        </p:txBody>
      </p:sp>
      <p:graphicFrame>
        <p:nvGraphicFramePr>
          <p:cNvPr id="12" name="Chart 11"/>
          <p:cNvGraphicFramePr/>
          <p:nvPr/>
        </p:nvGraphicFramePr>
        <p:xfrm>
          <a:off x="1828800" y="1637665"/>
          <a:ext cx="5486400" cy="358267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
            <a:extLst>
              <a:ext uri="{FF2B5EF4-FFF2-40B4-BE49-F238E27FC236}">
                <a16:creationId xmlns:a16="http://schemas.microsoft.com/office/drawing/2014/main" id="{4C57B5B4-2865-481C-8CEB-AFB149BA5C38}"/>
              </a:ext>
            </a:extLst>
          </p:cNvPr>
          <p:cNvSpPr/>
          <p:nvPr/>
        </p:nvSpPr>
        <p:spPr>
          <a:xfrm>
            <a:off x="7334422" y="4647257"/>
            <a:ext cx="477938" cy="215444"/>
          </a:xfrm>
          <a:prstGeom prst="rect">
            <a:avLst/>
          </a:prstGeom>
          <a:solidFill>
            <a:srgbClr val="A8D08D"/>
          </a:solidFill>
        </p:spPr>
        <p:txBody>
          <a:bodyPr wrap="square">
            <a:spAutoFit/>
          </a:bodyPr>
          <a:lstStyle/>
          <a:p>
            <a:r>
              <a:rPr lang="nl-NL" sz="800" dirty="0"/>
              <a:t>0,5 x</a:t>
            </a:r>
          </a:p>
        </p:txBody>
      </p:sp>
      <p:sp>
        <p:nvSpPr>
          <p:cNvPr id="14" name="Rectangle 10">
            <a:extLst>
              <a:ext uri="{FF2B5EF4-FFF2-40B4-BE49-F238E27FC236}">
                <a16:creationId xmlns:a16="http://schemas.microsoft.com/office/drawing/2014/main" id="{3483162E-93FD-406D-AFCD-707C161E7A2E}"/>
              </a:ext>
            </a:extLst>
          </p:cNvPr>
          <p:cNvSpPr/>
          <p:nvPr/>
        </p:nvSpPr>
        <p:spPr>
          <a:xfrm>
            <a:off x="7334423" y="2170169"/>
            <a:ext cx="389130" cy="214131"/>
          </a:xfrm>
          <a:prstGeom prst="rect">
            <a:avLst/>
          </a:prstGeom>
          <a:solidFill>
            <a:srgbClr val="F4B183"/>
          </a:solidFill>
        </p:spPr>
        <p:txBody>
          <a:bodyPr wrap="square">
            <a:spAutoFit/>
          </a:bodyPr>
          <a:lstStyle/>
          <a:p>
            <a:r>
              <a:rPr lang="nl-NL" sz="800" dirty="0"/>
              <a:t>14 x</a:t>
            </a:r>
          </a:p>
        </p:txBody>
      </p:sp>
      <p:sp>
        <p:nvSpPr>
          <p:cNvPr id="15" name="Rectangle 11">
            <a:extLst>
              <a:ext uri="{FF2B5EF4-FFF2-40B4-BE49-F238E27FC236}">
                <a16:creationId xmlns:a16="http://schemas.microsoft.com/office/drawing/2014/main" id="{D6BECBC8-C735-41B3-8BF7-11CE9F34736C}"/>
              </a:ext>
            </a:extLst>
          </p:cNvPr>
          <p:cNvSpPr/>
          <p:nvPr/>
        </p:nvSpPr>
        <p:spPr>
          <a:xfrm>
            <a:off x="7334422" y="2433566"/>
            <a:ext cx="389131" cy="214131"/>
          </a:xfrm>
          <a:prstGeom prst="rect">
            <a:avLst/>
          </a:prstGeom>
          <a:solidFill>
            <a:srgbClr val="C3DBEF"/>
          </a:solidFill>
        </p:spPr>
        <p:txBody>
          <a:bodyPr wrap="square">
            <a:spAutoFit/>
          </a:bodyPr>
          <a:lstStyle/>
          <a:p>
            <a:r>
              <a:rPr lang="nl-NL" sz="800" dirty="0"/>
              <a:t>14 x</a:t>
            </a:r>
          </a:p>
        </p:txBody>
      </p:sp>
    </p:spTree>
    <p:extLst>
      <p:ext uri="{BB962C8B-B14F-4D97-AF65-F5344CB8AC3E}">
        <p14:creationId xmlns:p14="http://schemas.microsoft.com/office/powerpoint/2010/main" val="348643688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99CC"/>
          </a:solidFill>
        </a:ln>
      </a:spPr>
      <a:bodyPr wrap="none" anchor="ctr" anchorCtr="0">
        <a:noAutofit/>
      </a:bodyPr>
      <a:lstStyle>
        <a:defPPr algn="ctr">
          <a:spcAft>
            <a:spcPts val="1800"/>
          </a:spcAft>
          <a:defRPr dirty="0" smtClean="0">
            <a:solidFill>
              <a:srgbClr val="00B0F0"/>
            </a:solidFill>
            <a:latin typeface="Cambria"/>
            <a:ea typeface="Times New Roman"/>
            <a:cs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6224</TotalTime>
  <Words>1871</Words>
  <Application>Microsoft Office PowerPoint</Application>
  <PresentationFormat>Diavoorstelling (4:3)</PresentationFormat>
  <Paragraphs>327</Paragraphs>
  <Slides>16</Slides>
  <Notes>16</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4" baseType="lpstr">
      <vt:lpstr>Arial</vt:lpstr>
      <vt:lpstr>Cambria</vt:lpstr>
      <vt:lpstr>Corbel</vt:lpstr>
      <vt:lpstr>Tahoma</vt:lpstr>
      <vt:lpstr>Times</vt:lpstr>
      <vt:lpstr>Times New Roman</vt:lpstr>
      <vt:lpstr>Default Design</vt:lpstr>
      <vt:lpstr>Visio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Bikker Euro RSCG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van heezik en jos blank</dc:creator>
  <cp:lastModifiedBy>alex van heezik</cp:lastModifiedBy>
  <cp:revision>558</cp:revision>
  <cp:lastPrinted>2015-03-19T11:09:37Z</cp:lastPrinted>
  <dcterms:created xsi:type="dcterms:W3CDTF">2003-10-16T11:42:10Z</dcterms:created>
  <dcterms:modified xsi:type="dcterms:W3CDTF">2018-02-07T19:23:42Z</dcterms:modified>
</cp:coreProperties>
</file>