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5"/>
  </p:notesMasterIdLst>
  <p:sldIdLst>
    <p:sldId id="397" r:id="rId2"/>
    <p:sldId id="398" r:id="rId3"/>
    <p:sldId id="399" r:id="rId4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 Blank - TBM" initials="JB-T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68" autoAdjust="0"/>
  </p:normalViewPr>
  <p:slideViewPr>
    <p:cSldViewPr snapToGrid="0"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26/10/2016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6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 dirty="0" smtClean="0">
                <a:solidFill>
                  <a:srgbClr val="000000"/>
                </a:solidFill>
              </a:rPr>
              <a:t>    </a:t>
            </a:r>
            <a:r>
              <a:rPr lang="nl-NL" sz="2400" b="1" dirty="0" smtClean="0">
                <a:solidFill>
                  <a:srgbClr val="0099CC"/>
                </a:solidFill>
                <a:latin typeface="Corbel" panose="020B0503020204020204" pitchFamily="34" charset="0"/>
              </a:rPr>
              <a:t>IPSE Studies </a:t>
            </a:r>
            <a:endParaRPr lang="nl-NL" sz="2400" dirty="0">
              <a:solidFill>
                <a:srgbClr val="000000"/>
              </a:solidFill>
              <a:latin typeface="Corbel" panose="020B0503020204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709" y="6073048"/>
            <a:ext cx="1413917" cy="5983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594863"/>
            <a:ext cx="1705372" cy="1705372"/>
          </a:xfrm>
          <a:prstGeom prst="rect">
            <a:avLst/>
          </a:prstGeom>
        </p:spPr>
      </p:pic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16DD048-F10D-4843-BFFC-56611981F43F}" type="slidenum">
              <a:rPr lang="en-US" smtClean="0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0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605631" y="1433654"/>
            <a:ext cx="8231583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</a:pPr>
            <a:r>
              <a:rPr lang="nl-NL" sz="2000" dirty="0"/>
              <a:t>Inleiding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1800"/>
              </a:spcAft>
            </a:pPr>
            <a:r>
              <a:rPr lang="nl-NL" sz="2000" dirty="0" smtClean="0"/>
              <a:t>Prof</a:t>
            </a:r>
            <a:r>
              <a:rPr lang="nl-NL" sz="2000" dirty="0"/>
              <a:t>. dr Jos Blank (IPSE Studies, TU Delft, EUR)</a:t>
            </a:r>
          </a:p>
          <a:p>
            <a:endParaRPr lang="nl-NL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1525" y="395999"/>
            <a:ext cx="8172000" cy="1628743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algn="ctr" defTabSz="914400"/>
            <a:r>
              <a:rPr lang="nl-NL" kern="0" dirty="0" smtClean="0"/>
              <a:t>Schaal en arbeidsrelaties</a:t>
            </a:r>
            <a:endParaRPr lang="nl-NL" kern="0" dirty="0"/>
          </a:p>
        </p:txBody>
      </p:sp>
    </p:spTree>
    <p:extLst>
      <p:ext uri="{BB962C8B-B14F-4D97-AF65-F5344CB8AC3E}">
        <p14:creationId xmlns:p14="http://schemas.microsoft.com/office/powerpoint/2010/main" val="225327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475" y="1417638"/>
            <a:ext cx="4515960" cy="4259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smtClean="0"/>
              <a:t>Model van Maister (1997)</a:t>
            </a:r>
            <a:endParaRPr lang="nl-NL" kern="0" dirty="0"/>
          </a:p>
        </p:txBody>
      </p:sp>
    </p:spTree>
    <p:extLst>
      <p:ext uri="{BB962C8B-B14F-4D97-AF65-F5344CB8AC3E}">
        <p14:creationId xmlns:p14="http://schemas.microsoft.com/office/powerpoint/2010/main" val="370089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51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Erasmus_FSW_NL_v2_nieuweversie</Template>
  <TotalTime>1183</TotalTime>
  <Words>27</Words>
  <Application>Microsoft Office PowerPoint</Application>
  <PresentationFormat>On-screen Show (4:3)</PresentationFormat>
  <Paragraphs>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Company>TU Delft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 Blank - TBM</dc:creator>
  <dc:description>FSW presentatie _x000d_versie 2.0 - april 2015_x000d_Ontwerp: Fabrique_x000d_Sjabloon: Ton Persoon</dc:description>
  <cp:lastModifiedBy>Jos Blank - TBM</cp:lastModifiedBy>
  <cp:revision>130</cp:revision>
  <dcterms:created xsi:type="dcterms:W3CDTF">2015-08-25T11:27:12Z</dcterms:created>
  <dcterms:modified xsi:type="dcterms:W3CDTF">2016-10-26T12:03:11Z</dcterms:modified>
</cp:coreProperties>
</file>